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4.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509" r:id="rId3"/>
    <p:sldId id="314" r:id="rId4"/>
    <p:sldId id="315" r:id="rId5"/>
    <p:sldId id="347" r:id="rId6"/>
    <p:sldId id="259" r:id="rId7"/>
    <p:sldId id="262" r:id="rId8"/>
    <p:sldId id="264" r:id="rId9"/>
    <p:sldId id="348" r:id="rId10"/>
    <p:sldId id="265" r:id="rId11"/>
    <p:sldId id="268" r:id="rId12"/>
    <p:sldId id="318" r:id="rId13"/>
    <p:sldId id="319" r:id="rId14"/>
    <p:sldId id="335" r:id="rId15"/>
    <p:sldId id="336" r:id="rId16"/>
    <p:sldId id="278" r:id="rId17"/>
    <p:sldId id="322" r:id="rId18"/>
    <p:sldId id="292" r:id="rId19"/>
    <p:sldId id="305" r:id="rId20"/>
    <p:sldId id="325" r:id="rId21"/>
    <p:sldId id="308" r:id="rId22"/>
    <p:sldId id="309" r:id="rId23"/>
    <p:sldId id="301" r:id="rId24"/>
    <p:sldId id="357" r:id="rId25"/>
    <p:sldId id="359" r:id="rId26"/>
    <p:sldId id="307" r:id="rId27"/>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DDAB"/>
    <a:srgbClr val="FFBD5B"/>
    <a:srgbClr val="66FFCC"/>
    <a:srgbClr val="FFFFAB"/>
    <a:srgbClr val="0000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50" autoAdjust="0"/>
    <p:restoredTop sz="94660"/>
  </p:normalViewPr>
  <p:slideViewPr>
    <p:cSldViewPr snapToGrid="0">
      <p:cViewPr varScale="1">
        <p:scale>
          <a:sx n="89" d="100"/>
          <a:sy n="89" d="100"/>
        </p:scale>
        <p:origin x="384" y="91"/>
      </p:cViewPr>
      <p:guideLst>
        <p:guide orient="horz" pos="2160"/>
        <p:guide pos="3840"/>
      </p:guideLst>
    </p:cSldViewPr>
  </p:slideViewPr>
  <p:notesTextViewPr>
    <p:cViewPr>
      <p:scale>
        <a:sx n="1" d="1"/>
        <a:sy n="1" d="1"/>
      </p:scale>
      <p:origin x="0" y="0"/>
    </p:cViewPr>
  </p:notesTextViewPr>
  <p:sorterViewPr>
    <p:cViewPr varScale="1">
      <p:scale>
        <a:sx n="1" d="1"/>
        <a:sy n="1" d="1"/>
      </p:scale>
      <p:origin x="0" y="-2707"/>
    </p:cViewPr>
  </p:sorterViewPr>
  <p:notesViewPr>
    <p:cSldViewPr snapToGrid="0">
      <p:cViewPr varScale="1">
        <p:scale>
          <a:sx n="47" d="100"/>
          <a:sy n="47" d="100"/>
        </p:scale>
        <p:origin x="295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6" cy="498693"/>
          </a:xfrm>
          <a:prstGeom prst="rect">
            <a:avLst/>
          </a:prstGeom>
        </p:spPr>
        <p:txBody>
          <a:bodyPr vert="horz" lIns="93289" tIns="46645" rIns="93289" bIns="46645" rtlCol="0"/>
          <a:lstStyle>
            <a:lvl1pPr algn="l">
              <a:defRPr sz="1200"/>
            </a:lvl1pPr>
          </a:lstStyle>
          <a:p>
            <a:endParaRPr lang="en-US"/>
          </a:p>
        </p:txBody>
      </p:sp>
      <p:sp>
        <p:nvSpPr>
          <p:cNvPr id="3" name="Date Placeholder 2"/>
          <p:cNvSpPr>
            <a:spLocks noGrp="1"/>
          </p:cNvSpPr>
          <p:nvPr>
            <p:ph type="dt" sz="quarter" idx="1"/>
          </p:nvPr>
        </p:nvSpPr>
        <p:spPr>
          <a:xfrm>
            <a:off x="3855839" y="0"/>
            <a:ext cx="2949786" cy="498693"/>
          </a:xfrm>
          <a:prstGeom prst="rect">
            <a:avLst/>
          </a:prstGeom>
        </p:spPr>
        <p:txBody>
          <a:bodyPr vert="horz" lIns="93289" tIns="46645" rIns="93289" bIns="46645" rtlCol="0"/>
          <a:lstStyle>
            <a:lvl1pPr algn="r">
              <a:defRPr sz="1200"/>
            </a:lvl1pPr>
          </a:lstStyle>
          <a:p>
            <a:fld id="{16C2CB85-CC50-45C6-9AA5-797F1164CBDD}" type="datetimeFigureOut">
              <a:rPr lang="en-US" smtClean="0"/>
              <a:t>11/5/2018</a:t>
            </a:fld>
            <a:endParaRPr lang="en-US"/>
          </a:p>
        </p:txBody>
      </p:sp>
      <p:sp>
        <p:nvSpPr>
          <p:cNvPr id="4" name="Footer Placeholder 3"/>
          <p:cNvSpPr>
            <a:spLocks noGrp="1"/>
          </p:cNvSpPr>
          <p:nvPr>
            <p:ph type="ftr" sz="quarter" idx="2"/>
          </p:nvPr>
        </p:nvSpPr>
        <p:spPr>
          <a:xfrm>
            <a:off x="1" y="9440647"/>
            <a:ext cx="2949786" cy="498692"/>
          </a:xfrm>
          <a:prstGeom prst="rect">
            <a:avLst/>
          </a:prstGeom>
        </p:spPr>
        <p:txBody>
          <a:bodyPr vert="horz" lIns="93289" tIns="46645" rIns="93289" bIns="46645" rtlCol="0" anchor="b"/>
          <a:lstStyle>
            <a:lvl1pPr algn="l">
              <a:defRPr sz="1200"/>
            </a:lvl1pPr>
          </a:lstStyle>
          <a:p>
            <a:endParaRPr lang="en-US"/>
          </a:p>
        </p:txBody>
      </p:sp>
      <p:sp>
        <p:nvSpPr>
          <p:cNvPr id="5" name="Slide Number Placeholder 4"/>
          <p:cNvSpPr>
            <a:spLocks noGrp="1"/>
          </p:cNvSpPr>
          <p:nvPr>
            <p:ph type="sldNum" sz="quarter" idx="3"/>
          </p:nvPr>
        </p:nvSpPr>
        <p:spPr>
          <a:xfrm>
            <a:off x="3855839" y="9440647"/>
            <a:ext cx="2949786" cy="498692"/>
          </a:xfrm>
          <a:prstGeom prst="rect">
            <a:avLst/>
          </a:prstGeom>
        </p:spPr>
        <p:txBody>
          <a:bodyPr vert="horz" lIns="93289" tIns="46645" rIns="93289" bIns="46645" rtlCol="0" anchor="b"/>
          <a:lstStyle>
            <a:lvl1pPr algn="r">
              <a:defRPr sz="1200"/>
            </a:lvl1pPr>
          </a:lstStyle>
          <a:p>
            <a:fld id="{C768C454-33DA-4BDA-B90B-66A79013F900}" type="slidenum">
              <a:rPr lang="en-US" smtClean="0"/>
              <a:t>‹#›</a:t>
            </a:fld>
            <a:endParaRPr lang="en-US"/>
          </a:p>
        </p:txBody>
      </p:sp>
    </p:spTree>
    <p:extLst>
      <p:ext uri="{BB962C8B-B14F-4D97-AF65-F5344CB8AC3E}">
        <p14:creationId xmlns:p14="http://schemas.microsoft.com/office/powerpoint/2010/main" val="2050005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786" cy="498693"/>
          </a:xfrm>
          <a:prstGeom prst="rect">
            <a:avLst/>
          </a:prstGeom>
        </p:spPr>
        <p:txBody>
          <a:bodyPr vert="horz" lIns="93289" tIns="46645" rIns="93289" bIns="46645" rtlCol="0"/>
          <a:lstStyle>
            <a:lvl1pPr algn="l">
              <a:defRPr sz="1200"/>
            </a:lvl1pPr>
          </a:lstStyle>
          <a:p>
            <a:endParaRPr lang="en-US"/>
          </a:p>
        </p:txBody>
      </p:sp>
      <p:sp>
        <p:nvSpPr>
          <p:cNvPr id="3" name="Date Placeholder 2"/>
          <p:cNvSpPr>
            <a:spLocks noGrp="1"/>
          </p:cNvSpPr>
          <p:nvPr>
            <p:ph type="dt" idx="1"/>
          </p:nvPr>
        </p:nvSpPr>
        <p:spPr>
          <a:xfrm>
            <a:off x="3855839" y="0"/>
            <a:ext cx="2949786" cy="498693"/>
          </a:xfrm>
          <a:prstGeom prst="rect">
            <a:avLst/>
          </a:prstGeom>
        </p:spPr>
        <p:txBody>
          <a:bodyPr vert="horz" lIns="93289" tIns="46645" rIns="93289" bIns="46645" rtlCol="0"/>
          <a:lstStyle>
            <a:lvl1pPr algn="r">
              <a:defRPr sz="1200"/>
            </a:lvl1pPr>
          </a:lstStyle>
          <a:p>
            <a:fld id="{736A2A11-64D2-42BD-948E-27C4556C07A1}" type="datetimeFigureOut">
              <a:rPr lang="en-US" smtClean="0"/>
              <a:t>11/5/2018</a:t>
            </a:fld>
            <a:endParaRPr lang="en-US"/>
          </a:p>
        </p:txBody>
      </p:sp>
      <p:sp>
        <p:nvSpPr>
          <p:cNvPr id="4" name="Slide Image Placeholder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93289" tIns="46645" rIns="93289" bIns="46645" rtlCol="0" anchor="ctr"/>
          <a:lstStyle/>
          <a:p>
            <a:endParaRPr lang="en-US"/>
          </a:p>
        </p:txBody>
      </p:sp>
      <p:sp>
        <p:nvSpPr>
          <p:cNvPr id="5" name="Notes Placeholder 4"/>
          <p:cNvSpPr>
            <a:spLocks noGrp="1"/>
          </p:cNvSpPr>
          <p:nvPr>
            <p:ph type="body" sz="quarter" idx="3"/>
          </p:nvPr>
        </p:nvSpPr>
        <p:spPr>
          <a:xfrm>
            <a:off x="680721" y="4783307"/>
            <a:ext cx="5445760" cy="3913615"/>
          </a:xfrm>
          <a:prstGeom prst="rect">
            <a:avLst/>
          </a:prstGeom>
        </p:spPr>
        <p:txBody>
          <a:bodyPr vert="horz" lIns="93289" tIns="46645" rIns="93289" bIns="46645"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440647"/>
            <a:ext cx="2949786" cy="498692"/>
          </a:xfrm>
          <a:prstGeom prst="rect">
            <a:avLst/>
          </a:prstGeom>
        </p:spPr>
        <p:txBody>
          <a:bodyPr vert="horz" lIns="93289" tIns="46645" rIns="93289" bIns="46645" rtlCol="0" anchor="b"/>
          <a:lstStyle>
            <a:lvl1pPr algn="l">
              <a:defRPr sz="1200"/>
            </a:lvl1pPr>
          </a:lstStyle>
          <a:p>
            <a:endParaRPr lang="en-US"/>
          </a:p>
        </p:txBody>
      </p:sp>
      <p:sp>
        <p:nvSpPr>
          <p:cNvPr id="7" name="Slide Number Placeholder 6"/>
          <p:cNvSpPr>
            <a:spLocks noGrp="1"/>
          </p:cNvSpPr>
          <p:nvPr>
            <p:ph type="sldNum" sz="quarter" idx="5"/>
          </p:nvPr>
        </p:nvSpPr>
        <p:spPr>
          <a:xfrm>
            <a:off x="3855839" y="9440647"/>
            <a:ext cx="2949786" cy="498692"/>
          </a:xfrm>
          <a:prstGeom prst="rect">
            <a:avLst/>
          </a:prstGeom>
        </p:spPr>
        <p:txBody>
          <a:bodyPr vert="horz" lIns="93289" tIns="46645" rIns="93289" bIns="46645" rtlCol="0" anchor="b"/>
          <a:lstStyle>
            <a:lvl1pPr algn="r">
              <a:defRPr sz="1200"/>
            </a:lvl1pPr>
          </a:lstStyle>
          <a:p>
            <a:fld id="{48810B27-D6F1-44A0-A01C-FF78A53B910A}" type="slidenum">
              <a:rPr lang="en-US" smtClean="0"/>
              <a:t>‹#›</a:t>
            </a:fld>
            <a:endParaRPr lang="en-US"/>
          </a:p>
        </p:txBody>
      </p:sp>
    </p:spTree>
    <p:extLst>
      <p:ext uri="{BB962C8B-B14F-4D97-AF65-F5344CB8AC3E}">
        <p14:creationId xmlns:p14="http://schemas.microsoft.com/office/powerpoint/2010/main" val="2117660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txBox="1">
            <a:spLocks noGrp="1" noChangeArrowheads="1"/>
          </p:cNvSpPr>
          <p:nvPr/>
        </p:nvSpPr>
        <p:spPr bwMode="auto">
          <a:xfrm>
            <a:off x="1" y="10249945"/>
            <a:ext cx="2916697" cy="54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9" tIns="47469" rIns="94939" bIns="47469" anchor="b"/>
          <a:lstStyle>
            <a:lvl1pPr defTabSz="908050">
              <a:defRPr>
                <a:solidFill>
                  <a:schemeClr val="tx1"/>
                </a:solidFill>
                <a:latin typeface="Arial" pitchFamily="34" charset="0"/>
                <a:cs typeface="Arial" pitchFamily="34" charset="0"/>
              </a:defRPr>
            </a:lvl1pPr>
            <a:lvl2pPr marL="742950" indent="-285750" defTabSz="908050">
              <a:defRPr>
                <a:solidFill>
                  <a:schemeClr val="tx1"/>
                </a:solidFill>
                <a:latin typeface="Arial" pitchFamily="34" charset="0"/>
                <a:cs typeface="Arial" pitchFamily="34" charset="0"/>
              </a:defRPr>
            </a:lvl2pPr>
            <a:lvl3pPr marL="1143000" indent="-228600" defTabSz="908050">
              <a:defRPr>
                <a:solidFill>
                  <a:schemeClr val="tx1"/>
                </a:solidFill>
                <a:latin typeface="Arial" pitchFamily="34" charset="0"/>
                <a:cs typeface="Arial" pitchFamily="34" charset="0"/>
              </a:defRPr>
            </a:lvl3pPr>
            <a:lvl4pPr marL="1600200" indent="-228600" defTabSz="908050">
              <a:defRPr>
                <a:solidFill>
                  <a:schemeClr val="tx1"/>
                </a:solidFill>
                <a:latin typeface="Arial" pitchFamily="34" charset="0"/>
                <a:cs typeface="Arial" pitchFamily="34" charset="0"/>
              </a:defRPr>
            </a:lvl4pPr>
            <a:lvl5pPr marL="2057400" indent="-228600" defTabSz="908050">
              <a:defRPr>
                <a:solidFill>
                  <a:schemeClr val="tx1"/>
                </a:solidFill>
                <a:latin typeface="Arial" pitchFamily="34" charset="0"/>
                <a:cs typeface="Arial" pitchFamily="34" charset="0"/>
              </a:defRPr>
            </a:lvl5pPr>
            <a:lvl6pPr marL="2514600" indent="-228600" algn="l" defTabSz="908050"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defTabSz="908050"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defTabSz="908050"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defTabSz="908050" rtl="0" eaLnBrk="0" fontAlgn="base" hangingPunct="0">
              <a:spcBef>
                <a:spcPct val="0"/>
              </a:spcBef>
              <a:spcAft>
                <a:spcPct val="0"/>
              </a:spcAft>
              <a:defRPr>
                <a:solidFill>
                  <a:schemeClr val="tx1"/>
                </a:solidFill>
                <a:latin typeface="Arial" pitchFamily="34" charset="0"/>
                <a:cs typeface="Arial" pitchFamily="34" charset="0"/>
              </a:defRPr>
            </a:lvl9pPr>
          </a:lstStyle>
          <a:p>
            <a:pPr rtl="1" eaLnBrk="1" hangingPunct="1"/>
            <a:fld id="{00A53AED-A719-4978-842B-AC2FEEA0549D}" type="slidenum">
              <a:rPr lang="ar-SA" altLang="ar-EG" sz="1200">
                <a:latin typeface="Times New Roman" pitchFamily="18" charset="0"/>
                <a:cs typeface="Times New Roman" pitchFamily="18" charset="0"/>
              </a:rPr>
              <a:pPr rtl="1" eaLnBrk="1" hangingPunct="1"/>
              <a:t>14</a:t>
            </a:fld>
            <a:endParaRPr lang="en-US" altLang="ar-EG" sz="1200">
              <a:latin typeface="Times New Roman" pitchFamily="18" charset="0"/>
              <a:cs typeface="Times New Roman" pitchFamily="18" charset="0"/>
            </a:endParaRPr>
          </a:p>
        </p:txBody>
      </p:sp>
      <p:sp>
        <p:nvSpPr>
          <p:cNvPr id="196611" name="Rectangle 2"/>
          <p:cNvSpPr>
            <a:spLocks noGrp="1" noRot="1" noChangeAspect="1" noChangeArrowheads="1" noTextEdit="1"/>
          </p:cNvSpPr>
          <p:nvPr>
            <p:ph type="sldImg"/>
          </p:nvPr>
        </p:nvSpPr>
        <p:spPr bwMode="auto">
          <a:xfrm>
            <a:off x="-230188" y="808038"/>
            <a:ext cx="7191376" cy="4044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2" name="Rectangle 3"/>
          <p:cNvSpPr>
            <a:spLocks noGrp="1" noChangeArrowheads="1"/>
          </p:cNvSpPr>
          <p:nvPr>
            <p:ph type="body" idx="1"/>
          </p:nvPr>
        </p:nvSpPr>
        <p:spPr>
          <a:xfrm>
            <a:off x="672844" y="5131876"/>
            <a:ext cx="5387457" cy="48488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9" tIns="47469" rIns="94939" bIns="47469"/>
          <a:lstStyle/>
          <a:p>
            <a:pPr eaLnBrk="1" hangingPunct="1"/>
            <a:endParaRPr lang="ar-EG" altLang="ar-EG" smtClean="0"/>
          </a:p>
        </p:txBody>
      </p:sp>
    </p:spTree>
    <p:extLst>
      <p:ext uri="{BB962C8B-B14F-4D97-AF65-F5344CB8AC3E}">
        <p14:creationId xmlns:p14="http://schemas.microsoft.com/office/powerpoint/2010/main" val="295636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1" y="10249945"/>
            <a:ext cx="2916697" cy="540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72" tIns="47436" rIns="94872" bIns="47436" anchor="b"/>
          <a:lstStyle>
            <a:lvl1pPr defTabSz="927100">
              <a:defRPr>
                <a:solidFill>
                  <a:schemeClr val="tx1"/>
                </a:solidFill>
                <a:latin typeface="Arial" pitchFamily="34" charset="0"/>
                <a:cs typeface="Arial" pitchFamily="34" charset="0"/>
              </a:defRPr>
            </a:lvl1pPr>
            <a:lvl2pPr marL="742950" indent="-285750" defTabSz="927100">
              <a:defRPr>
                <a:solidFill>
                  <a:schemeClr val="tx1"/>
                </a:solidFill>
                <a:latin typeface="Arial" pitchFamily="34" charset="0"/>
                <a:cs typeface="Arial" pitchFamily="34" charset="0"/>
              </a:defRPr>
            </a:lvl2pPr>
            <a:lvl3pPr marL="1143000" indent="-228600" defTabSz="927100">
              <a:defRPr>
                <a:solidFill>
                  <a:schemeClr val="tx1"/>
                </a:solidFill>
                <a:latin typeface="Arial" pitchFamily="34" charset="0"/>
                <a:cs typeface="Arial" pitchFamily="34" charset="0"/>
              </a:defRPr>
            </a:lvl3pPr>
            <a:lvl4pPr marL="1600200" indent="-228600" defTabSz="927100">
              <a:defRPr>
                <a:solidFill>
                  <a:schemeClr val="tx1"/>
                </a:solidFill>
                <a:latin typeface="Arial" pitchFamily="34" charset="0"/>
                <a:cs typeface="Arial" pitchFamily="34" charset="0"/>
              </a:defRPr>
            </a:lvl4pPr>
            <a:lvl5pPr marL="2057400" indent="-228600" defTabSz="927100">
              <a:defRPr>
                <a:solidFill>
                  <a:schemeClr val="tx1"/>
                </a:solidFill>
                <a:latin typeface="Arial" pitchFamily="34" charset="0"/>
                <a:cs typeface="Arial" pitchFamily="34" charset="0"/>
              </a:defRPr>
            </a:lvl5pPr>
            <a:lvl6pPr marL="2514600" indent="-228600" algn="l" defTabSz="927100"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defTabSz="927100"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defTabSz="927100"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defTabSz="927100" rtl="0" eaLnBrk="0" fontAlgn="base" hangingPunct="0">
              <a:spcBef>
                <a:spcPct val="0"/>
              </a:spcBef>
              <a:spcAft>
                <a:spcPct val="0"/>
              </a:spcAft>
              <a:defRPr>
                <a:solidFill>
                  <a:schemeClr val="tx1"/>
                </a:solidFill>
                <a:latin typeface="Arial" pitchFamily="34" charset="0"/>
                <a:cs typeface="Arial" pitchFamily="34" charset="0"/>
              </a:defRPr>
            </a:lvl9pPr>
          </a:lstStyle>
          <a:p>
            <a:fld id="{96B3F63E-FDF6-4354-9BBA-5B01460516BD}" type="slidenum">
              <a:rPr lang="ar-SA" altLang="ar-EG" sz="1200">
                <a:latin typeface="Times New Roman" pitchFamily="18" charset="0"/>
                <a:cs typeface="Times New Roman" pitchFamily="18" charset="0"/>
              </a:rPr>
              <a:pPr/>
              <a:t>16</a:t>
            </a:fld>
            <a:endParaRPr lang="en-US" altLang="ar-EG" sz="1200">
              <a:latin typeface="Times New Roman" pitchFamily="18" charset="0"/>
              <a:cs typeface="Times New Roman" pitchFamily="18" charset="0"/>
            </a:endParaRPr>
          </a:p>
        </p:txBody>
      </p:sp>
      <p:sp>
        <p:nvSpPr>
          <p:cNvPr id="205827" name="Rectangle 2"/>
          <p:cNvSpPr>
            <a:spLocks noGrp="1" noRot="1" noChangeAspect="1" noChangeArrowheads="1" noTextEdit="1"/>
          </p:cNvSpPr>
          <p:nvPr>
            <p:ph type="sldImg"/>
          </p:nvPr>
        </p:nvSpPr>
        <p:spPr bwMode="auto">
          <a:xfrm>
            <a:off x="-225425" y="809625"/>
            <a:ext cx="7189788" cy="4044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p:cNvSpPr>
            <a:spLocks noGrp="1" noChangeArrowheads="1"/>
          </p:cNvSpPr>
          <p:nvPr>
            <p:ph type="body" idx="1"/>
          </p:nvPr>
        </p:nvSpPr>
        <p:spPr>
          <a:xfrm>
            <a:off x="898173" y="5124974"/>
            <a:ext cx="4935220" cy="48557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72" tIns="47436" rIns="94872" bIns="47436"/>
          <a:lstStyle/>
          <a:p>
            <a:pPr eaLnBrk="1" hangingPunct="1"/>
            <a:endParaRPr lang="ar-EG" altLang="ar-EG" smtClean="0"/>
          </a:p>
        </p:txBody>
      </p:sp>
    </p:spTree>
    <p:extLst>
      <p:ext uri="{BB962C8B-B14F-4D97-AF65-F5344CB8AC3E}">
        <p14:creationId xmlns:p14="http://schemas.microsoft.com/office/powerpoint/2010/main" val="938351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40038" y="976313"/>
            <a:ext cx="4694237" cy="2641600"/>
          </a:xfrm>
        </p:spPr>
      </p:sp>
      <p:sp>
        <p:nvSpPr>
          <p:cNvPr id="3" name="Notes Placeholder 2"/>
          <p:cNvSpPr>
            <a:spLocks noGrp="1"/>
          </p:cNvSpPr>
          <p:nvPr>
            <p:ph type="body" idx="1"/>
          </p:nvPr>
        </p:nvSpPr>
        <p:spPr/>
        <p:txBody>
          <a:bodyPr/>
          <a:lstStyle/>
          <a:p>
            <a:endParaRPr lang="ar-EG" dirty="0"/>
          </a:p>
        </p:txBody>
      </p:sp>
      <p:sp>
        <p:nvSpPr>
          <p:cNvPr id="4" name="Slide Number Placeholder 3"/>
          <p:cNvSpPr>
            <a:spLocks noGrp="1"/>
          </p:cNvSpPr>
          <p:nvPr>
            <p:ph type="sldNum" sz="quarter" idx="10"/>
          </p:nvPr>
        </p:nvSpPr>
        <p:spPr>
          <a:xfrm>
            <a:off x="4149706" y="10160150"/>
            <a:ext cx="3174599" cy="536698"/>
          </a:xfrm>
          <a:prstGeom prst="rect">
            <a:avLst/>
          </a:prstGeom>
        </p:spPr>
        <p:txBody>
          <a:bodyPr/>
          <a:lstStyle/>
          <a:p>
            <a:fld id="{9BAD5514-CA61-4334-8457-2EACB3EF09C0}" type="slidenum">
              <a:rPr lang="ar-EG" smtClean="0">
                <a:solidFill>
                  <a:prstClr val="black"/>
                </a:solidFill>
              </a:rPr>
              <a:pPr/>
              <a:t>24</a:t>
            </a:fld>
            <a:endParaRPr lang="ar-EG">
              <a:solidFill>
                <a:prstClr val="black"/>
              </a:solidFill>
            </a:endParaRPr>
          </a:p>
        </p:txBody>
      </p:sp>
    </p:spTree>
    <p:extLst>
      <p:ext uri="{BB962C8B-B14F-4D97-AF65-F5344CB8AC3E}">
        <p14:creationId xmlns:p14="http://schemas.microsoft.com/office/powerpoint/2010/main" val="1275092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2463800" y="552450"/>
            <a:ext cx="4927600" cy="27717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985470" y="3509743"/>
            <a:ext cx="7883746" cy="3325020"/>
          </a:xfrm>
          <a:prstGeom prst="rect">
            <a:avLst/>
          </a:prstGeom>
        </p:spPr>
        <p:txBody>
          <a:bodyPr wrap="square" lIns="93274" tIns="93274" rIns="93274" bIns="93274" anchor="t" anchorCtr="0">
            <a:noAutofit/>
          </a:bodyPr>
          <a:lstStyle/>
          <a:p>
            <a:endParaRPr/>
          </a:p>
        </p:txBody>
      </p:sp>
    </p:spTree>
    <p:extLst>
      <p:ext uri="{BB962C8B-B14F-4D97-AF65-F5344CB8AC3E}">
        <p14:creationId xmlns:p14="http://schemas.microsoft.com/office/powerpoint/2010/main" val="426352752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36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AA4759-F6A2-4299-A766-96E13A32146E}"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E6279-45F0-45EF-A08B-73F32403DEFD}" type="slidenum">
              <a:rPr lang="en-US" smtClean="0"/>
              <a:t>‹#›</a:t>
            </a:fld>
            <a:endParaRPr lang="en-US"/>
          </a:p>
        </p:txBody>
      </p:sp>
    </p:spTree>
    <p:extLst>
      <p:ext uri="{BB962C8B-B14F-4D97-AF65-F5344CB8AC3E}">
        <p14:creationId xmlns:p14="http://schemas.microsoft.com/office/powerpoint/2010/main" val="292244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AA4759-F6A2-4299-A766-96E13A32146E}"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E6279-45F0-45EF-A08B-73F32403DEFD}" type="slidenum">
              <a:rPr lang="en-US" smtClean="0"/>
              <a:t>‹#›</a:t>
            </a:fld>
            <a:endParaRPr lang="en-US"/>
          </a:p>
        </p:txBody>
      </p:sp>
    </p:spTree>
    <p:extLst>
      <p:ext uri="{BB962C8B-B14F-4D97-AF65-F5344CB8AC3E}">
        <p14:creationId xmlns:p14="http://schemas.microsoft.com/office/powerpoint/2010/main" val="3112850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E874A0-C8AD-4FD8-831E-202EBF53EFF9}"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9A0E6-B007-46D7-A432-9FE0A06FCE9C}" type="slidenum">
              <a:rPr lang="en-US" smtClean="0"/>
              <a:t>‹#›</a:t>
            </a:fld>
            <a:endParaRPr lang="en-US" dirty="0"/>
          </a:p>
        </p:txBody>
      </p:sp>
    </p:spTree>
    <p:extLst>
      <p:ext uri="{BB962C8B-B14F-4D97-AF65-F5344CB8AC3E}">
        <p14:creationId xmlns:p14="http://schemas.microsoft.com/office/powerpoint/2010/main" val="3112306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Shape 12"/>
        <p:cNvGrpSpPr/>
        <p:nvPr/>
      </p:nvGrpSpPr>
      <p:grpSpPr>
        <a:xfrm>
          <a:off x="0" y="0"/>
          <a:ext cx="0" cy="0"/>
          <a:chOff x="0" y="0"/>
          <a:chExt cx="0" cy="0"/>
        </a:xfrm>
      </p:grpSpPr>
      <p:sp>
        <p:nvSpPr>
          <p:cNvPr id="10" name="TextBox 9"/>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241742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2 columns">
    <p:spTree>
      <p:nvGrpSpPr>
        <p:cNvPr id="1" name="Shape 28"/>
        <p:cNvGrpSpPr/>
        <p:nvPr/>
      </p:nvGrpSpPr>
      <p:grpSpPr>
        <a:xfrm>
          <a:off x="0" y="0"/>
          <a:ext cx="0" cy="0"/>
          <a:chOff x="0" y="0"/>
          <a:chExt cx="0" cy="0"/>
        </a:xfrm>
      </p:grpSpPr>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215959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Oval 13"/>
          <p:cNvSpPr>
            <a:spLocks noChangeAspect="1"/>
          </p:cNvSpPr>
          <p:nvPr/>
        </p:nvSpPr>
        <p:spPr bwMode="auto">
          <a:xfrm>
            <a:off x="11642971" y="6456365"/>
            <a:ext cx="369276" cy="2746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defRPr>
            </a:lvl9pPr>
          </a:lstStyle>
          <a:p>
            <a:pPr>
              <a:defRPr/>
            </a:pPr>
            <a:endParaRPr lang="ar-EG" altLang="ar-EG" sz="1800" smtClean="0"/>
          </a:p>
        </p:txBody>
      </p:sp>
    </p:spTree>
    <p:extLst>
      <p:ext uri="{BB962C8B-B14F-4D97-AF65-F5344CB8AC3E}">
        <p14:creationId xmlns:p14="http://schemas.microsoft.com/office/powerpoint/2010/main" val="3843958289"/>
      </p:ext>
    </p:extLst>
  </p:cSld>
  <p:clrMapOvr>
    <a:masterClrMapping/>
  </p:clrMapOvr>
  <p:transition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 2 columns">
    <p:spTree>
      <p:nvGrpSpPr>
        <p:cNvPr id="1" name="Shape 28"/>
        <p:cNvGrpSpPr/>
        <p:nvPr/>
      </p:nvGrpSpPr>
      <p:grpSpPr>
        <a:xfrm>
          <a:off x="0" y="0"/>
          <a:ext cx="0" cy="0"/>
          <a:chOff x="0" y="0"/>
          <a:chExt cx="0" cy="0"/>
        </a:xfrm>
      </p:grpSpPr>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332037497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 2 columns">
    <p:spTree>
      <p:nvGrpSpPr>
        <p:cNvPr id="1" name="Shape 28"/>
        <p:cNvGrpSpPr/>
        <p:nvPr/>
      </p:nvGrpSpPr>
      <p:grpSpPr>
        <a:xfrm>
          <a:off x="0" y="0"/>
          <a:ext cx="0" cy="0"/>
          <a:chOff x="0" y="0"/>
          <a:chExt cx="0" cy="0"/>
        </a:xfrm>
      </p:grpSpPr>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385296119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 2 columns">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22680729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 2 columns">
    <p:spTree>
      <p:nvGrpSpPr>
        <p:cNvPr id="1" name="Shape 28"/>
        <p:cNvGrpSpPr/>
        <p:nvPr/>
      </p:nvGrpSpPr>
      <p:grpSpPr>
        <a:xfrm>
          <a:off x="0" y="0"/>
          <a:ext cx="0" cy="0"/>
          <a:chOff x="0" y="0"/>
          <a:chExt cx="0" cy="0"/>
        </a:xfrm>
      </p:grpSpPr>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25224329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1216639" y="118334"/>
            <a:ext cx="839489" cy="12048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3933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 2 columns">
    <p:spTree>
      <p:nvGrpSpPr>
        <p:cNvPr id="1" name="Shape 28"/>
        <p:cNvGrpSpPr/>
        <p:nvPr/>
      </p:nvGrpSpPr>
      <p:grpSpPr>
        <a:xfrm>
          <a:off x="0" y="0"/>
          <a:ext cx="0" cy="0"/>
          <a:chOff x="0" y="0"/>
          <a:chExt cx="0" cy="0"/>
        </a:xfrm>
      </p:grpSpPr>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Tree>
    <p:extLst>
      <p:ext uri="{BB962C8B-B14F-4D97-AF65-F5344CB8AC3E}">
        <p14:creationId xmlns:p14="http://schemas.microsoft.com/office/powerpoint/2010/main" val="424904231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Subtitle">
    <p:spTree>
      <p:nvGrpSpPr>
        <p:cNvPr id="1" name="Shape 12"/>
        <p:cNvGrpSpPr/>
        <p:nvPr/>
      </p:nvGrpSpPr>
      <p:grpSpPr>
        <a:xfrm>
          <a:off x="0" y="0"/>
          <a:ext cx="0" cy="0"/>
          <a:chOff x="0" y="0"/>
          <a:chExt cx="0" cy="0"/>
        </a:xfrm>
      </p:grpSpPr>
      <p:sp>
        <p:nvSpPr>
          <p:cNvPr id="14" name="Shape 14"/>
          <p:cNvSpPr/>
          <p:nvPr/>
        </p:nvSpPr>
        <p:spPr>
          <a:xfrm>
            <a:off x="864201" y="2830500"/>
            <a:ext cx="10463600" cy="11970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15" name="Shape 15"/>
          <p:cNvSpPr txBox="1">
            <a:spLocks noGrp="1"/>
          </p:cNvSpPr>
          <p:nvPr>
            <p:ph type="ctrTitle"/>
          </p:nvPr>
        </p:nvSpPr>
        <p:spPr>
          <a:xfrm>
            <a:off x="914400" y="2862150"/>
            <a:ext cx="10363200" cy="1133700"/>
          </a:xfrm>
          <a:prstGeom prst="rect">
            <a:avLst/>
          </a:prstGeom>
          <a:solidFill>
            <a:schemeClr val="accent1">
              <a:lumMod val="75000"/>
            </a:schemeClr>
          </a:solidFill>
        </p:spPr>
        <p:txBody>
          <a:bodyPr wrap="square" lIns="91425" tIns="91425" rIns="91425" bIns="91425" anchor="ctr" anchorCtr="0"/>
          <a:lstStyle>
            <a:lvl1pPr lvl="0" algn="ctr" rtl="0">
              <a:spcBef>
                <a:spcPts val="0"/>
              </a:spcBef>
              <a:buSzPct val="100000"/>
              <a:defRPr sz="2400">
                <a:solidFill>
                  <a:srgbClr val="C00000"/>
                </a:solidFill>
              </a:defRPr>
            </a:lvl1pPr>
            <a:lvl2pPr lvl="1" algn="ctr" rtl="0">
              <a:spcBef>
                <a:spcPts val="0"/>
              </a:spcBef>
              <a:buSzPct val="100000"/>
              <a:defRPr sz="2400"/>
            </a:lvl2pPr>
            <a:lvl3pPr lvl="2" algn="ctr" rtl="0">
              <a:spcBef>
                <a:spcPts val="0"/>
              </a:spcBef>
              <a:buSzPct val="100000"/>
              <a:defRPr sz="2400"/>
            </a:lvl3pPr>
            <a:lvl4pPr lvl="3" algn="ctr" rtl="0">
              <a:spcBef>
                <a:spcPts val="0"/>
              </a:spcBef>
              <a:buSzPct val="100000"/>
              <a:defRPr sz="2400"/>
            </a:lvl4pPr>
            <a:lvl5pPr lvl="4" algn="ctr" rtl="0">
              <a:spcBef>
                <a:spcPts val="0"/>
              </a:spcBef>
              <a:buSzPct val="100000"/>
              <a:defRPr sz="2400"/>
            </a:lvl5pPr>
            <a:lvl6pPr lvl="5" algn="ctr" rtl="0">
              <a:spcBef>
                <a:spcPts val="0"/>
              </a:spcBef>
              <a:buSzPct val="100000"/>
              <a:defRPr sz="2400"/>
            </a:lvl6pPr>
            <a:lvl7pPr lvl="6" algn="ctr" rtl="0">
              <a:spcBef>
                <a:spcPts val="0"/>
              </a:spcBef>
              <a:buSzPct val="100000"/>
              <a:defRPr sz="2400"/>
            </a:lvl7pPr>
            <a:lvl8pPr lvl="7" algn="ctr" rtl="0">
              <a:spcBef>
                <a:spcPts val="0"/>
              </a:spcBef>
              <a:buSzPct val="100000"/>
              <a:defRPr sz="2400"/>
            </a:lvl8pPr>
            <a:lvl9pPr lvl="8" algn="ctr" rtl="0">
              <a:spcBef>
                <a:spcPts val="0"/>
              </a:spcBef>
              <a:buSzPct val="100000"/>
              <a:defRPr sz="2400"/>
            </a:lvl9pPr>
          </a:lstStyle>
          <a:p>
            <a:endParaRPr dirty="0"/>
          </a:p>
        </p:txBody>
      </p:sp>
      <p:sp>
        <p:nvSpPr>
          <p:cNvPr id="16" name="Shape 16"/>
          <p:cNvSpPr txBox="1">
            <a:spLocks noGrp="1"/>
          </p:cNvSpPr>
          <p:nvPr>
            <p:ph type="subTitle" idx="1"/>
          </p:nvPr>
        </p:nvSpPr>
        <p:spPr>
          <a:xfrm>
            <a:off x="914400" y="4196813"/>
            <a:ext cx="10363200" cy="1046400"/>
          </a:xfrm>
          <a:prstGeom prst="rect">
            <a:avLst/>
          </a:prstGeom>
        </p:spPr>
        <p:txBody>
          <a:bodyPr wrap="square" lIns="91425" tIns="91425" rIns="91425" bIns="91425" anchor="t" anchorCtr="0"/>
          <a:lstStyle>
            <a:lvl1pPr lvl="0" algn="ctr" rtl="0">
              <a:spcBef>
                <a:spcPts val="0"/>
              </a:spcBef>
              <a:buClr>
                <a:srgbClr val="A8122A"/>
              </a:buClr>
              <a:buSzPct val="100000"/>
              <a:buFont typeface="Merriweather"/>
              <a:buNone/>
              <a:defRPr sz="1800" i="1">
                <a:solidFill>
                  <a:srgbClr val="A8122A"/>
                </a:solidFill>
                <a:latin typeface="Merriweather"/>
                <a:ea typeface="Merriweather"/>
                <a:cs typeface="Merriweather"/>
                <a:sym typeface="Merriweather"/>
              </a:defRPr>
            </a:lvl1pPr>
            <a:lvl2pPr lvl="1" algn="ctr" rtl="0">
              <a:spcBef>
                <a:spcPts val="0"/>
              </a:spcBef>
              <a:buClr>
                <a:srgbClr val="A8122A"/>
              </a:buClr>
              <a:buSzPct val="100000"/>
              <a:buFont typeface="Merriweather"/>
              <a:buNone/>
              <a:defRPr sz="1800" i="1">
                <a:solidFill>
                  <a:srgbClr val="A8122A"/>
                </a:solidFill>
                <a:latin typeface="Merriweather"/>
                <a:ea typeface="Merriweather"/>
                <a:cs typeface="Merriweather"/>
                <a:sym typeface="Merriweather"/>
              </a:defRPr>
            </a:lvl2pPr>
            <a:lvl3pPr lvl="2" algn="ctr" rtl="0">
              <a:spcBef>
                <a:spcPts val="0"/>
              </a:spcBef>
              <a:buClr>
                <a:srgbClr val="A8122A"/>
              </a:buClr>
              <a:buSzPct val="100000"/>
              <a:buFont typeface="Merriweather"/>
              <a:buNone/>
              <a:defRPr sz="1800" i="1">
                <a:solidFill>
                  <a:srgbClr val="A8122A"/>
                </a:solidFill>
                <a:latin typeface="Merriweather"/>
                <a:ea typeface="Merriweather"/>
                <a:cs typeface="Merriweather"/>
                <a:sym typeface="Merriweather"/>
              </a:defRPr>
            </a:lvl3pPr>
            <a:lvl4pPr lvl="3" algn="ctr" rtl="0">
              <a:spcBef>
                <a:spcPts val="0"/>
              </a:spcBef>
              <a:buClr>
                <a:srgbClr val="A8122A"/>
              </a:buClr>
              <a:buFont typeface="Merriweather"/>
              <a:buNone/>
              <a:defRPr i="1">
                <a:solidFill>
                  <a:srgbClr val="A8122A"/>
                </a:solidFill>
                <a:latin typeface="Merriweather"/>
                <a:ea typeface="Merriweather"/>
                <a:cs typeface="Merriweather"/>
                <a:sym typeface="Merriweather"/>
              </a:defRPr>
            </a:lvl4pPr>
            <a:lvl5pPr lvl="4" algn="ctr" rtl="0">
              <a:spcBef>
                <a:spcPts val="0"/>
              </a:spcBef>
              <a:buClr>
                <a:srgbClr val="A8122A"/>
              </a:buClr>
              <a:buFont typeface="Merriweather"/>
              <a:buNone/>
              <a:defRPr i="1">
                <a:solidFill>
                  <a:srgbClr val="A8122A"/>
                </a:solidFill>
                <a:latin typeface="Merriweather"/>
                <a:ea typeface="Merriweather"/>
                <a:cs typeface="Merriweather"/>
                <a:sym typeface="Merriweather"/>
              </a:defRPr>
            </a:lvl5pPr>
            <a:lvl6pPr lvl="5" algn="ctr" rtl="0">
              <a:spcBef>
                <a:spcPts val="0"/>
              </a:spcBef>
              <a:buClr>
                <a:srgbClr val="A8122A"/>
              </a:buClr>
              <a:buFont typeface="Merriweather"/>
              <a:buNone/>
              <a:defRPr i="1">
                <a:solidFill>
                  <a:srgbClr val="A8122A"/>
                </a:solidFill>
                <a:latin typeface="Merriweather"/>
                <a:ea typeface="Merriweather"/>
                <a:cs typeface="Merriweather"/>
                <a:sym typeface="Merriweather"/>
              </a:defRPr>
            </a:lvl6pPr>
            <a:lvl7pPr lvl="6" algn="ctr" rtl="0">
              <a:spcBef>
                <a:spcPts val="0"/>
              </a:spcBef>
              <a:buClr>
                <a:srgbClr val="A8122A"/>
              </a:buClr>
              <a:buFont typeface="Merriweather"/>
              <a:buNone/>
              <a:defRPr i="1">
                <a:solidFill>
                  <a:srgbClr val="A8122A"/>
                </a:solidFill>
                <a:latin typeface="Merriweather"/>
                <a:ea typeface="Merriweather"/>
                <a:cs typeface="Merriweather"/>
                <a:sym typeface="Merriweather"/>
              </a:defRPr>
            </a:lvl7pPr>
            <a:lvl8pPr lvl="7" algn="ctr" rtl="0">
              <a:spcBef>
                <a:spcPts val="0"/>
              </a:spcBef>
              <a:buClr>
                <a:srgbClr val="A8122A"/>
              </a:buClr>
              <a:buFont typeface="Merriweather"/>
              <a:buNone/>
              <a:defRPr i="1">
                <a:solidFill>
                  <a:srgbClr val="A8122A"/>
                </a:solidFill>
                <a:latin typeface="Merriweather"/>
                <a:ea typeface="Merriweather"/>
                <a:cs typeface="Merriweather"/>
                <a:sym typeface="Merriweather"/>
              </a:defRPr>
            </a:lvl8pPr>
            <a:lvl9pPr lvl="8" algn="ctr" rtl="0">
              <a:spcBef>
                <a:spcPts val="0"/>
              </a:spcBef>
              <a:buClr>
                <a:srgbClr val="A8122A"/>
              </a:buClr>
              <a:buFont typeface="Merriweather"/>
              <a:buNone/>
              <a:defRPr i="1">
                <a:solidFill>
                  <a:srgbClr val="A8122A"/>
                </a:solidFill>
                <a:latin typeface="Merriweather"/>
                <a:ea typeface="Merriweather"/>
                <a:cs typeface="Merriweather"/>
                <a:sym typeface="Merriweather"/>
              </a:defRPr>
            </a:lvl9pPr>
          </a:lstStyle>
          <a:p>
            <a:endParaRPr/>
          </a:p>
        </p:txBody>
      </p:sp>
    </p:spTree>
    <p:extLst>
      <p:ext uri="{BB962C8B-B14F-4D97-AF65-F5344CB8AC3E}">
        <p14:creationId xmlns:p14="http://schemas.microsoft.com/office/powerpoint/2010/main" val="16163368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 2 columns">
    <p:spTree>
      <p:nvGrpSpPr>
        <p:cNvPr id="1" name="Shape 28"/>
        <p:cNvGrpSpPr/>
        <p:nvPr/>
      </p:nvGrpSpPr>
      <p:grpSpPr>
        <a:xfrm>
          <a:off x="0" y="0"/>
          <a:ext cx="0" cy="0"/>
          <a:chOff x="0" y="0"/>
          <a:chExt cx="0" cy="0"/>
        </a:xfrm>
      </p:grpSpPr>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Tree>
    <p:extLst>
      <p:ext uri="{BB962C8B-B14F-4D97-AF65-F5344CB8AC3E}">
        <p14:creationId xmlns:p14="http://schemas.microsoft.com/office/powerpoint/2010/main" val="126845441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Title + 2 columns">
    <p:spTree>
      <p:nvGrpSpPr>
        <p:cNvPr id="1" name="Shape 28"/>
        <p:cNvGrpSpPr/>
        <p:nvPr/>
      </p:nvGrpSpPr>
      <p:grpSpPr>
        <a:xfrm>
          <a:off x="0" y="0"/>
          <a:ext cx="0" cy="0"/>
          <a:chOff x="0" y="0"/>
          <a:chExt cx="0" cy="0"/>
        </a:xfrm>
      </p:grpSpPr>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Tree>
    <p:extLst>
      <p:ext uri="{BB962C8B-B14F-4D97-AF65-F5344CB8AC3E}">
        <p14:creationId xmlns:p14="http://schemas.microsoft.com/office/powerpoint/2010/main" val="327119964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5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Tree>
    <p:extLst>
      <p:ext uri="{BB962C8B-B14F-4D97-AF65-F5344CB8AC3E}">
        <p14:creationId xmlns:p14="http://schemas.microsoft.com/office/powerpoint/2010/main" val="201427477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6_Title + 2 columns">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156200174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8_Title + 2 columns">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79960534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3066424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2753530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1065541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0AA4759-F6A2-4299-A766-96E13A32146E}" type="datetimeFigureOut">
              <a:rPr lang="en-US" smtClean="0"/>
              <a:t>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E6279-45F0-45EF-A08B-73F32403DEFD}" type="slidenum">
              <a:rPr lang="en-US" smtClean="0"/>
              <a:t>‹#›</a:t>
            </a:fld>
            <a:endParaRPr lang="en-US"/>
          </a:p>
        </p:txBody>
      </p:sp>
    </p:spTree>
    <p:extLst>
      <p:ext uri="{BB962C8B-B14F-4D97-AF65-F5344CB8AC3E}">
        <p14:creationId xmlns:p14="http://schemas.microsoft.com/office/powerpoint/2010/main" val="4174380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2216358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1536879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1322261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2341796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2304474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4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538823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6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1737575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7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3060477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8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3805003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2981329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AA4759-F6A2-4299-A766-96E13A32146E}"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E6279-45F0-45EF-A08B-73F32403DEFD}" type="slidenum">
              <a:rPr lang="en-US" smtClean="0"/>
              <a:t>‹#›</a:t>
            </a:fld>
            <a:endParaRPr lang="en-US"/>
          </a:p>
        </p:txBody>
      </p:sp>
    </p:spTree>
    <p:extLst>
      <p:ext uri="{BB962C8B-B14F-4D97-AF65-F5344CB8AC3E}">
        <p14:creationId xmlns:p14="http://schemas.microsoft.com/office/powerpoint/2010/main" val="3228397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0_Title + 2 columns">
    <p:spTree>
      <p:nvGrpSpPr>
        <p:cNvPr id="1" name="Shape 28"/>
        <p:cNvGrpSpPr/>
        <p:nvPr/>
      </p:nvGrpSpPr>
      <p:grpSpPr>
        <a:xfrm>
          <a:off x="0" y="0"/>
          <a:ext cx="0" cy="0"/>
          <a:chOff x="0" y="0"/>
          <a:chExt cx="0" cy="0"/>
        </a:xfrm>
      </p:grpSpPr>
      <p:sp>
        <p:nvSpPr>
          <p:cNvPr id="31" name="Shape 31"/>
          <p:cNvSpPr/>
          <p:nvPr/>
        </p:nvSpPr>
        <p:spPr>
          <a:xfrm>
            <a:off x="133" y="0"/>
            <a:ext cx="12192000" cy="1062300"/>
          </a:xfrm>
          <a:prstGeom prst="rect">
            <a:avLst/>
          </a:prstGeom>
          <a:solidFill>
            <a:srgbClr val="F5F1E0"/>
          </a:solidFill>
          <a:ln>
            <a:noFill/>
          </a:ln>
        </p:spPr>
        <p:txBody>
          <a:bodyPr wrap="square" lIns="91425" tIns="91425" rIns="91425" bIns="91425" anchor="ctr" anchorCtr="0">
            <a:noAutofit/>
          </a:bodyPr>
          <a:lstStyle/>
          <a:p>
            <a:pPr lvl="0">
              <a:spcBef>
                <a:spcPts val="0"/>
              </a:spcBef>
              <a:buNone/>
            </a:pPr>
            <a:endParaRPr sz="1400"/>
          </a:p>
        </p:txBody>
      </p:sp>
      <p:sp>
        <p:nvSpPr>
          <p:cNvPr id="32" name="Shape 32"/>
          <p:cNvSpPr/>
          <p:nvPr/>
        </p:nvSpPr>
        <p:spPr>
          <a:xfrm>
            <a:off x="1760945" y="697300"/>
            <a:ext cx="8685559" cy="729300"/>
          </a:xfrm>
          <a:prstGeom prst="rect">
            <a:avLst/>
          </a:prstGeom>
          <a:noFill/>
          <a:ln w="9525" cap="flat" cmpd="sng">
            <a:solidFill>
              <a:srgbClr val="22222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sz="1400"/>
          </a:p>
        </p:txBody>
      </p:sp>
      <p:sp>
        <p:nvSpPr>
          <p:cNvPr id="33" name="Shape 33"/>
          <p:cNvSpPr txBox="1">
            <a:spLocks noGrp="1"/>
          </p:cNvSpPr>
          <p:nvPr>
            <p:ph type="title" hasCustomPrompt="1"/>
          </p:nvPr>
        </p:nvSpPr>
        <p:spPr>
          <a:xfrm>
            <a:off x="1800665" y="743350"/>
            <a:ext cx="8553157" cy="637200"/>
          </a:xfrm>
          <a:prstGeom prst="rect">
            <a:avLst/>
          </a:prstGeom>
          <a:solidFill>
            <a:schemeClr val="accent1">
              <a:lumMod val="75000"/>
            </a:schemeClr>
          </a:solidFill>
        </p:spPr>
        <p:txBody>
          <a:bodyPr wrap="square" lIns="91425" tIns="91425" rIns="91425" bIns="91425" anchor="ctr" anchorCtr="0"/>
          <a:lstStyle>
            <a:lvl1pPr lvl="0" rtl="0">
              <a:spcBef>
                <a:spcPts val="0"/>
              </a:spcBef>
              <a:defRPr>
                <a:solidFill>
                  <a:srgbClr val="C00000"/>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smtClean="0"/>
              <a:t>  </a:t>
            </a:r>
            <a:endParaRPr dirty="0"/>
          </a:p>
        </p:txBody>
      </p:sp>
      <p:sp>
        <p:nvSpPr>
          <p:cNvPr id="8" name="TextBox 7"/>
          <p:cNvSpPr txBox="1"/>
          <p:nvPr userDrawn="1"/>
        </p:nvSpPr>
        <p:spPr>
          <a:xfrm>
            <a:off x="134" y="6550123"/>
            <a:ext cx="887093" cy="369332"/>
          </a:xfrm>
          <a:prstGeom prst="rect">
            <a:avLst/>
          </a:prstGeom>
          <a:noFill/>
        </p:spPr>
        <p:txBody>
          <a:bodyPr wrap="square" rtlCol="0">
            <a:spAutoFit/>
          </a:bodyPr>
          <a:lstStyle/>
          <a:p>
            <a:fld id="{30E6A88C-F263-40A5-AE96-5C8574B8C729}" type="slidenum">
              <a:rPr lang="en-US" sz="1800" smtClean="0"/>
              <a:t>‹#›</a:t>
            </a:fld>
            <a:endParaRPr lang="en-US" sz="1800" dirty="0"/>
          </a:p>
        </p:txBody>
      </p:sp>
    </p:spTree>
    <p:extLst>
      <p:ext uri="{BB962C8B-B14F-4D97-AF65-F5344CB8AC3E}">
        <p14:creationId xmlns:p14="http://schemas.microsoft.com/office/powerpoint/2010/main" val="355413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AA4759-F6A2-4299-A766-96E13A32146E}" type="datetimeFigureOut">
              <a:rPr lang="en-US" smtClean="0"/>
              <a:t>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1E6279-45F0-45EF-A08B-73F32403DEFD}" type="slidenum">
              <a:rPr lang="en-US" smtClean="0"/>
              <a:t>‹#›</a:t>
            </a:fld>
            <a:endParaRPr lang="en-US"/>
          </a:p>
        </p:txBody>
      </p:sp>
    </p:spTree>
    <p:extLst>
      <p:ext uri="{BB962C8B-B14F-4D97-AF65-F5344CB8AC3E}">
        <p14:creationId xmlns:p14="http://schemas.microsoft.com/office/powerpoint/2010/main" val="2396899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AA4759-F6A2-4299-A766-96E13A32146E}" type="datetimeFigureOut">
              <a:rPr lang="en-US" smtClean="0"/>
              <a:t>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1E6279-45F0-45EF-A08B-73F32403DEFD}" type="slidenum">
              <a:rPr lang="en-US" smtClean="0"/>
              <a:t>‹#›</a:t>
            </a:fld>
            <a:endParaRPr lang="en-US"/>
          </a:p>
        </p:txBody>
      </p:sp>
    </p:spTree>
    <p:extLst>
      <p:ext uri="{BB962C8B-B14F-4D97-AF65-F5344CB8AC3E}">
        <p14:creationId xmlns:p14="http://schemas.microsoft.com/office/powerpoint/2010/main" val="4196167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AA4759-F6A2-4299-A766-96E13A32146E}" type="datetimeFigureOut">
              <a:rPr lang="en-US" smtClean="0"/>
              <a:t>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1E6279-45F0-45EF-A08B-73F32403DEFD}" type="slidenum">
              <a:rPr lang="en-US" smtClean="0"/>
              <a:t>‹#›</a:t>
            </a:fld>
            <a:endParaRPr lang="en-US"/>
          </a:p>
        </p:txBody>
      </p:sp>
    </p:spTree>
    <p:extLst>
      <p:ext uri="{BB962C8B-B14F-4D97-AF65-F5344CB8AC3E}">
        <p14:creationId xmlns:p14="http://schemas.microsoft.com/office/powerpoint/2010/main" val="228622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AA4759-F6A2-4299-A766-96E13A32146E}"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E6279-45F0-45EF-A08B-73F32403DEFD}" type="slidenum">
              <a:rPr lang="en-US" smtClean="0"/>
              <a:t>‹#›</a:t>
            </a:fld>
            <a:endParaRPr lang="en-US"/>
          </a:p>
        </p:txBody>
      </p:sp>
    </p:spTree>
    <p:extLst>
      <p:ext uri="{BB962C8B-B14F-4D97-AF65-F5344CB8AC3E}">
        <p14:creationId xmlns:p14="http://schemas.microsoft.com/office/powerpoint/2010/main" val="3198785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0AA4759-F6A2-4299-A766-96E13A32146E}" type="datetimeFigureOut">
              <a:rPr lang="en-US" smtClean="0"/>
              <a:t>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E6279-45F0-45EF-A08B-73F32403DEFD}" type="slidenum">
              <a:rPr lang="en-US" smtClean="0"/>
              <a:t>‹#›</a:t>
            </a:fld>
            <a:endParaRPr lang="en-US"/>
          </a:p>
        </p:txBody>
      </p:sp>
    </p:spTree>
    <p:extLst>
      <p:ext uri="{BB962C8B-B14F-4D97-AF65-F5344CB8AC3E}">
        <p14:creationId xmlns:p14="http://schemas.microsoft.com/office/powerpoint/2010/main" val="2140451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A4759-F6A2-4299-A766-96E13A32146E}" type="datetimeFigureOut">
              <a:rPr lang="en-US" smtClean="0"/>
              <a:t>11/5/2018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E6279-45F0-45EF-A08B-73F32403DEFD}" type="slidenum">
              <a:rPr lang="en-US" smtClean="0"/>
              <a:t>‹#›</a:t>
            </a:fld>
            <a:endParaRPr lang="en-US"/>
          </a:p>
        </p:txBody>
      </p:sp>
    </p:spTree>
    <p:extLst>
      <p:ext uri="{BB962C8B-B14F-4D97-AF65-F5344CB8AC3E}">
        <p14:creationId xmlns:p14="http://schemas.microsoft.com/office/powerpoint/2010/main" val="2142335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7" r:id="rId16"/>
    <p:sldLayoutId id="2147483669" r:id="rId17"/>
    <p:sldLayoutId id="2147483681" r:id="rId18"/>
    <p:sldLayoutId id="2147483682" r:id="rId19"/>
    <p:sldLayoutId id="2147483690" r:id="rId20"/>
    <p:sldLayoutId id="2147483692" r:id="rId21"/>
    <p:sldLayoutId id="2147483693" r:id="rId22"/>
    <p:sldLayoutId id="2147483703" r:id="rId23"/>
    <p:sldLayoutId id="2147483708" r:id="rId24"/>
    <p:sldLayoutId id="2147483709" r:id="rId25"/>
    <p:sldLayoutId id="2147483711" r:id="rId26"/>
    <p:sldLayoutId id="2147483712" r:id="rId27"/>
    <p:sldLayoutId id="2147483713" r:id="rId28"/>
    <p:sldLayoutId id="2147483714"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7"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86748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5057" y="1855039"/>
            <a:ext cx="11636827" cy="3752309"/>
          </a:xfrm>
          <a:prstGeom prst="rect">
            <a:avLst/>
          </a:prstGeom>
        </p:spPr>
        <p:txBody>
          <a:bodyPr wrap="square">
            <a:spAutoFit/>
          </a:bodyPr>
          <a:lstStyle/>
          <a:p>
            <a:pPr marL="542925" lvl="1" indent="-285750" algn="just" rtl="1">
              <a:lnSpc>
                <a:spcPct val="150000"/>
              </a:lnSpc>
              <a:spcBef>
                <a:spcPts val="600"/>
              </a:spcBef>
              <a:spcAft>
                <a:spcPts val="0"/>
              </a:spcAft>
              <a:buSzPts val="1200"/>
              <a:buFont typeface="Courier New" panose="02070309020205020404" pitchFamily="49" charset="0"/>
              <a:buChar char="o"/>
              <a:tabLst>
                <a:tab pos="140335" algn="l"/>
                <a:tab pos="457200" algn="l"/>
                <a:tab pos="2774315" algn="l"/>
                <a:tab pos="3688715" algn="l"/>
                <a:tab pos="4260215" algn="l"/>
              </a:tabLst>
            </a:pPr>
            <a:r>
              <a:rPr lang="ar-SA" sz="2400" b="0" dirty="0" smtClean="0">
                <a:effectLst/>
                <a:latin typeface="Arial" panose="020B0604020202020204" pitchFamily="34" charset="0"/>
                <a:ea typeface="Times New Roman" panose="02020603050405020304" pitchFamily="18" charset="0"/>
                <a:cs typeface="Simplified Arabic" panose="02020603050405020304" pitchFamily="18" charset="-78"/>
              </a:rPr>
              <a:t>يهدف</a:t>
            </a:r>
            <a:r>
              <a:rPr lang="ar-EG" sz="2400" b="0" spc="-20" dirty="0" smtClean="0">
                <a:effectLst/>
                <a:latin typeface="Arial" panose="020B0604020202020204" pitchFamily="34" charset="0"/>
                <a:ea typeface="Times New Roman" panose="02020603050405020304" pitchFamily="18" charset="0"/>
                <a:cs typeface="Simplified Arabic" panose="02020603050405020304" pitchFamily="18" charset="-78"/>
              </a:rPr>
              <a:t> هذا المشروع الى ربط الشبكات الكهربائية لكل من (ليبيا- تونس- الجزائر- المغرب) على جهد</a:t>
            </a:r>
            <a:r>
              <a:rPr lang="ar-SA" sz="2400" b="0" spc="-20" dirty="0" smtClean="0">
                <a:effectLst/>
                <a:latin typeface="Arial" panose="020B0604020202020204" pitchFamily="34" charset="0"/>
                <a:ea typeface="Times New Roman" panose="02020603050405020304" pitchFamily="18" charset="0"/>
                <a:cs typeface="Simplified Arabic" panose="02020603050405020304" pitchFamily="18" charset="-78"/>
              </a:rPr>
              <a:t> </a:t>
            </a:r>
            <a:r>
              <a:rPr lang="ar-EG" sz="2400" b="0" spc="-20" dirty="0" smtClean="0">
                <a:effectLst/>
                <a:latin typeface="Arial" panose="020B0604020202020204" pitchFamily="34" charset="0"/>
                <a:ea typeface="Times New Roman" panose="02020603050405020304" pitchFamily="18" charset="0"/>
                <a:cs typeface="Simplified Arabic" panose="02020603050405020304" pitchFamily="18" charset="-78"/>
              </a:rPr>
              <a:t>200 و400 كيلوفولت.</a:t>
            </a:r>
            <a:endParaRPr lang="en-US" sz="2400" b="1" dirty="0" smtClean="0">
              <a:effectLst/>
              <a:latin typeface="Arial" panose="020B0604020202020204" pitchFamily="34" charset="0"/>
              <a:ea typeface="Times New Roman" panose="02020603050405020304" pitchFamily="18" charset="0"/>
            </a:endParaRPr>
          </a:p>
          <a:p>
            <a:pPr marL="542925" lvl="1" indent="-285750" algn="just" rtl="1">
              <a:lnSpc>
                <a:spcPct val="150000"/>
              </a:lnSpc>
              <a:spcBef>
                <a:spcPts val="600"/>
              </a:spcBef>
              <a:buSzPts val="1200"/>
              <a:buFont typeface="Courier New" panose="02070309020205020404" pitchFamily="49" charset="0"/>
              <a:buChar char="o"/>
              <a:tabLst>
                <a:tab pos="140335" algn="l"/>
                <a:tab pos="457200" algn="l"/>
                <a:tab pos="2774315" algn="l"/>
                <a:tab pos="3688715" algn="l"/>
                <a:tab pos="4260215" algn="l"/>
              </a:tabLst>
            </a:pPr>
            <a:r>
              <a:rPr lang="ar-SA" sz="2400" dirty="0">
                <a:latin typeface="Arial" panose="020B0604020202020204" pitchFamily="34" charset="0"/>
                <a:ea typeface="Times New Roman" panose="02020603050405020304" pitchFamily="18" charset="0"/>
                <a:cs typeface="Simplified Arabic" panose="02020603050405020304" pitchFamily="18" charset="-78"/>
              </a:rPr>
              <a:t>تم تشغيل شبكة الربط</a:t>
            </a:r>
            <a:r>
              <a:rPr lang="ar-EG" sz="2400" dirty="0">
                <a:latin typeface="Arial" panose="020B0604020202020204" pitchFamily="34" charset="0"/>
                <a:ea typeface="Times New Roman" panose="02020603050405020304" pitchFamily="18" charset="0"/>
                <a:cs typeface="Simplified Arabic" panose="02020603050405020304" pitchFamily="18" charset="-78"/>
              </a:rPr>
              <a:t> الكهربائي </a:t>
            </a:r>
            <a:r>
              <a:rPr lang="ar-SA" sz="2400" dirty="0">
                <a:latin typeface="Arial" panose="020B0604020202020204" pitchFamily="34" charset="0"/>
                <a:ea typeface="Times New Roman" panose="02020603050405020304" pitchFamily="18" charset="0"/>
                <a:cs typeface="Simplified Arabic" panose="02020603050405020304" pitchFamily="18" charset="-78"/>
              </a:rPr>
              <a:t>بين تونس والجزائر والمغرب وأسبانيا منذ عام 1997.</a:t>
            </a:r>
            <a:endParaRPr lang="en-US" sz="2400" b="1" dirty="0">
              <a:latin typeface="Arial" panose="020B0604020202020204" pitchFamily="34" charset="0"/>
              <a:ea typeface="Times New Roman" panose="02020603050405020304" pitchFamily="18" charset="0"/>
            </a:endParaRPr>
          </a:p>
          <a:p>
            <a:pPr marL="542925" lvl="1" indent="-285750" algn="just" rtl="1">
              <a:lnSpc>
                <a:spcPct val="150000"/>
              </a:lnSpc>
              <a:spcBef>
                <a:spcPts val="600"/>
              </a:spcBef>
              <a:spcAft>
                <a:spcPts val="0"/>
              </a:spcAft>
              <a:buSzPts val="1200"/>
              <a:buFont typeface="Courier New" panose="02070309020205020404" pitchFamily="49" charset="0"/>
              <a:buChar char="o"/>
              <a:tabLst>
                <a:tab pos="140335" algn="l"/>
                <a:tab pos="457200" algn="l"/>
                <a:tab pos="2774315" algn="l"/>
                <a:tab pos="3688715" algn="l"/>
                <a:tab pos="4260215" algn="l"/>
              </a:tabLst>
            </a:pPr>
            <a:r>
              <a:rPr lang="ar-SA" sz="2400" b="0" dirty="0" smtClean="0">
                <a:effectLst/>
                <a:latin typeface="Arial" panose="020B0604020202020204" pitchFamily="34" charset="0"/>
                <a:ea typeface="Times New Roman" panose="02020603050405020304" pitchFamily="18" charset="0"/>
                <a:cs typeface="Simplified Arabic" panose="02020603050405020304" pitchFamily="18" charset="-78"/>
              </a:rPr>
              <a:t>ترتبط</a:t>
            </a:r>
            <a:r>
              <a:rPr lang="ar-EG" sz="2400" b="0" dirty="0" smtClean="0">
                <a:effectLst/>
                <a:latin typeface="Arial" panose="020B0604020202020204" pitchFamily="34" charset="0"/>
                <a:ea typeface="Times New Roman" panose="02020603050405020304" pitchFamily="18" charset="0"/>
                <a:cs typeface="Simplified Arabic" panose="02020603050405020304" pitchFamily="18" charset="-78"/>
              </a:rPr>
              <a:t> مصر مع ليبيا من جهة الغرب على جهد </a:t>
            </a:r>
            <a:r>
              <a:rPr lang="ar-SA" sz="2400" b="0" dirty="0" smtClean="0">
                <a:effectLst/>
                <a:latin typeface="Arial" panose="020B0604020202020204" pitchFamily="34" charset="0"/>
                <a:ea typeface="Times New Roman" panose="02020603050405020304" pitchFamily="18" charset="0"/>
                <a:cs typeface="Simplified Arabic" panose="02020603050405020304" pitchFamily="18" charset="-78"/>
              </a:rPr>
              <a:t> </a:t>
            </a:r>
            <a:r>
              <a:rPr lang="ar-EG" sz="2400" b="0" dirty="0" smtClean="0">
                <a:effectLst/>
                <a:latin typeface="Arial" panose="020B0604020202020204" pitchFamily="34" charset="0"/>
                <a:ea typeface="Times New Roman" panose="02020603050405020304" pitchFamily="18" charset="0"/>
                <a:cs typeface="Simplified Arabic" panose="02020603050405020304" pitchFamily="18" charset="-78"/>
              </a:rPr>
              <a:t>220 </a:t>
            </a:r>
            <a:r>
              <a:rPr lang="ar-EG" sz="2400" b="0" spc="-20" dirty="0" smtClean="0">
                <a:effectLst/>
                <a:latin typeface="Arial" panose="020B0604020202020204" pitchFamily="34" charset="0"/>
                <a:ea typeface="Times New Roman" panose="02020603050405020304" pitchFamily="18" charset="0"/>
                <a:cs typeface="Simplified Arabic" panose="02020603050405020304" pitchFamily="18" charset="-78"/>
              </a:rPr>
              <a:t>كيلوفولت</a:t>
            </a:r>
            <a:r>
              <a:rPr lang="ar-EG" sz="2400" b="0" dirty="0" smtClean="0">
                <a:effectLst/>
                <a:latin typeface="Arial" panose="020B0604020202020204" pitchFamily="34" charset="0"/>
                <a:ea typeface="Times New Roman" panose="02020603050405020304" pitchFamily="18" charset="0"/>
                <a:cs typeface="Simplified Arabic" panose="02020603050405020304" pitchFamily="18" charset="-78"/>
              </a:rPr>
              <a:t>.</a:t>
            </a:r>
          </a:p>
          <a:p>
            <a:pPr marL="542925" lvl="1" indent="-285750" algn="just" rtl="1">
              <a:lnSpc>
                <a:spcPct val="150000"/>
              </a:lnSpc>
              <a:spcBef>
                <a:spcPts val="600"/>
              </a:spcBef>
              <a:spcAft>
                <a:spcPts val="0"/>
              </a:spcAft>
              <a:buSzPts val="1200"/>
              <a:buFont typeface="Courier New" panose="02070309020205020404" pitchFamily="49" charset="0"/>
              <a:buChar char="o"/>
              <a:tabLst>
                <a:tab pos="140335" algn="l"/>
                <a:tab pos="457200" algn="l"/>
                <a:tab pos="2774315" algn="l"/>
                <a:tab pos="3688715" algn="l"/>
                <a:tab pos="4260215" algn="l"/>
              </a:tabLst>
            </a:pPr>
            <a:endParaRPr lang="en-US" sz="2800" b="1" dirty="0" smtClean="0">
              <a:effectLst/>
              <a:latin typeface="Arial" panose="020B0604020202020204" pitchFamily="34" charset="0"/>
              <a:ea typeface="Times New Roman" panose="02020603050405020304" pitchFamily="18" charset="0"/>
            </a:endParaRPr>
          </a:p>
          <a:p>
            <a:pPr algn="just" rtl="1">
              <a:lnSpc>
                <a:spcPct val="150000"/>
              </a:lnSpc>
              <a:spcBef>
                <a:spcPts val="600"/>
              </a:spcBef>
              <a:spcAft>
                <a:spcPts val="0"/>
              </a:spcAft>
              <a:tabLst>
                <a:tab pos="-403860" algn="l"/>
              </a:tabLst>
            </a:pPr>
            <a:r>
              <a:rPr lang="ar-SA" sz="2400" b="1" spc="-20" dirty="0" smtClean="0">
                <a:solidFill>
                  <a:srgbClr val="FF0000"/>
                </a:solidFill>
                <a:effectLst/>
                <a:latin typeface="Arial" panose="020B0604020202020204" pitchFamily="34" charset="0"/>
                <a:ea typeface="Times New Roman" panose="02020603050405020304" pitchFamily="18" charset="0"/>
                <a:cs typeface="Simplified Arabic" panose="02020603050405020304" pitchFamily="18" charset="-78"/>
              </a:rPr>
              <a:t>باستكمال الربط بين ليبيا وتونس </a:t>
            </a:r>
            <a:r>
              <a:rPr lang="ar-EG" sz="2400" b="1" spc="-20" dirty="0" smtClean="0">
                <a:solidFill>
                  <a:srgbClr val="FF0000"/>
                </a:solidFill>
                <a:effectLst/>
                <a:latin typeface="Arial" panose="020B0604020202020204" pitchFamily="34" charset="0"/>
                <a:ea typeface="Times New Roman" panose="02020603050405020304" pitchFamily="18" charset="0"/>
                <a:cs typeface="Simplified Arabic" panose="02020603050405020304" pitchFamily="18" charset="-78"/>
              </a:rPr>
              <a:t>(مستقبلاً) </a:t>
            </a:r>
            <a:r>
              <a:rPr lang="ar-SA" sz="2400" b="1" spc="-20" dirty="0" smtClean="0">
                <a:solidFill>
                  <a:srgbClr val="FF0000"/>
                </a:solidFill>
                <a:effectLst/>
                <a:latin typeface="Arial" panose="020B0604020202020204" pitchFamily="34" charset="0"/>
                <a:ea typeface="Times New Roman" panose="02020603050405020304" pitchFamily="18" charset="0"/>
                <a:cs typeface="Simplified Arabic" panose="02020603050405020304" pitchFamily="18" charset="-78"/>
              </a:rPr>
              <a:t>سيتم الربط مع الشبكة الأوروبية من خلال أسبانيا / المغرب</a:t>
            </a:r>
            <a:r>
              <a:rPr lang="ar-EG" sz="2400" b="1" spc="-20" dirty="0" smtClean="0">
                <a:solidFill>
                  <a:srgbClr val="FF0000"/>
                </a:solidFill>
                <a:effectLst/>
                <a:latin typeface="Arial" panose="020B0604020202020204" pitchFamily="34" charset="0"/>
                <a:ea typeface="Times New Roman" panose="02020603050405020304" pitchFamily="18" charset="0"/>
                <a:cs typeface="Simplified Arabic" panose="02020603050405020304" pitchFamily="18" charset="-78"/>
              </a:rPr>
              <a:t>۔</a:t>
            </a:r>
            <a:endParaRPr lang="en-US" sz="2400" b="1" dirty="0">
              <a:solidFill>
                <a:srgbClr val="FF0000"/>
              </a:solidFill>
              <a:effectLst/>
              <a:latin typeface="Arial" panose="020B0604020202020204" pitchFamily="34" charset="0"/>
              <a:ea typeface="Times New Roman" panose="02020603050405020304" pitchFamily="18" charset="0"/>
            </a:endParaRPr>
          </a:p>
        </p:txBody>
      </p:sp>
      <p:sp>
        <p:nvSpPr>
          <p:cNvPr id="5" name="Rectangle 4"/>
          <p:cNvSpPr/>
          <p:nvPr/>
        </p:nvSpPr>
        <p:spPr>
          <a:xfrm>
            <a:off x="1121228" y="283029"/>
            <a:ext cx="9632650" cy="696794"/>
          </a:xfrm>
          <a:prstGeom prst="rect">
            <a:avLst/>
          </a:prstGeom>
        </p:spPr>
        <p:txBody>
          <a:bodyPr wrap="square">
            <a:spAutoFit/>
          </a:bodyPr>
          <a:lstStyle/>
          <a:p>
            <a:pPr indent="-17780" algn="just" rtl="1">
              <a:lnSpc>
                <a:spcPts val="4700"/>
              </a:lnSpc>
            </a:pPr>
            <a:r>
              <a:rPr lang="ar-EG" sz="36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ثانياً: مشروع الربط الكهربائى لدول المغرب العربى</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endParaRPr>
          </a:p>
        </p:txBody>
      </p:sp>
    </p:spTree>
    <p:extLst>
      <p:ext uri="{BB962C8B-B14F-4D97-AF65-F5344CB8AC3E}">
        <p14:creationId xmlns:p14="http://schemas.microsoft.com/office/powerpoint/2010/main" val="105203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5410553"/>
            <a:ext cx="11940572" cy="1219245"/>
          </a:xfrm>
          <a:prstGeom prst="rect">
            <a:avLst/>
          </a:prstGeom>
        </p:spPr>
        <p:txBody>
          <a:bodyPr wrap="square">
            <a:spAutoFit/>
          </a:bodyPr>
          <a:lstStyle/>
          <a:p>
            <a:pPr marL="342900" lvl="1" indent="-342900" algn="just" rtl="1">
              <a:lnSpc>
                <a:spcPts val="4700"/>
              </a:lnSpc>
              <a:spcBef>
                <a:spcPts val="600"/>
              </a:spcBef>
              <a:buSzPts val="1200"/>
              <a:buFont typeface="Wingdings" panose="05000000000000000000" pitchFamily="2" charset="2"/>
              <a:buChar char="Ø"/>
              <a:tabLst>
                <a:tab pos="2773363" algn="l"/>
                <a:tab pos="3687763" algn="l"/>
                <a:tab pos="4259263" algn="l"/>
              </a:tabLst>
            </a:pPr>
            <a:r>
              <a:rPr lang="ar-EG" sz="2400" b="1" spc="-10" dirty="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mj-cs"/>
              </a:rPr>
              <a:t>في </a:t>
            </a:r>
            <a:r>
              <a:rPr lang="ar-EG" sz="2400" b="1" spc="-10"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mj-cs"/>
              </a:rPr>
              <a:t>اكتوبر 2011 تم تشغيل </a:t>
            </a:r>
            <a:r>
              <a:rPr lang="ar-EG" sz="2400" b="1" spc="-10" dirty="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mj-cs"/>
              </a:rPr>
              <a:t>مشروع </a:t>
            </a:r>
            <a:r>
              <a:rPr lang="ar-EG" sz="2400" b="1" dirty="0" smtClean="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mj-cs"/>
              </a:rPr>
              <a:t>الربط </a:t>
            </a:r>
            <a:r>
              <a:rPr lang="ar-EG" sz="2400" b="1"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mj-cs"/>
              </a:rPr>
              <a:t>الكهربائى لمجموعة </a:t>
            </a:r>
            <a:r>
              <a:rPr lang="ar-EG" sz="2400" b="1" dirty="0" smtClean="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mj-cs"/>
              </a:rPr>
              <a:t>دول مجلس التعاون </a:t>
            </a:r>
            <a:r>
              <a:rPr lang="ar-EG" sz="2400" b="1" dirty="0" err="1" smtClean="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mj-cs"/>
              </a:rPr>
              <a:t>الخليجى</a:t>
            </a:r>
            <a:r>
              <a:rPr lang="ar-EG" sz="2400" b="1" dirty="0" smtClean="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mj-cs"/>
              </a:rPr>
              <a:t> (</a:t>
            </a:r>
            <a:r>
              <a:rPr lang="ar-EG" sz="2400" b="1"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mj-cs"/>
              </a:rPr>
              <a:t>السعودية، الكويت، الامارات العربية، البحرين، قطر، </a:t>
            </a:r>
            <a:r>
              <a:rPr lang="ar-EG" sz="2400" b="1" dirty="0" smtClean="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mj-cs"/>
              </a:rPr>
              <a:t>عمان) </a:t>
            </a:r>
            <a:r>
              <a:rPr lang="ar-EG" sz="2400" b="1" spc="-10" dirty="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mj-cs"/>
              </a:rPr>
              <a:t>.</a:t>
            </a:r>
          </a:p>
        </p:txBody>
      </p:sp>
      <p:sp>
        <p:nvSpPr>
          <p:cNvPr id="5" name="Rectangle 4"/>
          <p:cNvSpPr/>
          <p:nvPr/>
        </p:nvSpPr>
        <p:spPr>
          <a:xfrm>
            <a:off x="1017252" y="210460"/>
            <a:ext cx="9118605" cy="646331"/>
          </a:xfrm>
          <a:prstGeom prst="rect">
            <a:avLst/>
          </a:prstGeom>
        </p:spPr>
        <p:txBody>
          <a:bodyPr wrap="square">
            <a:spAutoFit/>
          </a:bodyPr>
          <a:lstStyle/>
          <a:p>
            <a:pPr indent="-17780" algn="just" rtl="1"/>
            <a:r>
              <a:rPr lang="ar-EG" sz="36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ثالثاً: </a:t>
            </a:r>
            <a:r>
              <a:rPr lang="ar-EG" sz="36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الربط الكهربائي المصري / </a:t>
            </a:r>
            <a:r>
              <a:rPr lang="ar-EG" sz="36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السعودي </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endParaRPr>
          </a:p>
        </p:txBody>
      </p:sp>
      <p:sp>
        <p:nvSpPr>
          <p:cNvPr id="6" name="Rectangle 5"/>
          <p:cNvSpPr/>
          <p:nvPr/>
        </p:nvSpPr>
        <p:spPr>
          <a:xfrm>
            <a:off x="2107026" y="4636818"/>
            <a:ext cx="9918441" cy="600164"/>
          </a:xfrm>
          <a:prstGeom prst="rect">
            <a:avLst/>
          </a:prstGeom>
          <a:noFill/>
        </p:spPr>
        <p:txBody>
          <a:bodyPr wrap="square">
            <a:spAutoFit/>
          </a:bodyPr>
          <a:lstStyle/>
          <a:p>
            <a:pPr marL="0" lvl="1" algn="r" rtl="1">
              <a:lnSpc>
                <a:spcPct val="150000"/>
              </a:lnSpc>
              <a:spcBef>
                <a:spcPts val="600"/>
              </a:spcBef>
              <a:buSzPts val="1200"/>
              <a:tabLst>
                <a:tab pos="2773363" algn="l"/>
                <a:tab pos="3687763" algn="l"/>
                <a:tab pos="4259263" algn="l"/>
              </a:tabLst>
            </a:pPr>
            <a:r>
              <a:rPr lang="ar-EG" sz="2400" b="1" spc="-10" dirty="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PT Bold Heading" panose="00000400000000000000" pitchFamily="2" charset="-78"/>
              </a:rPr>
              <a:t>مشروع </a:t>
            </a:r>
            <a:r>
              <a:rPr lang="ar-EG" sz="2400" b="1" dirty="0" smtClean="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0000400000000000000" pitchFamily="2" charset="-78"/>
              </a:rPr>
              <a:t>الربط </a:t>
            </a:r>
            <a:r>
              <a:rPr lang="ar-EG" sz="2400" b="1"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0000400000000000000" pitchFamily="2" charset="-78"/>
              </a:rPr>
              <a:t>الكهربائى لمجموعة </a:t>
            </a:r>
            <a:r>
              <a:rPr lang="ar-EG" sz="2400" b="1" dirty="0" smtClean="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0000400000000000000" pitchFamily="2" charset="-78"/>
              </a:rPr>
              <a:t>دول مجلس التعاون </a:t>
            </a:r>
            <a:r>
              <a:rPr lang="ar-EG" sz="2400" b="1" dirty="0" err="1" smtClean="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0000400000000000000" pitchFamily="2" charset="-78"/>
              </a:rPr>
              <a:t>الخليجى</a:t>
            </a:r>
            <a:endParaRPr lang="ar-EG" sz="2400" b="1" spc="-10" dirty="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PT Bold Heading" panose="00000400000000000000" pitchFamily="2" charset="-78"/>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901" t="3904" r="978" b="8248"/>
          <a:stretch/>
        </p:blipFill>
        <p:spPr>
          <a:xfrm>
            <a:off x="6564086" y="1494733"/>
            <a:ext cx="5094514" cy="295518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890380" y="241189"/>
            <a:ext cx="3053120" cy="5444569"/>
          </a:xfrm>
          <a:prstGeom prst="rect">
            <a:avLst/>
          </a:prstGeom>
        </p:spPr>
      </p:pic>
    </p:spTree>
    <p:extLst>
      <p:ext uri="{BB962C8B-B14F-4D97-AF65-F5344CB8AC3E}">
        <p14:creationId xmlns:p14="http://schemas.microsoft.com/office/powerpoint/2010/main" val="4147940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8326" y="228463"/>
            <a:ext cx="9262116" cy="646331"/>
          </a:xfrm>
          <a:prstGeom prst="rect">
            <a:avLst/>
          </a:prstGeom>
        </p:spPr>
        <p:txBody>
          <a:bodyPr wrap="square">
            <a:spAutoFit/>
          </a:bodyPr>
          <a:lstStyle/>
          <a:p>
            <a:pPr indent="-17780" algn="just" rtl="1"/>
            <a:r>
              <a:rPr lang="ar-EG" sz="36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ثالثاً: </a:t>
            </a:r>
            <a:r>
              <a:rPr lang="ar-EG" sz="36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الربط الكهربائي المصري / </a:t>
            </a:r>
            <a:r>
              <a:rPr lang="ar-EG" sz="36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السعودي</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endParaRPr>
          </a:p>
        </p:txBody>
      </p:sp>
      <p:grpSp>
        <p:nvGrpSpPr>
          <p:cNvPr id="8" name="Group 7"/>
          <p:cNvGrpSpPr/>
          <p:nvPr/>
        </p:nvGrpSpPr>
        <p:grpSpPr>
          <a:xfrm>
            <a:off x="309967" y="4913184"/>
            <a:ext cx="4700236" cy="1193148"/>
            <a:chOff x="79595" y="4887342"/>
            <a:chExt cx="5049161" cy="1135104"/>
          </a:xfrm>
        </p:grpSpPr>
        <p:sp>
          <p:nvSpPr>
            <p:cNvPr id="9" name="Rectangle 8"/>
            <p:cNvSpPr>
              <a:spLocks noChangeArrowheads="1"/>
            </p:cNvSpPr>
            <p:nvPr/>
          </p:nvSpPr>
          <p:spPr bwMode="auto">
            <a:xfrm>
              <a:off x="184183" y="4935710"/>
              <a:ext cx="1859336" cy="245103"/>
            </a:xfrm>
            <a:prstGeom prst="rect">
              <a:avLst/>
            </a:prstGeom>
            <a:solidFill>
              <a:srgbClr val="EDE9E4"/>
            </a:solidFill>
            <a:ln w="12700">
              <a:noFill/>
              <a:miter lim="800000"/>
              <a:headEnd/>
              <a:tailEnd/>
            </a:ln>
          </p:spPr>
          <p:txBody>
            <a:bodyPr wrap="square" lIns="44561" tIns="23172" rIns="80209" bIns="23172"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990"/>
            </a:p>
          </p:txBody>
        </p:sp>
        <p:sp>
          <p:nvSpPr>
            <p:cNvPr id="10" name="Text Box 7"/>
            <p:cNvSpPr txBox="1">
              <a:spLocks noChangeArrowheads="1"/>
            </p:cNvSpPr>
            <p:nvPr/>
          </p:nvSpPr>
          <p:spPr bwMode="auto">
            <a:xfrm>
              <a:off x="3810941" y="4928629"/>
              <a:ext cx="1182124" cy="338870"/>
            </a:xfrm>
            <a:prstGeom prst="rect">
              <a:avLst/>
            </a:prstGeom>
            <a:noFill/>
            <a:ln w="12700">
              <a:noFill/>
              <a:miter lim="800000"/>
              <a:headEnd type="none" w="sm" len="sm"/>
              <a:tailEnd type="none" w="sm" len="sm"/>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377280" rtl="1" eaLnBrk="0" hangingPunct="0">
                <a:spcBef>
                  <a:spcPct val="50000"/>
                </a:spcBef>
              </a:pPr>
              <a:r>
                <a:rPr lang="ar-SA" sz="1189" b="1" dirty="0">
                  <a:solidFill>
                    <a:srgbClr val="0066CC"/>
                  </a:solidFill>
                  <a:latin typeface="Arial" pitchFamily="34" charset="0"/>
                  <a:cs typeface="Arial" pitchFamily="34" charset="0"/>
                </a:rPr>
                <a:t>شرق المدينة</a:t>
              </a:r>
              <a:endParaRPr lang="en-GB" sz="1189" b="1" dirty="0">
                <a:solidFill>
                  <a:srgbClr val="0066CC"/>
                </a:solidFill>
                <a:latin typeface="Arial" pitchFamily="34" charset="0"/>
                <a:cs typeface="Arial" pitchFamily="34" charset="0"/>
              </a:endParaRPr>
            </a:p>
          </p:txBody>
        </p:sp>
        <p:sp>
          <p:nvSpPr>
            <p:cNvPr id="11" name="Text Box 9"/>
            <p:cNvSpPr txBox="1">
              <a:spLocks noChangeArrowheads="1"/>
            </p:cNvSpPr>
            <p:nvPr/>
          </p:nvSpPr>
          <p:spPr bwMode="auto">
            <a:xfrm>
              <a:off x="675623" y="4946057"/>
              <a:ext cx="410181" cy="238519"/>
            </a:xfrm>
            <a:prstGeom prst="rect">
              <a:avLst/>
            </a:prstGeom>
            <a:noFill/>
            <a:ln w="12700">
              <a:noFill/>
              <a:miter lim="800000"/>
              <a:headEnd type="none" w="sm" len="sm"/>
              <a:tailEnd type="none" w="sm" len="sm"/>
            </a:ln>
          </p:spPr>
          <p:txBody>
            <a:bodyPr wrap="square" lIns="26736" tIns="5347" rIns="26736" bIns="5347">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77280" rtl="1" eaLnBrk="0" hangingPunct="0">
                <a:spcBef>
                  <a:spcPct val="50000"/>
                </a:spcBef>
              </a:pPr>
              <a:r>
                <a:rPr lang="ar-SA" sz="1189" b="1" dirty="0">
                  <a:solidFill>
                    <a:srgbClr val="0066CC"/>
                  </a:solidFill>
                  <a:latin typeface="Arial" pitchFamily="34" charset="0"/>
                  <a:cs typeface="Arial" pitchFamily="34" charset="0"/>
                </a:rPr>
                <a:t>بدر</a:t>
              </a:r>
              <a:endParaRPr lang="en-GB" sz="891" b="1" dirty="0">
                <a:solidFill>
                  <a:srgbClr val="0066CC"/>
                </a:solidFill>
                <a:latin typeface="Arial" pitchFamily="34" charset="0"/>
                <a:cs typeface="Arial" pitchFamily="34" charset="0"/>
              </a:endParaRPr>
            </a:p>
          </p:txBody>
        </p:sp>
        <p:sp>
          <p:nvSpPr>
            <p:cNvPr id="12" name="Text Box 13"/>
            <p:cNvSpPr txBox="1">
              <a:spLocks noChangeArrowheads="1"/>
            </p:cNvSpPr>
            <p:nvPr/>
          </p:nvSpPr>
          <p:spPr bwMode="auto">
            <a:xfrm>
              <a:off x="2853226" y="4887342"/>
              <a:ext cx="608479" cy="338870"/>
            </a:xfrm>
            <a:prstGeom prst="rect">
              <a:avLst/>
            </a:prstGeom>
            <a:noFill/>
            <a:ln w="12700">
              <a:noFill/>
              <a:miter lim="800000"/>
              <a:headEnd type="none" w="sm" len="sm"/>
              <a:tailEnd type="none" w="sm" len="sm"/>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77280" rtl="1" eaLnBrk="0" hangingPunct="0">
                <a:spcBef>
                  <a:spcPct val="50000"/>
                </a:spcBef>
              </a:pPr>
              <a:r>
                <a:rPr lang="ar-SA" sz="1189" b="1" dirty="0">
                  <a:solidFill>
                    <a:srgbClr val="0066CC"/>
                  </a:solidFill>
                  <a:latin typeface="Arial" pitchFamily="34" charset="0"/>
                  <a:cs typeface="Arial" pitchFamily="34" charset="0"/>
                </a:rPr>
                <a:t>تبوك</a:t>
              </a:r>
              <a:endParaRPr lang="en-GB" sz="1189" b="1" dirty="0">
                <a:solidFill>
                  <a:srgbClr val="0066CC"/>
                </a:solidFill>
                <a:latin typeface="Arial" pitchFamily="34" charset="0"/>
                <a:cs typeface="Arial" pitchFamily="34" charset="0"/>
              </a:endParaRPr>
            </a:p>
          </p:txBody>
        </p:sp>
        <p:sp>
          <p:nvSpPr>
            <p:cNvPr id="13" name="Line 16"/>
            <p:cNvSpPr>
              <a:spLocks noChangeShapeType="1"/>
            </p:cNvSpPr>
            <p:nvPr/>
          </p:nvSpPr>
          <p:spPr bwMode="auto">
            <a:xfrm>
              <a:off x="1156740" y="5609825"/>
              <a:ext cx="1017378" cy="0"/>
            </a:xfrm>
            <a:prstGeom prst="line">
              <a:avLst/>
            </a:prstGeom>
            <a:noFill/>
            <a:ln w="76200">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grpSp>
          <p:nvGrpSpPr>
            <p:cNvPr id="14" name="Group 13"/>
            <p:cNvGrpSpPr>
              <a:grpSpLocks/>
            </p:cNvGrpSpPr>
            <p:nvPr/>
          </p:nvGrpSpPr>
          <p:grpSpPr bwMode="auto">
            <a:xfrm>
              <a:off x="868141" y="5512747"/>
              <a:ext cx="283694" cy="185738"/>
              <a:chOff x="1296" y="3648"/>
              <a:chExt cx="336" cy="192"/>
            </a:xfrm>
          </p:grpSpPr>
          <p:sp>
            <p:nvSpPr>
              <p:cNvPr id="40" name="Rectangle 39"/>
              <p:cNvSpPr>
                <a:spLocks noChangeArrowheads="1"/>
              </p:cNvSpPr>
              <p:nvPr/>
            </p:nvSpPr>
            <p:spPr bwMode="auto">
              <a:xfrm>
                <a:off x="1296" y="3648"/>
                <a:ext cx="336" cy="192"/>
              </a:xfrm>
              <a:prstGeom prst="rect">
                <a:avLst/>
              </a:prstGeom>
              <a:noFill/>
              <a:ln w="28575">
                <a:solidFill>
                  <a:srgbClr val="57B34D"/>
                </a:solidFill>
                <a:miter lim="800000"/>
                <a:headEnd type="none" w="sm" len="sm"/>
                <a:tailEnd type="none" w="sm" len="sm"/>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sp>
            <p:nvSpPr>
              <p:cNvPr id="41" name="Line 19"/>
              <p:cNvSpPr>
                <a:spLocks noChangeShapeType="1"/>
              </p:cNvSpPr>
              <p:nvPr/>
            </p:nvSpPr>
            <p:spPr bwMode="auto">
              <a:xfrm flipV="1">
                <a:off x="1296" y="3648"/>
                <a:ext cx="336" cy="192"/>
              </a:xfrm>
              <a:prstGeom prst="line">
                <a:avLst/>
              </a:prstGeom>
              <a:noFill/>
              <a:ln w="28575">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sp>
            <p:nvSpPr>
              <p:cNvPr id="42" name="Line 20"/>
              <p:cNvSpPr>
                <a:spLocks noChangeShapeType="1"/>
              </p:cNvSpPr>
              <p:nvPr/>
            </p:nvSpPr>
            <p:spPr bwMode="auto">
              <a:xfrm>
                <a:off x="1512" y="3744"/>
                <a:ext cx="96" cy="0"/>
              </a:xfrm>
              <a:prstGeom prst="line">
                <a:avLst/>
              </a:prstGeom>
              <a:noFill/>
              <a:ln w="19050">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sp>
            <p:nvSpPr>
              <p:cNvPr id="43" name="Line 21"/>
              <p:cNvSpPr>
                <a:spLocks noChangeShapeType="1"/>
              </p:cNvSpPr>
              <p:nvPr/>
            </p:nvSpPr>
            <p:spPr bwMode="auto">
              <a:xfrm>
                <a:off x="1506" y="3792"/>
                <a:ext cx="96" cy="0"/>
              </a:xfrm>
              <a:prstGeom prst="line">
                <a:avLst/>
              </a:prstGeom>
              <a:noFill/>
              <a:ln w="19050">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sp>
            <p:nvSpPr>
              <p:cNvPr id="44" name="Freeform 43"/>
              <p:cNvSpPr>
                <a:spLocks/>
              </p:cNvSpPr>
              <p:nvPr/>
            </p:nvSpPr>
            <p:spPr bwMode="auto">
              <a:xfrm>
                <a:off x="1314" y="3660"/>
                <a:ext cx="144" cy="96"/>
              </a:xfrm>
              <a:custGeom>
                <a:avLst/>
                <a:gdLst>
                  <a:gd name="T0" fmla="*/ 0 w 288"/>
                  <a:gd name="T1" fmla="*/ 48 h 96"/>
                  <a:gd name="T2" fmla="*/ 1 w 288"/>
                  <a:gd name="T3" fmla="*/ 0 h 96"/>
                  <a:gd name="T4" fmla="*/ 1 w 288"/>
                  <a:gd name="T5" fmla="*/ 48 h 96"/>
                  <a:gd name="T6" fmla="*/ 1 w 288"/>
                  <a:gd name="T7" fmla="*/ 96 h 96"/>
                  <a:gd name="T8" fmla="*/ 1 w 288"/>
                  <a:gd name="T9" fmla="*/ 48 h 96"/>
                  <a:gd name="T10" fmla="*/ 0 60000 65536"/>
                  <a:gd name="T11" fmla="*/ 0 60000 65536"/>
                  <a:gd name="T12" fmla="*/ 0 60000 65536"/>
                  <a:gd name="T13" fmla="*/ 0 60000 65536"/>
                  <a:gd name="T14" fmla="*/ 0 60000 65536"/>
                  <a:gd name="T15" fmla="*/ 0 w 288"/>
                  <a:gd name="T16" fmla="*/ 0 h 96"/>
                  <a:gd name="T17" fmla="*/ 288 w 288"/>
                  <a:gd name="T18" fmla="*/ 96 h 96"/>
                </a:gdLst>
                <a:ahLst/>
                <a:cxnLst>
                  <a:cxn ang="T10">
                    <a:pos x="T0" y="T1"/>
                  </a:cxn>
                  <a:cxn ang="T11">
                    <a:pos x="T2" y="T3"/>
                  </a:cxn>
                  <a:cxn ang="T12">
                    <a:pos x="T4" y="T5"/>
                  </a:cxn>
                  <a:cxn ang="T13">
                    <a:pos x="T6" y="T7"/>
                  </a:cxn>
                  <a:cxn ang="T14">
                    <a:pos x="T8" y="T9"/>
                  </a:cxn>
                </a:cxnLst>
                <a:rect l="T15" t="T16" r="T17" b="T18"/>
                <a:pathLst>
                  <a:path w="288" h="96">
                    <a:moveTo>
                      <a:pt x="0" y="48"/>
                    </a:moveTo>
                    <a:cubicBezTo>
                      <a:pt x="36" y="24"/>
                      <a:pt x="72" y="0"/>
                      <a:pt x="96" y="0"/>
                    </a:cubicBezTo>
                    <a:cubicBezTo>
                      <a:pt x="120" y="0"/>
                      <a:pt x="128" y="32"/>
                      <a:pt x="144" y="48"/>
                    </a:cubicBezTo>
                    <a:cubicBezTo>
                      <a:pt x="160" y="64"/>
                      <a:pt x="168" y="96"/>
                      <a:pt x="192" y="96"/>
                    </a:cubicBezTo>
                    <a:cubicBezTo>
                      <a:pt x="216" y="96"/>
                      <a:pt x="272" y="56"/>
                      <a:pt x="288" y="48"/>
                    </a:cubicBezTo>
                  </a:path>
                </a:pathLst>
              </a:custGeom>
              <a:noFill/>
              <a:ln w="19050">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grpSp>
        <p:grpSp>
          <p:nvGrpSpPr>
            <p:cNvPr id="15" name="Group 14"/>
            <p:cNvGrpSpPr>
              <a:grpSpLocks/>
            </p:cNvGrpSpPr>
            <p:nvPr/>
          </p:nvGrpSpPr>
          <p:grpSpPr bwMode="auto">
            <a:xfrm flipH="1">
              <a:off x="3936452" y="5512747"/>
              <a:ext cx="283694" cy="185738"/>
              <a:chOff x="1296" y="3648"/>
              <a:chExt cx="336" cy="192"/>
            </a:xfrm>
          </p:grpSpPr>
          <p:sp>
            <p:nvSpPr>
              <p:cNvPr id="35" name="Rectangle 34"/>
              <p:cNvSpPr>
                <a:spLocks noChangeArrowheads="1"/>
              </p:cNvSpPr>
              <p:nvPr/>
            </p:nvSpPr>
            <p:spPr bwMode="auto">
              <a:xfrm>
                <a:off x="1296" y="3648"/>
                <a:ext cx="336" cy="192"/>
              </a:xfrm>
              <a:prstGeom prst="rect">
                <a:avLst/>
              </a:prstGeom>
              <a:noFill/>
              <a:ln w="28575">
                <a:solidFill>
                  <a:srgbClr val="57B34D"/>
                </a:solidFill>
                <a:miter lim="800000"/>
                <a:headEnd type="none" w="sm" len="sm"/>
                <a:tailEnd type="none" w="sm" len="sm"/>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sp>
            <p:nvSpPr>
              <p:cNvPr id="36" name="Line 25"/>
              <p:cNvSpPr>
                <a:spLocks noChangeShapeType="1"/>
              </p:cNvSpPr>
              <p:nvPr/>
            </p:nvSpPr>
            <p:spPr bwMode="auto">
              <a:xfrm flipV="1">
                <a:off x="1296" y="3648"/>
                <a:ext cx="336" cy="192"/>
              </a:xfrm>
              <a:prstGeom prst="line">
                <a:avLst/>
              </a:prstGeom>
              <a:noFill/>
              <a:ln w="28575">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sp>
            <p:nvSpPr>
              <p:cNvPr id="37" name="Line 26"/>
              <p:cNvSpPr>
                <a:spLocks noChangeShapeType="1"/>
              </p:cNvSpPr>
              <p:nvPr/>
            </p:nvSpPr>
            <p:spPr bwMode="auto">
              <a:xfrm>
                <a:off x="1512" y="3744"/>
                <a:ext cx="96" cy="0"/>
              </a:xfrm>
              <a:prstGeom prst="line">
                <a:avLst/>
              </a:prstGeom>
              <a:noFill/>
              <a:ln w="19050">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sp>
            <p:nvSpPr>
              <p:cNvPr id="38" name="Line 27"/>
              <p:cNvSpPr>
                <a:spLocks noChangeShapeType="1"/>
              </p:cNvSpPr>
              <p:nvPr/>
            </p:nvSpPr>
            <p:spPr bwMode="auto">
              <a:xfrm>
                <a:off x="1506" y="3792"/>
                <a:ext cx="96" cy="0"/>
              </a:xfrm>
              <a:prstGeom prst="line">
                <a:avLst/>
              </a:prstGeom>
              <a:noFill/>
              <a:ln w="19050">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sp>
            <p:nvSpPr>
              <p:cNvPr id="39" name="Freeform 38"/>
              <p:cNvSpPr>
                <a:spLocks/>
              </p:cNvSpPr>
              <p:nvPr/>
            </p:nvSpPr>
            <p:spPr bwMode="auto">
              <a:xfrm>
                <a:off x="1314" y="3660"/>
                <a:ext cx="144" cy="96"/>
              </a:xfrm>
              <a:custGeom>
                <a:avLst/>
                <a:gdLst>
                  <a:gd name="T0" fmla="*/ 0 w 288"/>
                  <a:gd name="T1" fmla="*/ 48 h 96"/>
                  <a:gd name="T2" fmla="*/ 1 w 288"/>
                  <a:gd name="T3" fmla="*/ 0 h 96"/>
                  <a:gd name="T4" fmla="*/ 1 w 288"/>
                  <a:gd name="T5" fmla="*/ 48 h 96"/>
                  <a:gd name="T6" fmla="*/ 1 w 288"/>
                  <a:gd name="T7" fmla="*/ 96 h 96"/>
                  <a:gd name="T8" fmla="*/ 1 w 288"/>
                  <a:gd name="T9" fmla="*/ 48 h 96"/>
                  <a:gd name="T10" fmla="*/ 0 60000 65536"/>
                  <a:gd name="T11" fmla="*/ 0 60000 65536"/>
                  <a:gd name="T12" fmla="*/ 0 60000 65536"/>
                  <a:gd name="T13" fmla="*/ 0 60000 65536"/>
                  <a:gd name="T14" fmla="*/ 0 60000 65536"/>
                  <a:gd name="T15" fmla="*/ 0 w 288"/>
                  <a:gd name="T16" fmla="*/ 0 h 96"/>
                  <a:gd name="T17" fmla="*/ 288 w 288"/>
                  <a:gd name="T18" fmla="*/ 96 h 96"/>
                </a:gdLst>
                <a:ahLst/>
                <a:cxnLst>
                  <a:cxn ang="T10">
                    <a:pos x="T0" y="T1"/>
                  </a:cxn>
                  <a:cxn ang="T11">
                    <a:pos x="T2" y="T3"/>
                  </a:cxn>
                  <a:cxn ang="T12">
                    <a:pos x="T4" y="T5"/>
                  </a:cxn>
                  <a:cxn ang="T13">
                    <a:pos x="T6" y="T7"/>
                  </a:cxn>
                  <a:cxn ang="T14">
                    <a:pos x="T8" y="T9"/>
                  </a:cxn>
                </a:cxnLst>
                <a:rect l="T15" t="T16" r="T17" b="T18"/>
                <a:pathLst>
                  <a:path w="288" h="96">
                    <a:moveTo>
                      <a:pt x="0" y="48"/>
                    </a:moveTo>
                    <a:cubicBezTo>
                      <a:pt x="36" y="24"/>
                      <a:pt x="72" y="0"/>
                      <a:pt x="96" y="0"/>
                    </a:cubicBezTo>
                    <a:cubicBezTo>
                      <a:pt x="120" y="0"/>
                      <a:pt x="128" y="32"/>
                      <a:pt x="144" y="48"/>
                    </a:cubicBezTo>
                    <a:cubicBezTo>
                      <a:pt x="160" y="64"/>
                      <a:pt x="168" y="96"/>
                      <a:pt x="192" y="96"/>
                    </a:cubicBezTo>
                    <a:cubicBezTo>
                      <a:pt x="216" y="96"/>
                      <a:pt x="272" y="56"/>
                      <a:pt x="288" y="48"/>
                    </a:cubicBezTo>
                  </a:path>
                </a:pathLst>
              </a:custGeom>
              <a:noFill/>
              <a:ln w="19050">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grpSp>
        <p:sp>
          <p:nvSpPr>
            <p:cNvPr id="16" name="Text Box 29"/>
            <p:cNvSpPr txBox="1">
              <a:spLocks noChangeArrowheads="1"/>
            </p:cNvSpPr>
            <p:nvPr/>
          </p:nvSpPr>
          <p:spPr bwMode="auto">
            <a:xfrm>
              <a:off x="1255099" y="5407528"/>
              <a:ext cx="633024" cy="263663"/>
            </a:xfrm>
            <a:prstGeom prst="rect">
              <a:avLst/>
            </a:prstGeom>
            <a:noFill/>
            <a:ln w="12700">
              <a:noFill/>
              <a:miter lim="800000"/>
              <a:headEnd type="none" w="sm" len="sm"/>
              <a:tailEnd type="none" w="sm" len="sm"/>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77280" eaLnBrk="0" hangingPunct="0">
                <a:spcBef>
                  <a:spcPct val="50000"/>
                </a:spcBef>
              </a:pPr>
              <a:r>
                <a:rPr lang="it-IT" sz="792" b="1" dirty="0">
                  <a:solidFill>
                    <a:srgbClr val="75CD63"/>
                  </a:solidFill>
                  <a:latin typeface="Arial" pitchFamily="34" charset="0"/>
                </a:rPr>
                <a:t>HVDC</a:t>
              </a:r>
              <a:endParaRPr lang="en-GB" sz="792" b="1" dirty="0">
                <a:solidFill>
                  <a:srgbClr val="75CD63"/>
                </a:solidFill>
                <a:latin typeface="Arial" pitchFamily="34" charset="0"/>
              </a:endParaRPr>
            </a:p>
          </p:txBody>
        </p:sp>
        <p:sp>
          <p:nvSpPr>
            <p:cNvPr id="17" name="Line 30"/>
            <p:cNvSpPr>
              <a:spLocks noChangeShapeType="1"/>
            </p:cNvSpPr>
            <p:nvPr/>
          </p:nvSpPr>
          <p:spPr bwMode="auto">
            <a:xfrm>
              <a:off x="3117169" y="5391343"/>
              <a:ext cx="0" cy="87750"/>
            </a:xfrm>
            <a:prstGeom prst="line">
              <a:avLst/>
            </a:prstGeom>
            <a:noFill/>
            <a:ln w="38100">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grpSp>
          <p:nvGrpSpPr>
            <p:cNvPr id="18" name="Group 17"/>
            <p:cNvGrpSpPr>
              <a:grpSpLocks/>
            </p:cNvGrpSpPr>
            <p:nvPr/>
          </p:nvGrpSpPr>
          <p:grpSpPr bwMode="auto">
            <a:xfrm flipH="1">
              <a:off x="2977859" y="5696561"/>
              <a:ext cx="284572" cy="185738"/>
              <a:chOff x="1296" y="3648"/>
              <a:chExt cx="336" cy="192"/>
            </a:xfrm>
          </p:grpSpPr>
          <p:sp>
            <p:nvSpPr>
              <p:cNvPr id="31" name="Rectangle 30"/>
              <p:cNvSpPr>
                <a:spLocks noChangeArrowheads="1"/>
              </p:cNvSpPr>
              <p:nvPr/>
            </p:nvSpPr>
            <p:spPr bwMode="auto">
              <a:xfrm>
                <a:off x="1296" y="3648"/>
                <a:ext cx="336" cy="192"/>
              </a:xfrm>
              <a:prstGeom prst="rect">
                <a:avLst/>
              </a:prstGeom>
              <a:noFill/>
              <a:ln w="28575">
                <a:solidFill>
                  <a:srgbClr val="57B34D"/>
                </a:solidFill>
                <a:miter lim="800000"/>
                <a:headEnd type="none" w="sm" len="sm"/>
                <a:tailEnd type="none" w="sm" len="sm"/>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sp>
            <p:nvSpPr>
              <p:cNvPr id="32" name="Line 33"/>
              <p:cNvSpPr>
                <a:spLocks noChangeShapeType="1"/>
              </p:cNvSpPr>
              <p:nvPr/>
            </p:nvSpPr>
            <p:spPr bwMode="auto">
              <a:xfrm flipV="1">
                <a:off x="1296" y="3648"/>
                <a:ext cx="336" cy="192"/>
              </a:xfrm>
              <a:prstGeom prst="line">
                <a:avLst/>
              </a:prstGeom>
              <a:noFill/>
              <a:ln w="28575">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sp>
            <p:nvSpPr>
              <p:cNvPr id="33" name="Line 35"/>
              <p:cNvSpPr>
                <a:spLocks noChangeShapeType="1"/>
              </p:cNvSpPr>
              <p:nvPr/>
            </p:nvSpPr>
            <p:spPr bwMode="auto">
              <a:xfrm flipV="1">
                <a:off x="1347" y="3693"/>
                <a:ext cx="104" cy="0"/>
              </a:xfrm>
              <a:prstGeom prst="line">
                <a:avLst/>
              </a:prstGeom>
              <a:noFill/>
              <a:ln w="19050">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sp>
            <p:nvSpPr>
              <p:cNvPr id="34" name="Freeform 33"/>
              <p:cNvSpPr>
                <a:spLocks/>
              </p:cNvSpPr>
              <p:nvPr/>
            </p:nvSpPr>
            <p:spPr bwMode="auto">
              <a:xfrm>
                <a:off x="1460" y="3738"/>
                <a:ext cx="144" cy="96"/>
              </a:xfrm>
              <a:custGeom>
                <a:avLst/>
                <a:gdLst>
                  <a:gd name="T0" fmla="*/ 0 w 288"/>
                  <a:gd name="T1" fmla="*/ 48 h 96"/>
                  <a:gd name="T2" fmla="*/ 1 w 288"/>
                  <a:gd name="T3" fmla="*/ 0 h 96"/>
                  <a:gd name="T4" fmla="*/ 1 w 288"/>
                  <a:gd name="T5" fmla="*/ 48 h 96"/>
                  <a:gd name="T6" fmla="*/ 1 w 288"/>
                  <a:gd name="T7" fmla="*/ 96 h 96"/>
                  <a:gd name="T8" fmla="*/ 1 w 288"/>
                  <a:gd name="T9" fmla="*/ 48 h 96"/>
                  <a:gd name="T10" fmla="*/ 0 60000 65536"/>
                  <a:gd name="T11" fmla="*/ 0 60000 65536"/>
                  <a:gd name="T12" fmla="*/ 0 60000 65536"/>
                  <a:gd name="T13" fmla="*/ 0 60000 65536"/>
                  <a:gd name="T14" fmla="*/ 0 60000 65536"/>
                  <a:gd name="T15" fmla="*/ 0 w 288"/>
                  <a:gd name="T16" fmla="*/ 0 h 96"/>
                  <a:gd name="T17" fmla="*/ 288 w 288"/>
                  <a:gd name="T18" fmla="*/ 96 h 96"/>
                </a:gdLst>
                <a:ahLst/>
                <a:cxnLst>
                  <a:cxn ang="T10">
                    <a:pos x="T0" y="T1"/>
                  </a:cxn>
                  <a:cxn ang="T11">
                    <a:pos x="T2" y="T3"/>
                  </a:cxn>
                  <a:cxn ang="T12">
                    <a:pos x="T4" y="T5"/>
                  </a:cxn>
                  <a:cxn ang="T13">
                    <a:pos x="T6" y="T7"/>
                  </a:cxn>
                  <a:cxn ang="T14">
                    <a:pos x="T8" y="T9"/>
                  </a:cxn>
                </a:cxnLst>
                <a:rect l="T15" t="T16" r="T17" b="T18"/>
                <a:pathLst>
                  <a:path w="288" h="96">
                    <a:moveTo>
                      <a:pt x="0" y="48"/>
                    </a:moveTo>
                    <a:cubicBezTo>
                      <a:pt x="36" y="24"/>
                      <a:pt x="72" y="0"/>
                      <a:pt x="96" y="0"/>
                    </a:cubicBezTo>
                    <a:cubicBezTo>
                      <a:pt x="120" y="0"/>
                      <a:pt x="128" y="32"/>
                      <a:pt x="144" y="48"/>
                    </a:cubicBezTo>
                    <a:cubicBezTo>
                      <a:pt x="160" y="64"/>
                      <a:pt x="168" y="96"/>
                      <a:pt x="192" y="96"/>
                    </a:cubicBezTo>
                    <a:cubicBezTo>
                      <a:pt x="216" y="96"/>
                      <a:pt x="272" y="56"/>
                      <a:pt x="288" y="48"/>
                    </a:cubicBezTo>
                  </a:path>
                </a:pathLst>
              </a:custGeom>
              <a:noFill/>
              <a:ln w="19050">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grpSp>
        <p:sp>
          <p:nvSpPr>
            <p:cNvPr id="19" name="Text Box 37"/>
            <p:cNvSpPr txBox="1">
              <a:spLocks noChangeArrowheads="1"/>
            </p:cNvSpPr>
            <p:nvPr/>
          </p:nvSpPr>
          <p:spPr bwMode="auto">
            <a:xfrm>
              <a:off x="3112472" y="5349261"/>
              <a:ext cx="636023" cy="263663"/>
            </a:xfrm>
            <a:prstGeom prst="rect">
              <a:avLst/>
            </a:prstGeom>
            <a:noFill/>
            <a:ln w="12700">
              <a:noFill/>
              <a:miter lim="800000"/>
              <a:headEnd type="none" w="sm" len="sm"/>
              <a:tailEnd type="none" w="sm" len="sm"/>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77280" eaLnBrk="0" hangingPunct="0">
                <a:spcBef>
                  <a:spcPct val="50000"/>
                </a:spcBef>
              </a:pPr>
              <a:r>
                <a:rPr lang="it-IT" sz="792" b="1" dirty="0">
                  <a:solidFill>
                    <a:srgbClr val="75CD63"/>
                  </a:solidFill>
                  <a:latin typeface="Arial" pitchFamily="34" charset="0"/>
                </a:rPr>
                <a:t>HVDC</a:t>
              </a:r>
              <a:endParaRPr lang="en-GB" sz="792" b="1" dirty="0">
                <a:solidFill>
                  <a:srgbClr val="75CD63"/>
                </a:solidFill>
                <a:latin typeface="Arial" pitchFamily="34" charset="0"/>
              </a:endParaRPr>
            </a:p>
          </p:txBody>
        </p:sp>
        <p:sp>
          <p:nvSpPr>
            <p:cNvPr id="20" name="Text Box 13"/>
            <p:cNvSpPr txBox="1">
              <a:spLocks noChangeArrowheads="1"/>
            </p:cNvSpPr>
            <p:nvPr/>
          </p:nvSpPr>
          <p:spPr bwMode="auto">
            <a:xfrm>
              <a:off x="2321884" y="5732681"/>
              <a:ext cx="606035" cy="282366"/>
            </a:xfrm>
            <a:prstGeom prst="rect">
              <a:avLst/>
            </a:prstGeom>
            <a:noFill/>
            <a:ln w="12700">
              <a:noFill/>
              <a:miter lim="800000"/>
              <a:headEnd type="none" w="sm" len="sm"/>
              <a:tailEnd type="none" w="sm" len="sm"/>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77280" rtl="1" eaLnBrk="0" hangingPunct="0">
                <a:spcBef>
                  <a:spcPct val="50000"/>
                </a:spcBef>
              </a:pPr>
              <a:r>
                <a:rPr lang="ar-EG" sz="891" b="1" dirty="0">
                  <a:solidFill>
                    <a:srgbClr val="0066CC"/>
                  </a:solidFill>
                  <a:latin typeface="Arial" pitchFamily="34" charset="0"/>
                  <a:cs typeface="Arial" pitchFamily="34" charset="0"/>
                </a:rPr>
                <a:t>200</a:t>
              </a:r>
              <a:r>
                <a:rPr lang="ar-SA" sz="891" b="1" dirty="0">
                  <a:solidFill>
                    <a:srgbClr val="0066CC"/>
                  </a:solidFill>
                  <a:latin typeface="Arial" pitchFamily="34" charset="0"/>
                  <a:cs typeface="Arial" pitchFamily="34" charset="0"/>
                </a:rPr>
                <a:t>كم</a:t>
              </a:r>
              <a:endParaRPr lang="en-GB" sz="891" b="1" dirty="0">
                <a:solidFill>
                  <a:srgbClr val="0066CC"/>
                </a:solidFill>
                <a:latin typeface="Arial" pitchFamily="34" charset="0"/>
                <a:cs typeface="Arial" pitchFamily="34" charset="0"/>
              </a:endParaRPr>
            </a:p>
          </p:txBody>
        </p:sp>
        <p:sp>
          <p:nvSpPr>
            <p:cNvPr id="21" name="Text Box 13"/>
            <p:cNvSpPr txBox="1">
              <a:spLocks noChangeArrowheads="1"/>
            </p:cNvSpPr>
            <p:nvPr/>
          </p:nvSpPr>
          <p:spPr bwMode="auto">
            <a:xfrm>
              <a:off x="1998049" y="5653015"/>
              <a:ext cx="435326" cy="244880"/>
            </a:xfrm>
            <a:prstGeom prst="rect">
              <a:avLst/>
            </a:prstGeom>
            <a:noFill/>
            <a:ln w="12700">
              <a:noFill/>
              <a:miter lim="800000"/>
              <a:headEnd type="none" w="sm" len="sm"/>
              <a:tailEnd type="none" w="sm" len="sm"/>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77280" rtl="1" eaLnBrk="0" hangingPunct="0">
                <a:spcBef>
                  <a:spcPct val="50000"/>
                </a:spcBef>
              </a:pPr>
              <a:r>
                <a:rPr lang="ar-EG" sz="693" b="1" dirty="0">
                  <a:solidFill>
                    <a:srgbClr val="FF0000"/>
                  </a:solidFill>
                  <a:latin typeface="Arial" pitchFamily="34" charset="0"/>
                  <a:cs typeface="Arial" pitchFamily="34" charset="0"/>
                </a:rPr>
                <a:t>16ك</a:t>
              </a:r>
              <a:r>
                <a:rPr lang="ar-SA" sz="693" b="1" dirty="0">
                  <a:solidFill>
                    <a:srgbClr val="FF0000"/>
                  </a:solidFill>
                  <a:latin typeface="Arial" pitchFamily="34" charset="0"/>
                  <a:cs typeface="Arial" pitchFamily="34" charset="0"/>
                </a:rPr>
                <a:t>م</a:t>
              </a:r>
              <a:endParaRPr lang="en-GB" sz="693" b="1" dirty="0">
                <a:solidFill>
                  <a:srgbClr val="FF0000"/>
                </a:solidFill>
                <a:latin typeface="Arial" pitchFamily="34" charset="0"/>
                <a:cs typeface="Arial" pitchFamily="34" charset="0"/>
              </a:endParaRPr>
            </a:p>
          </p:txBody>
        </p:sp>
        <p:sp>
          <p:nvSpPr>
            <p:cNvPr id="22" name="Text Box 13"/>
            <p:cNvSpPr txBox="1">
              <a:spLocks noChangeArrowheads="1"/>
            </p:cNvSpPr>
            <p:nvPr/>
          </p:nvSpPr>
          <p:spPr bwMode="auto">
            <a:xfrm>
              <a:off x="998738" y="5740080"/>
              <a:ext cx="606035" cy="282366"/>
            </a:xfrm>
            <a:prstGeom prst="rect">
              <a:avLst/>
            </a:prstGeom>
            <a:noFill/>
            <a:ln w="12700">
              <a:noFill/>
              <a:miter lim="800000"/>
              <a:headEnd type="none" w="sm" len="sm"/>
              <a:tailEnd type="none" w="sm" len="sm"/>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77280" rtl="1" eaLnBrk="0" hangingPunct="0">
                <a:spcBef>
                  <a:spcPct val="50000"/>
                </a:spcBef>
              </a:pPr>
              <a:r>
                <a:rPr lang="ar-SA" sz="891" b="1" dirty="0">
                  <a:solidFill>
                    <a:srgbClr val="0066CC"/>
                  </a:solidFill>
                  <a:latin typeface="Arial" pitchFamily="34" charset="0"/>
                  <a:cs typeface="Arial" pitchFamily="34" charset="0"/>
                </a:rPr>
                <a:t>4</a:t>
              </a:r>
              <a:r>
                <a:rPr lang="ar-EG" sz="891" b="1" dirty="0">
                  <a:solidFill>
                    <a:srgbClr val="0066CC"/>
                  </a:solidFill>
                  <a:latin typeface="Arial" pitchFamily="34" charset="0"/>
                  <a:cs typeface="Arial" pitchFamily="34" charset="0"/>
                </a:rPr>
                <a:t>50</a:t>
              </a:r>
              <a:r>
                <a:rPr lang="ar-SA" sz="891" b="1" dirty="0">
                  <a:solidFill>
                    <a:srgbClr val="0066CC"/>
                  </a:solidFill>
                  <a:latin typeface="Arial" pitchFamily="34" charset="0"/>
                  <a:cs typeface="Arial" pitchFamily="34" charset="0"/>
                </a:rPr>
                <a:t> كم</a:t>
              </a:r>
              <a:endParaRPr lang="en-GB" sz="891" b="1" dirty="0">
                <a:solidFill>
                  <a:srgbClr val="0066CC"/>
                </a:solidFill>
                <a:latin typeface="Arial" pitchFamily="34" charset="0"/>
                <a:cs typeface="Arial" pitchFamily="34" charset="0"/>
              </a:endParaRPr>
            </a:p>
          </p:txBody>
        </p:sp>
        <p:sp>
          <p:nvSpPr>
            <p:cNvPr id="23" name="Rectangle 22"/>
            <p:cNvSpPr>
              <a:spLocks noChangeArrowheads="1"/>
            </p:cNvSpPr>
            <p:nvPr/>
          </p:nvSpPr>
          <p:spPr bwMode="auto">
            <a:xfrm>
              <a:off x="1951614" y="4935724"/>
              <a:ext cx="686842" cy="226320"/>
            </a:xfrm>
            <a:prstGeom prst="rect">
              <a:avLst/>
            </a:prstGeom>
            <a:solidFill>
              <a:srgbClr val="89E0FF"/>
            </a:solidFill>
            <a:ln w="12700">
              <a:noFill/>
              <a:miter lim="800000"/>
              <a:headEnd/>
              <a:tailEnd/>
            </a:ln>
          </p:spPr>
          <p:txBody>
            <a:bodyPr wrap="square" lIns="44561" tIns="23172" rIns="80209" bIns="23172"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EG" sz="891" b="1" dirty="0"/>
                <a:t>خليج العقبة</a:t>
              </a:r>
            </a:p>
          </p:txBody>
        </p:sp>
        <p:sp>
          <p:nvSpPr>
            <p:cNvPr id="24" name="Line 16"/>
            <p:cNvSpPr>
              <a:spLocks noChangeShapeType="1"/>
            </p:cNvSpPr>
            <p:nvPr/>
          </p:nvSpPr>
          <p:spPr bwMode="auto">
            <a:xfrm>
              <a:off x="3131832" y="5609482"/>
              <a:ext cx="789750" cy="0"/>
            </a:xfrm>
            <a:prstGeom prst="line">
              <a:avLst/>
            </a:prstGeom>
            <a:noFill/>
            <a:ln w="76200">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ar-EG" sz="891"/>
            </a:p>
          </p:txBody>
        </p:sp>
        <p:sp>
          <p:nvSpPr>
            <p:cNvPr id="25" name="Line 16"/>
            <p:cNvSpPr>
              <a:spLocks noChangeShapeType="1"/>
            </p:cNvSpPr>
            <p:nvPr/>
          </p:nvSpPr>
          <p:spPr bwMode="auto">
            <a:xfrm>
              <a:off x="2440200" y="5609482"/>
              <a:ext cx="723938" cy="0"/>
            </a:xfrm>
            <a:prstGeom prst="line">
              <a:avLst/>
            </a:prstGeom>
            <a:noFill/>
            <a:ln w="76200">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endParaRPr lang="ar-EG" sz="891"/>
            </a:p>
          </p:txBody>
        </p:sp>
        <p:sp>
          <p:nvSpPr>
            <p:cNvPr id="26" name="Line 35"/>
            <p:cNvSpPr>
              <a:spLocks noChangeShapeType="1"/>
            </p:cNvSpPr>
            <p:nvPr/>
          </p:nvSpPr>
          <p:spPr bwMode="auto">
            <a:xfrm flipH="1" flipV="1">
              <a:off x="3131148" y="5565473"/>
              <a:ext cx="87750" cy="0"/>
            </a:xfrm>
            <a:prstGeom prst="line">
              <a:avLst/>
            </a:prstGeom>
            <a:noFill/>
            <a:ln w="19050">
              <a:solidFill>
                <a:srgbClr val="57B34D"/>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p>
          </p:txBody>
        </p:sp>
        <p:sp>
          <p:nvSpPr>
            <p:cNvPr id="27" name="Line 16"/>
            <p:cNvSpPr>
              <a:spLocks noChangeShapeType="1"/>
            </p:cNvSpPr>
            <p:nvPr/>
          </p:nvSpPr>
          <p:spPr bwMode="auto">
            <a:xfrm>
              <a:off x="2174117" y="5609482"/>
              <a:ext cx="263250" cy="0"/>
            </a:xfrm>
            <a:prstGeom prst="line">
              <a:avLst/>
            </a:prstGeom>
            <a:noFill/>
            <a:ln w="76200">
              <a:solidFill>
                <a:srgbClr val="89E0FF"/>
              </a:solidFill>
              <a:roun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ar-EG" sz="891">
                <a:ln>
                  <a:solidFill>
                    <a:schemeClr val="accent2"/>
                  </a:solidFill>
                </a:ln>
              </a:endParaRPr>
            </a:p>
          </p:txBody>
        </p:sp>
        <p:sp>
          <p:nvSpPr>
            <p:cNvPr id="28" name="Text Box 13"/>
            <p:cNvSpPr txBox="1">
              <a:spLocks noChangeArrowheads="1"/>
            </p:cNvSpPr>
            <p:nvPr/>
          </p:nvSpPr>
          <p:spPr bwMode="auto">
            <a:xfrm>
              <a:off x="3222319" y="5740079"/>
              <a:ext cx="606035" cy="282366"/>
            </a:xfrm>
            <a:prstGeom prst="rect">
              <a:avLst/>
            </a:prstGeom>
            <a:noFill/>
            <a:ln w="12700">
              <a:noFill/>
              <a:miter lim="800000"/>
              <a:headEnd type="none" w="sm" len="sm"/>
              <a:tailEnd type="none" w="sm" len="sm"/>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77280" rtl="1" eaLnBrk="0" hangingPunct="0">
                <a:spcBef>
                  <a:spcPct val="50000"/>
                </a:spcBef>
              </a:pPr>
              <a:r>
                <a:rPr lang="ar-EG" sz="891" b="1" dirty="0">
                  <a:solidFill>
                    <a:srgbClr val="0066CC"/>
                  </a:solidFill>
                  <a:latin typeface="Arial" pitchFamily="34" charset="0"/>
                  <a:cs typeface="Arial" pitchFamily="34" charset="0"/>
                </a:rPr>
                <a:t>650</a:t>
              </a:r>
              <a:r>
                <a:rPr lang="ar-SA" sz="891" b="1" dirty="0">
                  <a:solidFill>
                    <a:srgbClr val="0066CC"/>
                  </a:solidFill>
                  <a:latin typeface="Arial" pitchFamily="34" charset="0"/>
                  <a:cs typeface="Arial" pitchFamily="34" charset="0"/>
                </a:rPr>
                <a:t>كم</a:t>
              </a:r>
              <a:endParaRPr lang="en-GB" sz="891" b="1" dirty="0">
                <a:solidFill>
                  <a:srgbClr val="0066CC"/>
                </a:solidFill>
                <a:latin typeface="Arial" pitchFamily="34" charset="0"/>
                <a:cs typeface="Arial" pitchFamily="34" charset="0"/>
              </a:endParaRPr>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95" y="5365771"/>
              <a:ext cx="679390" cy="451794"/>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8301" y="5365771"/>
              <a:ext cx="800455" cy="533636"/>
            </a:xfrm>
            <a:prstGeom prst="rect">
              <a:avLst/>
            </a:prstGeom>
          </p:spPr>
        </p:pic>
      </p:grpSp>
      <p:pic>
        <p:nvPicPr>
          <p:cNvPr id="45" name="Picture 44"/>
          <p:cNvPicPr>
            <a:picLocks noChangeAspect="1"/>
          </p:cNvPicPr>
          <p:nvPr/>
        </p:nvPicPr>
        <p:blipFill rotWithShape="1">
          <a:blip r:embed="rId4" cstate="print"/>
          <a:srcRect l="6402" t="1814" r="11967" b="1369"/>
          <a:stretch/>
        </p:blipFill>
        <p:spPr>
          <a:xfrm>
            <a:off x="96180" y="1600516"/>
            <a:ext cx="4988103" cy="27453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8" name="Rectangle 47"/>
          <p:cNvSpPr/>
          <p:nvPr/>
        </p:nvSpPr>
        <p:spPr>
          <a:xfrm>
            <a:off x="5475515" y="1153855"/>
            <a:ext cx="6396364" cy="5176802"/>
          </a:xfrm>
          <a:prstGeom prst="rect">
            <a:avLst/>
          </a:prstGeom>
        </p:spPr>
        <p:txBody>
          <a:bodyPr wrap="square">
            <a:spAutoFit/>
          </a:bodyPr>
          <a:lstStyle/>
          <a:p>
            <a:pPr algn="r" rtl="1">
              <a:lnSpc>
                <a:spcPct val="200000"/>
              </a:lnSpc>
            </a:pPr>
            <a:r>
              <a:rPr lang="ar-EG" sz="2400" dirty="0">
                <a:solidFill>
                  <a:srgbClr val="0000FF"/>
                </a:solidFill>
                <a:cs typeface="PT Bold Heading" panose="00000400000000000000" pitchFamily="2" charset="-78"/>
              </a:rPr>
              <a:t>الغرض من المشروع: </a:t>
            </a:r>
          </a:p>
          <a:p>
            <a:pPr marL="141480" indent="-141480" algn="justLow" rtl="1">
              <a:lnSpc>
                <a:spcPct val="200000"/>
              </a:lnSpc>
              <a:buFont typeface="Wingdings" panose="05000000000000000000" pitchFamily="2" charset="2"/>
              <a:buChar char="q"/>
            </a:pPr>
            <a:r>
              <a:rPr lang="ar-EG" b="1" dirty="0">
                <a:latin typeface="+mn-lt"/>
              </a:rPr>
              <a:t>تبادل 3000 م.وات بين شبكتى البلدين.</a:t>
            </a:r>
          </a:p>
          <a:p>
            <a:pPr algn="r" rtl="1">
              <a:lnSpc>
                <a:spcPct val="200000"/>
              </a:lnSpc>
            </a:pPr>
            <a:r>
              <a:rPr lang="ar-EG" sz="2400" dirty="0">
                <a:solidFill>
                  <a:srgbClr val="0000FF"/>
                </a:solidFill>
                <a:cs typeface="PT Bold Heading" panose="00000400000000000000" pitchFamily="2" charset="-78"/>
              </a:rPr>
              <a:t>مكونات المشروع:</a:t>
            </a:r>
          </a:p>
          <a:p>
            <a:pPr marL="141480" indent="-141480" algn="justLow" rtl="1">
              <a:lnSpc>
                <a:spcPct val="200000"/>
              </a:lnSpc>
              <a:buFont typeface="Wingdings" panose="05000000000000000000" pitchFamily="2" charset="2"/>
              <a:buChar char="q"/>
            </a:pPr>
            <a:r>
              <a:rPr lang="ar-EG" b="1" dirty="0">
                <a:latin typeface="+mn-lt"/>
              </a:rPr>
              <a:t>إنشاء 3 محطات تحويل تيار متردد/مستمر جهد +/- 500 </a:t>
            </a:r>
            <a:r>
              <a:rPr lang="ar-EG" b="1" dirty="0" err="1">
                <a:latin typeface="+mn-lt"/>
              </a:rPr>
              <a:t>ك.ف</a:t>
            </a:r>
            <a:endParaRPr lang="ar-EG" b="1" dirty="0">
              <a:latin typeface="+mn-lt"/>
            </a:endParaRPr>
          </a:p>
          <a:p>
            <a:pPr algn="justLow" rtl="1">
              <a:lnSpc>
                <a:spcPct val="200000"/>
              </a:lnSpc>
            </a:pPr>
            <a:r>
              <a:rPr lang="ar-EG" sz="1400" b="1" dirty="0">
                <a:solidFill>
                  <a:srgbClr val="FF0000"/>
                </a:solidFill>
              </a:rPr>
              <a:t>(</a:t>
            </a:r>
            <a:r>
              <a:rPr lang="ar-SA" sz="1400" b="1" dirty="0">
                <a:solidFill>
                  <a:srgbClr val="FF0000"/>
                </a:solidFill>
              </a:rPr>
              <a:t>شرق المدينة المنورة</a:t>
            </a:r>
            <a:r>
              <a:rPr lang="ar-EG" sz="1400" b="1" dirty="0">
                <a:solidFill>
                  <a:srgbClr val="FF0000"/>
                </a:solidFill>
              </a:rPr>
              <a:t>، بدر، تبوك).</a:t>
            </a:r>
            <a:r>
              <a:rPr lang="ar-SA" sz="1400" b="1" dirty="0">
                <a:solidFill>
                  <a:srgbClr val="FF0000"/>
                </a:solidFill>
              </a:rPr>
              <a:t>  </a:t>
            </a:r>
            <a:endParaRPr lang="en-US" sz="1400" b="1" dirty="0">
              <a:solidFill>
                <a:srgbClr val="FF0000"/>
              </a:solidFill>
            </a:endParaRPr>
          </a:p>
          <a:p>
            <a:pPr marL="141480" indent="-141480" algn="justLow" rtl="1">
              <a:lnSpc>
                <a:spcPct val="200000"/>
              </a:lnSpc>
              <a:buFont typeface="Wingdings" panose="05000000000000000000" pitchFamily="2" charset="2"/>
              <a:buChar char="q"/>
            </a:pPr>
            <a:r>
              <a:rPr lang="ar-SA" b="1" dirty="0">
                <a:latin typeface="+mn-lt"/>
              </a:rPr>
              <a:t>إنشاء الخط الهوائى بدر / نبق / المدينة المنورة / تبوك جهد + 500 ك.ف. بطول حوالى 1320</a:t>
            </a:r>
            <a:r>
              <a:rPr lang="ar-EG" b="1" dirty="0">
                <a:latin typeface="+mn-lt"/>
              </a:rPr>
              <a:t>كم.</a:t>
            </a:r>
            <a:r>
              <a:rPr lang="ar-SA" b="1" dirty="0">
                <a:latin typeface="+mn-lt"/>
              </a:rPr>
              <a:t> </a:t>
            </a:r>
            <a:endParaRPr lang="ar-EG" b="1" dirty="0">
              <a:latin typeface="+mn-lt"/>
            </a:endParaRPr>
          </a:p>
          <a:p>
            <a:pPr marL="141480" indent="-141480" algn="justLow" rtl="1">
              <a:lnSpc>
                <a:spcPct val="200000"/>
              </a:lnSpc>
              <a:buFont typeface="Wingdings" panose="05000000000000000000" pitchFamily="2" charset="2"/>
              <a:buChar char="q"/>
            </a:pPr>
            <a:r>
              <a:rPr lang="ar-SA" b="1" dirty="0">
                <a:latin typeface="+mn-lt"/>
              </a:rPr>
              <a:t>إنشاء كابلات بحرية وأرضية بطول حوالى 16 كم لعبور خليج العقبة</a:t>
            </a:r>
            <a:r>
              <a:rPr lang="ar-EG" b="1" dirty="0" smtClean="0">
                <a:latin typeface="+mn-lt"/>
              </a:rPr>
              <a:t>.</a:t>
            </a:r>
            <a:endParaRPr lang="ar-EG" sz="1400" dirty="0"/>
          </a:p>
          <a:p>
            <a:pPr marL="141480" indent="-141480" algn="justLow" rtl="1">
              <a:lnSpc>
                <a:spcPct val="200000"/>
              </a:lnSpc>
              <a:buFont typeface="Wingdings" panose="05000000000000000000" pitchFamily="2" charset="2"/>
              <a:buChar char="q"/>
            </a:pPr>
            <a:endParaRPr lang="en-US" sz="1400" dirty="0">
              <a:solidFill>
                <a:srgbClr val="FF0000"/>
              </a:solidFill>
            </a:endParaRPr>
          </a:p>
        </p:txBody>
      </p:sp>
    </p:spTree>
    <p:extLst>
      <p:ext uri="{BB962C8B-B14F-4D97-AF65-F5344CB8AC3E}">
        <p14:creationId xmlns:p14="http://schemas.microsoft.com/office/powerpoint/2010/main" val="38906650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4920"/>
            <a:ext cx="10642482" cy="646331"/>
          </a:xfrm>
          <a:prstGeom prst="rect">
            <a:avLst/>
          </a:prstGeom>
        </p:spPr>
        <p:txBody>
          <a:bodyPr wrap="square">
            <a:spAutoFit/>
          </a:bodyPr>
          <a:lstStyle/>
          <a:p>
            <a:pPr indent="-17780" algn="just" rtl="1"/>
            <a:r>
              <a:rPr lang="ar-EG" sz="36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ثالثاً: </a:t>
            </a:r>
            <a:r>
              <a:rPr lang="ar-EG" sz="36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الربط الكهربائي المصري / </a:t>
            </a:r>
            <a:r>
              <a:rPr lang="ar-EG" sz="36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السعودي</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58" y="2184025"/>
            <a:ext cx="4054885" cy="2405999"/>
          </a:xfrm>
          <a:prstGeom prst="rect">
            <a:avLst/>
          </a:prstGeom>
          <a:ln>
            <a:noFill/>
          </a:ln>
          <a:effectLst>
            <a:outerShdw blurRad="190500" algn="tl" rotWithShape="0">
              <a:srgbClr val="000000">
                <a:alpha val="70000"/>
              </a:srgbClr>
            </a:outerShdw>
          </a:effectLst>
        </p:spPr>
      </p:pic>
      <p:sp>
        <p:nvSpPr>
          <p:cNvPr id="12" name="Rectangle 11"/>
          <p:cNvSpPr/>
          <p:nvPr/>
        </p:nvSpPr>
        <p:spPr>
          <a:xfrm>
            <a:off x="4299857" y="1119293"/>
            <a:ext cx="7477940" cy="3377848"/>
          </a:xfrm>
          <a:prstGeom prst="rect">
            <a:avLst/>
          </a:prstGeom>
        </p:spPr>
        <p:txBody>
          <a:bodyPr wrap="square">
            <a:spAutoFit/>
          </a:bodyPr>
          <a:lstStyle/>
          <a:p>
            <a:pPr algn="r" rtl="1">
              <a:lnSpc>
                <a:spcPct val="200000"/>
              </a:lnSpc>
              <a:spcBef>
                <a:spcPts val="297"/>
              </a:spcBef>
              <a:spcAft>
                <a:spcPts val="297"/>
              </a:spcAft>
            </a:pPr>
            <a:r>
              <a:rPr lang="ar-SA" sz="2000" dirty="0">
                <a:solidFill>
                  <a:srgbClr val="0000FF"/>
                </a:solidFill>
                <a:cs typeface="PT Bold Heading" panose="00000400000000000000" pitchFamily="2" charset="-78"/>
              </a:rPr>
              <a:t>تكاليف المشروع:</a:t>
            </a:r>
            <a:endParaRPr lang="en-US" sz="2000" dirty="0">
              <a:solidFill>
                <a:srgbClr val="0000FF"/>
              </a:solidFill>
              <a:cs typeface="PT Bold Heading" panose="00000400000000000000" pitchFamily="2" charset="-78"/>
            </a:endParaRPr>
          </a:p>
          <a:p>
            <a:pPr marL="169776" indent="-169776" algn="just" rtl="1">
              <a:lnSpc>
                <a:spcPct val="150000"/>
              </a:lnSpc>
              <a:buFont typeface="Symbol" panose="05050102010706020507" pitchFamily="18" charset="2"/>
              <a:buChar char=""/>
            </a:pPr>
            <a:r>
              <a:rPr lang="ar-SA" b="1" dirty="0">
                <a:latin typeface="+mj-lt"/>
                <a:ea typeface="PMingLiU" panose="02020500000000000000" pitchFamily="18" charset="-120"/>
              </a:rPr>
              <a:t>تبلغ التكاليف الاستثمارية للمشروع </a:t>
            </a:r>
            <a:r>
              <a:rPr lang="ar-SA" b="1" dirty="0">
                <a:solidFill>
                  <a:srgbClr val="FF0000"/>
                </a:solidFill>
                <a:latin typeface="+mj-lt"/>
                <a:ea typeface="PMingLiU" panose="02020500000000000000" pitchFamily="18" charset="-120"/>
              </a:rPr>
              <a:t>حوالى 1560 مليون دولار</a:t>
            </a:r>
            <a:r>
              <a:rPr lang="ar-SA" b="1" dirty="0">
                <a:latin typeface="+mj-lt"/>
                <a:ea typeface="PMingLiU" panose="02020500000000000000" pitchFamily="18" charset="-120"/>
              </a:rPr>
              <a:t> </a:t>
            </a:r>
            <a:endParaRPr lang="ar-EG" b="1" dirty="0">
              <a:latin typeface="+mj-lt"/>
              <a:ea typeface="PMingLiU" panose="02020500000000000000" pitchFamily="18" charset="-120"/>
            </a:endParaRPr>
          </a:p>
          <a:p>
            <a:pPr algn="just" rtl="1">
              <a:lnSpc>
                <a:spcPct val="150000"/>
              </a:lnSpc>
            </a:pPr>
            <a:r>
              <a:rPr lang="ar-EG" b="1" dirty="0">
                <a:solidFill>
                  <a:schemeClr val="accent6">
                    <a:lumMod val="75000"/>
                  </a:schemeClr>
                </a:solidFill>
                <a:latin typeface="+mj-lt"/>
                <a:ea typeface="PMingLiU" panose="02020500000000000000" pitchFamily="18" charset="-120"/>
              </a:rPr>
              <a:t>(</a:t>
            </a:r>
            <a:r>
              <a:rPr lang="ar-SA" b="1" dirty="0">
                <a:solidFill>
                  <a:schemeClr val="accent6">
                    <a:lumMod val="75000"/>
                  </a:schemeClr>
                </a:solidFill>
                <a:latin typeface="+mj-lt"/>
                <a:ea typeface="PMingLiU" panose="02020500000000000000" pitchFamily="18" charset="-120"/>
              </a:rPr>
              <a:t>يخص الجانب </a:t>
            </a:r>
            <a:r>
              <a:rPr lang="ar-SA" b="1" dirty="0" err="1">
                <a:solidFill>
                  <a:schemeClr val="accent6">
                    <a:lumMod val="75000"/>
                  </a:schemeClr>
                </a:solidFill>
                <a:latin typeface="+mj-lt"/>
                <a:ea typeface="PMingLiU" panose="02020500000000000000" pitchFamily="18" charset="-120"/>
              </a:rPr>
              <a:t>المصرى</a:t>
            </a:r>
            <a:r>
              <a:rPr lang="ar-SA" b="1" dirty="0">
                <a:solidFill>
                  <a:schemeClr val="accent6">
                    <a:lumMod val="75000"/>
                  </a:schemeClr>
                </a:solidFill>
                <a:latin typeface="+mj-lt"/>
                <a:ea typeface="PMingLiU" panose="02020500000000000000" pitchFamily="18" charset="-120"/>
              </a:rPr>
              <a:t> حوالى 626.3 مليون</a:t>
            </a:r>
            <a:r>
              <a:rPr lang="ar-EG" b="1" dirty="0">
                <a:solidFill>
                  <a:schemeClr val="accent6">
                    <a:lumMod val="75000"/>
                  </a:schemeClr>
                </a:solidFill>
                <a:latin typeface="+mj-lt"/>
                <a:ea typeface="PMingLiU" panose="02020500000000000000" pitchFamily="18" charset="-120"/>
              </a:rPr>
              <a:t>)</a:t>
            </a:r>
            <a:r>
              <a:rPr lang="ar-SA" b="1" dirty="0">
                <a:solidFill>
                  <a:srgbClr val="FF0000"/>
                </a:solidFill>
                <a:latin typeface="+mj-lt"/>
                <a:ea typeface="PMingLiU" panose="02020500000000000000" pitchFamily="18" charset="-120"/>
              </a:rPr>
              <a:t>.</a:t>
            </a:r>
            <a:endParaRPr lang="ar-EG" b="1" dirty="0">
              <a:solidFill>
                <a:srgbClr val="FF0000"/>
              </a:solidFill>
              <a:latin typeface="+mj-lt"/>
              <a:ea typeface="PMingLiU" panose="02020500000000000000" pitchFamily="18" charset="-120"/>
            </a:endParaRPr>
          </a:p>
          <a:p>
            <a:pPr algn="r" rtl="1">
              <a:lnSpc>
                <a:spcPct val="200000"/>
              </a:lnSpc>
              <a:spcBef>
                <a:spcPts val="297"/>
              </a:spcBef>
              <a:spcAft>
                <a:spcPts val="297"/>
              </a:spcAft>
            </a:pPr>
            <a:r>
              <a:rPr lang="ar-SA" sz="2000" dirty="0">
                <a:solidFill>
                  <a:srgbClr val="0000FF"/>
                </a:solidFill>
                <a:cs typeface="PT Bold Heading" panose="00000400000000000000" pitchFamily="2" charset="-78"/>
              </a:rPr>
              <a:t>الموعد المتوقع للتشغيل: </a:t>
            </a:r>
            <a:endParaRPr lang="en-US" sz="2000" dirty="0">
              <a:solidFill>
                <a:srgbClr val="0000FF"/>
              </a:solidFill>
              <a:cs typeface="PT Bold Heading" panose="00000400000000000000" pitchFamily="2" charset="-78"/>
            </a:endParaRPr>
          </a:p>
          <a:p>
            <a:pPr marL="169776" indent="-169776" algn="justLow" rtl="1">
              <a:lnSpc>
                <a:spcPct val="200000"/>
              </a:lnSpc>
              <a:buFont typeface="Symbol" panose="05050102010706020507" pitchFamily="18" charset="2"/>
              <a:buChar char=""/>
            </a:pPr>
            <a:r>
              <a:rPr lang="ar-EG" b="1" dirty="0">
                <a:solidFill>
                  <a:srgbClr val="FF0000"/>
                </a:solidFill>
                <a:latin typeface="Arial" panose="020B0604020202020204" pitchFamily="34" charset="0"/>
                <a:ea typeface="PMingLiU" panose="02020500000000000000" pitchFamily="18" charset="-120"/>
              </a:rPr>
              <a:t>من المنتظر </a:t>
            </a:r>
            <a:r>
              <a:rPr lang="ar-SA" b="1" dirty="0">
                <a:solidFill>
                  <a:srgbClr val="FF0000"/>
                </a:solidFill>
                <a:latin typeface="Arial" panose="020B0604020202020204" pitchFamily="34" charset="0"/>
                <a:ea typeface="PMingLiU" panose="02020500000000000000" pitchFamily="18" charset="-120"/>
              </a:rPr>
              <a:t>أن يكون التشغيل </a:t>
            </a:r>
            <a:r>
              <a:rPr lang="ar-SA" b="1" dirty="0" smtClean="0">
                <a:solidFill>
                  <a:srgbClr val="FF0000"/>
                </a:solidFill>
                <a:latin typeface="Arial" panose="020B0604020202020204" pitchFamily="34" charset="0"/>
                <a:ea typeface="PMingLiU" panose="02020500000000000000" pitchFamily="18" charset="-120"/>
              </a:rPr>
              <a:t>الجزئي </a:t>
            </a:r>
            <a:r>
              <a:rPr lang="ar-SA" b="1" dirty="0">
                <a:solidFill>
                  <a:srgbClr val="FF0000"/>
                </a:solidFill>
                <a:latin typeface="Arial" panose="020B0604020202020204" pitchFamily="34" charset="0"/>
                <a:ea typeface="PMingLiU" panose="02020500000000000000" pitchFamily="18" charset="-120"/>
              </a:rPr>
              <a:t>للمشروع في </a:t>
            </a:r>
            <a:r>
              <a:rPr lang="ar-EG" b="1" dirty="0" smtClean="0">
                <a:solidFill>
                  <a:srgbClr val="FF0000"/>
                </a:solidFill>
                <a:latin typeface="Arial" panose="020B0604020202020204" pitchFamily="34" charset="0"/>
                <a:ea typeface="PMingLiU" panose="02020500000000000000" pitchFamily="18" charset="-120"/>
              </a:rPr>
              <a:t>ابريل 2021</a:t>
            </a:r>
            <a:r>
              <a:rPr lang="ar-SA" b="1" dirty="0" smtClean="0">
                <a:solidFill>
                  <a:srgbClr val="FF0000"/>
                </a:solidFill>
                <a:latin typeface="Arial" panose="020B0604020202020204" pitchFamily="34" charset="0"/>
                <a:ea typeface="PMingLiU" panose="02020500000000000000" pitchFamily="18" charset="-120"/>
              </a:rPr>
              <a:t> </a:t>
            </a:r>
            <a:r>
              <a:rPr lang="ar-SA" b="1" dirty="0">
                <a:solidFill>
                  <a:srgbClr val="FF0000"/>
                </a:solidFill>
                <a:latin typeface="Arial" panose="020B0604020202020204" pitchFamily="34" charset="0"/>
                <a:ea typeface="PMingLiU" panose="02020500000000000000" pitchFamily="18" charset="-120"/>
              </a:rPr>
              <a:t>والتشغيل الكامل </a:t>
            </a:r>
            <a:r>
              <a:rPr lang="ar-SA" b="1" dirty="0" smtClean="0">
                <a:solidFill>
                  <a:srgbClr val="FF0000"/>
                </a:solidFill>
                <a:latin typeface="Arial" panose="020B0604020202020204" pitchFamily="34" charset="0"/>
                <a:ea typeface="PMingLiU" panose="02020500000000000000" pitchFamily="18" charset="-120"/>
              </a:rPr>
              <a:t>في</a:t>
            </a:r>
            <a:r>
              <a:rPr lang="ar-EG" b="1" dirty="0" smtClean="0">
                <a:solidFill>
                  <a:srgbClr val="FF0000"/>
                </a:solidFill>
                <a:latin typeface="Arial" panose="020B0604020202020204" pitchFamily="34" charset="0"/>
                <a:ea typeface="PMingLiU" panose="02020500000000000000" pitchFamily="18" charset="-120"/>
              </a:rPr>
              <a:t>        </a:t>
            </a:r>
            <a:r>
              <a:rPr lang="ar-SA" b="1" dirty="0" smtClean="0">
                <a:solidFill>
                  <a:srgbClr val="FF0000"/>
                </a:solidFill>
                <a:latin typeface="Arial" panose="020B0604020202020204" pitchFamily="34" charset="0"/>
                <a:ea typeface="PMingLiU" panose="02020500000000000000" pitchFamily="18" charset="-120"/>
              </a:rPr>
              <a:t> </a:t>
            </a:r>
            <a:r>
              <a:rPr lang="ar-EG" b="1" dirty="0" smtClean="0">
                <a:solidFill>
                  <a:srgbClr val="FF0000"/>
                </a:solidFill>
                <a:latin typeface="Arial" panose="020B0604020202020204" pitchFamily="34" charset="0"/>
                <a:ea typeface="PMingLiU" panose="02020500000000000000" pitchFamily="18" charset="-120"/>
              </a:rPr>
              <a:t>ابريل 2022 , </a:t>
            </a:r>
            <a:r>
              <a:rPr lang="ar-EG" b="1" dirty="0">
                <a:solidFill>
                  <a:srgbClr val="FF0000"/>
                </a:solidFill>
                <a:latin typeface="Arial" panose="020B0604020202020204" pitchFamily="34" charset="0"/>
                <a:ea typeface="PMingLiU" panose="02020500000000000000" pitchFamily="18" charset="-120"/>
              </a:rPr>
              <a:t>وهذا الامر مرتبط بالجداول الزمنية التي سيتم التوصل اليها .</a:t>
            </a:r>
            <a:r>
              <a:rPr lang="ar-SA" b="1" dirty="0">
                <a:solidFill>
                  <a:srgbClr val="FF0000"/>
                </a:solidFill>
                <a:latin typeface="Arial" panose="020B0604020202020204" pitchFamily="34" charset="0"/>
                <a:ea typeface="PMingLiU" panose="02020500000000000000" pitchFamily="18" charset="-120"/>
              </a:rPr>
              <a:t> </a:t>
            </a:r>
            <a:endParaRPr lang="en-US" b="1" dirty="0">
              <a:solidFill>
                <a:srgbClr val="FF0000"/>
              </a:solidFill>
              <a:latin typeface="Arial" panose="020B0604020202020204" pitchFamily="34" charset="0"/>
              <a:ea typeface="PMingLiU" panose="02020500000000000000" pitchFamily="18" charset="-120"/>
            </a:endParaRPr>
          </a:p>
        </p:txBody>
      </p:sp>
    </p:spTree>
    <p:extLst>
      <p:ext uri="{BB962C8B-B14F-4D97-AF65-F5344CB8AC3E}">
        <p14:creationId xmlns:p14="http://schemas.microsoft.com/office/powerpoint/2010/main" val="1071036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WordArt 11"/>
          <p:cNvSpPr>
            <a:spLocks noChangeArrowheads="1" noChangeShapeType="1" noTextEdit="1"/>
          </p:cNvSpPr>
          <p:nvPr/>
        </p:nvSpPr>
        <p:spPr bwMode="auto">
          <a:xfrm>
            <a:off x="1643064" y="2143126"/>
            <a:ext cx="9024937" cy="45005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r"/>
            <a:endParaRPr lang="ar-EG" sz="2200" b="1" kern="10">
              <a:solidFill>
                <a:srgbClr val="2D2DB9"/>
              </a:solidFill>
              <a:latin typeface="Arial"/>
              <a:cs typeface="Arial"/>
            </a:endParaRPr>
          </a:p>
        </p:txBody>
      </p:sp>
      <p:sp>
        <p:nvSpPr>
          <p:cNvPr id="23557" name="Rectangle 2"/>
          <p:cNvSpPr>
            <a:spLocks noChangeArrowheads="1"/>
          </p:cNvSpPr>
          <p:nvPr/>
        </p:nvSpPr>
        <p:spPr bwMode="auto">
          <a:xfrm>
            <a:off x="424543" y="1398585"/>
            <a:ext cx="11662360" cy="4862870"/>
          </a:xfrm>
          <a:prstGeom prst="rect">
            <a:avLst/>
          </a:prstGeom>
          <a:noFill/>
          <a:ln>
            <a:noFill/>
          </a:ln>
          <a:extLst/>
        </p:spPr>
        <p:txBody>
          <a:bodyPr wrap="square">
            <a:spAutoFit/>
          </a:bodyPr>
          <a:lstStyle>
            <a:lvl1pPr marL="363538" indent="-276225" algn="r" rtl="1">
              <a:spcBef>
                <a:spcPct val="20000"/>
              </a:spcBef>
              <a:buChar char="•"/>
              <a:tabLst>
                <a:tab pos="450850" algn="l"/>
              </a:tabLst>
              <a:defRPr sz="3200">
                <a:solidFill>
                  <a:schemeClr val="tx1"/>
                </a:solidFill>
                <a:latin typeface="Arial" pitchFamily="34" charset="0"/>
                <a:cs typeface="Arial" pitchFamily="34" charset="0"/>
              </a:defRPr>
            </a:lvl1pPr>
            <a:lvl2pPr marL="444500" indent="-285750" algn="r" rtl="1">
              <a:spcBef>
                <a:spcPct val="20000"/>
              </a:spcBef>
              <a:buChar char="–"/>
              <a:tabLst>
                <a:tab pos="450850" algn="l"/>
              </a:tabLst>
              <a:defRPr sz="2800">
                <a:solidFill>
                  <a:schemeClr val="tx1"/>
                </a:solidFill>
                <a:latin typeface="Arial" pitchFamily="34" charset="0"/>
                <a:cs typeface="Arial" pitchFamily="34" charset="0"/>
              </a:defRPr>
            </a:lvl2pPr>
            <a:lvl3pPr marL="1322388" indent="-228600" algn="r" rtl="1">
              <a:spcBef>
                <a:spcPct val="20000"/>
              </a:spcBef>
              <a:buChar char="•"/>
              <a:tabLst>
                <a:tab pos="450850" algn="l"/>
              </a:tabLst>
              <a:defRPr sz="2400">
                <a:solidFill>
                  <a:schemeClr val="tx1"/>
                </a:solidFill>
                <a:latin typeface="Arial" pitchFamily="34" charset="0"/>
                <a:cs typeface="Arial" pitchFamily="34" charset="0"/>
              </a:defRPr>
            </a:lvl3pPr>
            <a:lvl4pPr marL="1730375" indent="-228600" algn="r" rtl="1">
              <a:spcBef>
                <a:spcPct val="20000"/>
              </a:spcBef>
              <a:buChar char="–"/>
              <a:tabLst>
                <a:tab pos="450850" algn="l"/>
              </a:tabLst>
              <a:defRPr sz="2000">
                <a:solidFill>
                  <a:schemeClr val="tx1"/>
                </a:solidFill>
                <a:latin typeface="Arial" pitchFamily="34" charset="0"/>
                <a:cs typeface="Arial" pitchFamily="34" charset="0"/>
              </a:defRPr>
            </a:lvl4pPr>
            <a:lvl5pPr marL="2138363" indent="-228600" algn="r" rtl="1">
              <a:spcBef>
                <a:spcPct val="20000"/>
              </a:spcBef>
              <a:buChar char="»"/>
              <a:tabLst>
                <a:tab pos="450850" algn="l"/>
              </a:tabLst>
              <a:defRPr sz="2000">
                <a:solidFill>
                  <a:schemeClr val="tx1"/>
                </a:solidFill>
                <a:latin typeface="Arial" pitchFamily="34" charset="0"/>
                <a:cs typeface="Arial" pitchFamily="34" charset="0"/>
              </a:defRPr>
            </a:lvl5pPr>
            <a:lvl6pPr marL="2595563" indent="-228600" eaLnBrk="0" fontAlgn="base" hangingPunct="0">
              <a:spcBef>
                <a:spcPct val="20000"/>
              </a:spcBef>
              <a:spcAft>
                <a:spcPct val="0"/>
              </a:spcAft>
              <a:buChar char="»"/>
              <a:tabLst>
                <a:tab pos="450850" algn="l"/>
              </a:tabLst>
              <a:defRPr sz="2000">
                <a:solidFill>
                  <a:schemeClr val="tx1"/>
                </a:solidFill>
                <a:latin typeface="Arial" pitchFamily="34" charset="0"/>
                <a:cs typeface="Arial" pitchFamily="34" charset="0"/>
              </a:defRPr>
            </a:lvl6pPr>
            <a:lvl7pPr marL="3052763" indent="-228600" eaLnBrk="0" fontAlgn="base" hangingPunct="0">
              <a:spcBef>
                <a:spcPct val="20000"/>
              </a:spcBef>
              <a:spcAft>
                <a:spcPct val="0"/>
              </a:spcAft>
              <a:buChar char="»"/>
              <a:tabLst>
                <a:tab pos="450850" algn="l"/>
              </a:tabLst>
              <a:defRPr sz="2000">
                <a:solidFill>
                  <a:schemeClr val="tx1"/>
                </a:solidFill>
                <a:latin typeface="Arial" pitchFamily="34" charset="0"/>
                <a:cs typeface="Arial" pitchFamily="34" charset="0"/>
              </a:defRPr>
            </a:lvl7pPr>
            <a:lvl8pPr marL="3509963" indent="-228600" eaLnBrk="0" fontAlgn="base" hangingPunct="0">
              <a:spcBef>
                <a:spcPct val="20000"/>
              </a:spcBef>
              <a:spcAft>
                <a:spcPct val="0"/>
              </a:spcAft>
              <a:buChar char="»"/>
              <a:tabLst>
                <a:tab pos="450850" algn="l"/>
              </a:tabLst>
              <a:defRPr sz="2000">
                <a:solidFill>
                  <a:schemeClr val="tx1"/>
                </a:solidFill>
                <a:latin typeface="Arial" pitchFamily="34" charset="0"/>
                <a:cs typeface="Arial" pitchFamily="34" charset="0"/>
              </a:defRPr>
            </a:lvl8pPr>
            <a:lvl9pPr marL="3967163" indent="-228600" eaLnBrk="0" fontAlgn="base" hangingPunct="0">
              <a:spcBef>
                <a:spcPct val="20000"/>
              </a:spcBef>
              <a:spcAft>
                <a:spcPct val="0"/>
              </a:spcAft>
              <a:buChar char="»"/>
              <a:tabLst>
                <a:tab pos="450850" algn="l"/>
              </a:tabLst>
              <a:defRPr sz="2000">
                <a:solidFill>
                  <a:schemeClr val="tx1"/>
                </a:solidFill>
                <a:latin typeface="Arial" pitchFamily="34" charset="0"/>
                <a:cs typeface="Arial" pitchFamily="34" charset="0"/>
              </a:defRPr>
            </a:lvl9pPr>
          </a:lstStyle>
          <a:p>
            <a:pPr marL="615950" lvl="1" indent="-457200" algn="justLow">
              <a:lnSpc>
                <a:spcPts val="4000"/>
              </a:lnSpc>
              <a:spcBef>
                <a:spcPts val="600"/>
              </a:spcBef>
              <a:buFont typeface="Wingdings" panose="05000000000000000000" pitchFamily="2" charset="2"/>
              <a:buChar char="q"/>
              <a:defRPr/>
            </a:pPr>
            <a:r>
              <a:rPr lang="ar-EG" sz="2000" b="1" dirty="0" smtClean="0">
                <a:latin typeface="Simplified Arabic" panose="02020603050405020304" pitchFamily="18" charset="-78"/>
                <a:cs typeface="Simplified Arabic" panose="02020603050405020304" pitchFamily="18" charset="-78"/>
              </a:rPr>
              <a:t>في </a:t>
            </a:r>
            <a:r>
              <a:rPr lang="ar-EG" sz="2000" b="1" dirty="0">
                <a:latin typeface="Simplified Arabic" panose="02020603050405020304" pitchFamily="18" charset="-78"/>
                <a:cs typeface="Simplified Arabic" panose="02020603050405020304" pitchFamily="18" charset="-78"/>
              </a:rPr>
              <a:t>عام 1995 تم إعداد دراسة جدوى لاستغلال الطاقة الكهرومائية بمنطقة </a:t>
            </a:r>
            <a:r>
              <a:rPr lang="ar-EG" sz="2000" b="1" dirty="0" err="1">
                <a:latin typeface="Simplified Arabic" panose="02020603050405020304" pitchFamily="18" charset="-78"/>
                <a:cs typeface="Simplified Arabic" panose="02020603050405020304" pitchFamily="18" charset="-78"/>
              </a:rPr>
              <a:t>إنجا</a:t>
            </a:r>
            <a:r>
              <a:rPr lang="ar-EG" sz="2000" b="1" dirty="0">
                <a:latin typeface="Simplified Arabic" panose="02020603050405020304" pitchFamily="18" charset="-78"/>
                <a:cs typeface="Simplified Arabic" panose="02020603050405020304" pitchFamily="18" charset="-78"/>
              </a:rPr>
              <a:t> </a:t>
            </a:r>
            <a:r>
              <a:rPr lang="ar-EG" sz="2000" b="1" dirty="0" smtClean="0">
                <a:latin typeface="Simplified Arabic" panose="02020603050405020304" pitchFamily="18" charset="-78"/>
                <a:cs typeface="Simplified Arabic" panose="02020603050405020304" pitchFamily="18" charset="-78"/>
              </a:rPr>
              <a:t>تضمنت </a:t>
            </a:r>
            <a:r>
              <a:rPr lang="ar-EG" sz="2000" b="1" dirty="0">
                <a:latin typeface="Simplified Arabic" panose="02020603050405020304" pitchFamily="18" charset="-78"/>
                <a:cs typeface="Simplified Arabic" panose="02020603050405020304" pitchFamily="18" charset="-78"/>
              </a:rPr>
              <a:t>إمكانية ربط إنجا بأسوان لتصدير </a:t>
            </a:r>
            <a:r>
              <a:rPr lang="ar-EG" sz="2000" b="1" dirty="0" smtClean="0">
                <a:latin typeface="Simplified Arabic" panose="02020603050405020304" pitchFamily="18" charset="-78"/>
                <a:cs typeface="Simplified Arabic" panose="02020603050405020304" pitchFamily="18" charset="-78"/>
              </a:rPr>
              <a:t>حوالي </a:t>
            </a:r>
            <a:r>
              <a:rPr lang="en-US" sz="2000" b="1" dirty="0" smtClean="0">
                <a:latin typeface="Simplified Arabic" panose="02020603050405020304" pitchFamily="18" charset="-78"/>
                <a:cs typeface="Simplified Arabic" panose="02020603050405020304" pitchFamily="18" charset="-78"/>
              </a:rPr>
              <a:t>49</a:t>
            </a:r>
            <a:r>
              <a:rPr lang="ar-EG" sz="2000" b="1" dirty="0" smtClean="0">
                <a:latin typeface="Simplified Arabic" panose="02020603050405020304" pitchFamily="18" charset="-78"/>
                <a:cs typeface="Simplified Arabic" panose="02020603050405020304" pitchFamily="18" charset="-78"/>
              </a:rPr>
              <a:t> ألف </a:t>
            </a:r>
            <a:r>
              <a:rPr lang="ar-EG" sz="2000" b="1" dirty="0">
                <a:latin typeface="Simplified Arabic" panose="02020603050405020304" pitchFamily="18" charset="-78"/>
                <a:cs typeface="Simplified Arabic" panose="02020603050405020304" pitchFamily="18" charset="-78"/>
              </a:rPr>
              <a:t>ميجاوات يمكن نقلها عبر خطوط تمر بأفريقيا الوسطى - تشاد - السودان إلى مصر بمسافة قدرها حوالي 5300 كم بتكلفة تتراوح بين 3.72 – 3.94 دولار سنت/ كيلووات ساعة (وقت إعداد الدراسة) </a:t>
            </a:r>
            <a:r>
              <a:rPr lang="ar-EG" sz="2000" b="1" dirty="0" smtClean="0">
                <a:latin typeface="Simplified Arabic" panose="02020603050405020304" pitchFamily="18" charset="-78"/>
                <a:cs typeface="Simplified Arabic" panose="02020603050405020304" pitchFamily="18" charset="-78"/>
              </a:rPr>
              <a:t>وتم </a:t>
            </a:r>
            <a:r>
              <a:rPr lang="ar-EG" sz="2000" b="1" dirty="0">
                <a:latin typeface="Simplified Arabic" panose="02020603050405020304" pitchFamily="18" charset="-78"/>
                <a:cs typeface="Simplified Arabic" panose="02020603050405020304" pitchFamily="18" charset="-78"/>
              </a:rPr>
              <a:t>تحديث دراسة الجدوى في عام 1997 بتمويل من بنك التنمية الأفريقي.</a:t>
            </a:r>
            <a:endParaRPr lang="en-US" sz="2000" b="1" dirty="0">
              <a:latin typeface="Simplified Arabic" panose="02020603050405020304" pitchFamily="18" charset="-78"/>
              <a:cs typeface="Simplified Arabic" panose="02020603050405020304" pitchFamily="18" charset="-78"/>
            </a:endParaRPr>
          </a:p>
          <a:p>
            <a:pPr marL="615950" lvl="1" indent="-457200" algn="justLow">
              <a:lnSpc>
                <a:spcPts val="4000"/>
              </a:lnSpc>
              <a:spcBef>
                <a:spcPts val="600"/>
              </a:spcBef>
              <a:buFont typeface="Wingdings" panose="05000000000000000000" pitchFamily="2" charset="2"/>
              <a:buChar char="q"/>
              <a:defRPr/>
            </a:pPr>
            <a:r>
              <a:rPr lang="ar-EG" sz="2000" b="1" dirty="0">
                <a:latin typeface="Simplified Arabic" panose="02020603050405020304" pitchFamily="18" charset="-78"/>
                <a:cs typeface="Simplified Arabic" panose="02020603050405020304" pitchFamily="18" charset="-78"/>
              </a:rPr>
              <a:t>يشمل مشروع الربط الكهربائي أربع محاور لربط الكونغو بكل من مصر، ونيجيريا، وزامبيا، وأنجولا، ويحظى محور ربط الكونغو بمصر باهتمام الجانب الكونغولي نظراً لأن مصر مركز للأحمال مع إمكانية تصدير الطاقة المولدة من هذا المشروع إلى دول أوروبا عبر مصر، كما تشمل الدراسة التكلفة المحدثة لنقل الطاقة بالإضافة إلى خيارات </a:t>
            </a:r>
            <a:r>
              <a:rPr lang="ar-EG" sz="2000" b="1" dirty="0" smtClean="0">
                <a:latin typeface="Simplified Arabic" panose="02020603050405020304" pitchFamily="18" charset="-78"/>
                <a:cs typeface="Simplified Arabic" panose="02020603050405020304" pitchFamily="18" charset="-78"/>
              </a:rPr>
              <a:t>المراحل التالية لعرضها </a:t>
            </a:r>
            <a:r>
              <a:rPr lang="ar-EG" sz="2000" b="1" dirty="0">
                <a:latin typeface="Simplified Arabic" panose="02020603050405020304" pitchFamily="18" charset="-78"/>
                <a:cs typeface="Simplified Arabic" panose="02020603050405020304" pitchFamily="18" charset="-78"/>
              </a:rPr>
              <a:t>على الممولين للتنفيذ الفعلي للمشروع.</a:t>
            </a:r>
          </a:p>
          <a:p>
            <a:pPr marL="615950" lvl="1" indent="-457200" algn="justLow">
              <a:lnSpc>
                <a:spcPts val="4000"/>
              </a:lnSpc>
              <a:spcBef>
                <a:spcPts val="600"/>
              </a:spcBef>
              <a:buFont typeface="Wingdings" panose="05000000000000000000" pitchFamily="2" charset="2"/>
              <a:buChar char="q"/>
              <a:defRPr/>
            </a:pPr>
            <a:r>
              <a:rPr lang="ar-EG" sz="2000" b="1" dirty="0">
                <a:latin typeface="Simplified Arabic" panose="02020603050405020304" pitchFamily="18" charset="-78"/>
                <a:cs typeface="Simplified Arabic" panose="02020603050405020304" pitchFamily="18" charset="-78"/>
              </a:rPr>
              <a:t>وأخر تحديث للدراسة بمشاركة مصر كان في سبتمبر 2013.</a:t>
            </a:r>
            <a:endParaRPr lang="en-US" sz="2000" b="1" dirty="0">
              <a:latin typeface="Simplified Arabic" panose="02020603050405020304" pitchFamily="18" charset="-78"/>
              <a:cs typeface="Simplified Arabic" panose="02020603050405020304" pitchFamily="18" charset="-78"/>
            </a:endParaRPr>
          </a:p>
        </p:txBody>
      </p:sp>
      <p:sp>
        <p:nvSpPr>
          <p:cNvPr id="86021" name="WordArt 3"/>
          <p:cNvSpPr>
            <a:spLocks noChangeArrowheads="1" noChangeShapeType="1" noTextEdit="1"/>
          </p:cNvSpPr>
          <p:nvPr/>
        </p:nvSpPr>
        <p:spPr bwMode="auto">
          <a:xfrm>
            <a:off x="4572001" y="76201"/>
            <a:ext cx="5895975" cy="4683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ar-EG" sz="3600" b="1" kern="10">
              <a:gradFill rotWithShape="1">
                <a:gsLst>
                  <a:gs pos="0">
                    <a:srgbClr val="C20000"/>
                  </a:gs>
                  <a:gs pos="50000">
                    <a:srgbClr val="FF0000"/>
                  </a:gs>
                  <a:gs pos="100000">
                    <a:srgbClr val="C20000"/>
                  </a:gs>
                </a:gsLst>
                <a:lin ang="5400000" scaled="1"/>
              </a:gradFill>
              <a:effectLst>
                <a:prstShdw prst="shdw17" dist="17961" dir="2700000">
                  <a:schemeClr val="tx1"/>
                </a:prstShdw>
              </a:effectLst>
              <a:latin typeface="Tahoma"/>
              <a:ea typeface="Tahoma"/>
              <a:cs typeface="Tahoma"/>
            </a:endParaRPr>
          </a:p>
        </p:txBody>
      </p:sp>
      <p:sp>
        <p:nvSpPr>
          <p:cNvPr id="86022" name="WordArt 3"/>
          <p:cNvSpPr>
            <a:spLocks noChangeArrowheads="1" noChangeShapeType="1" noTextEdit="1"/>
          </p:cNvSpPr>
          <p:nvPr/>
        </p:nvSpPr>
        <p:spPr bwMode="auto">
          <a:xfrm>
            <a:off x="2688772" y="350204"/>
            <a:ext cx="7685314" cy="6621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158750" lvl="1" indent="0" algn="justLow">
              <a:lnSpc>
                <a:spcPts val="5000"/>
              </a:lnSpc>
              <a:spcBef>
                <a:spcPct val="0"/>
              </a:spcBef>
              <a:buNone/>
              <a:defRPr/>
            </a:pPr>
            <a:r>
              <a:rPr lang="ar-EG" altLang="ar-EG" sz="32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رابعا : </a:t>
            </a:r>
            <a:r>
              <a:rPr lang="ar-EG" altLang="ar-EG" sz="32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الربط بين مصر والكونغو الديمقراطية</a:t>
            </a:r>
          </a:p>
        </p:txBody>
      </p:sp>
    </p:spTree>
    <p:extLst>
      <p:ext uri="{BB962C8B-B14F-4D97-AF65-F5344CB8AC3E}">
        <p14:creationId xmlns:p14="http://schemas.microsoft.com/office/powerpoint/2010/main" val="235857654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448800" y="6356350"/>
            <a:ext cx="2743200" cy="365125"/>
          </a:xfrm>
        </p:spPr>
        <p:txBody>
          <a:bodyPr/>
          <a:lstStyle/>
          <a:p>
            <a:pPr>
              <a:defRPr/>
            </a:pPr>
            <a:fld id="{40E02FB8-FA12-49C3-AB65-16414D6C505C}" type="slidenum">
              <a:rPr lang="ar-SA" altLang="ar-EG" smtClean="0"/>
              <a:pPr>
                <a:defRPr/>
              </a:pPr>
              <a:t>15</a:t>
            </a:fld>
            <a:endParaRPr lang="en-US" altLang="ar-EG"/>
          </a:p>
        </p:txBody>
      </p:sp>
      <p:graphicFrame>
        <p:nvGraphicFramePr>
          <p:cNvPr id="5" name="Table 4"/>
          <p:cNvGraphicFramePr>
            <a:graphicFrameLocks noGrp="1"/>
          </p:cNvGraphicFramePr>
          <p:nvPr>
            <p:extLst>
              <p:ext uri="{D42A27DB-BD31-4B8C-83A1-F6EECF244321}">
                <p14:modId xmlns:p14="http://schemas.microsoft.com/office/powerpoint/2010/main" val="3699825778"/>
              </p:ext>
            </p:extLst>
          </p:nvPr>
        </p:nvGraphicFramePr>
        <p:xfrm>
          <a:off x="5878288" y="1752601"/>
          <a:ext cx="5976068" cy="3948983"/>
        </p:xfrm>
        <a:graphic>
          <a:graphicData uri="http://schemas.openxmlformats.org/drawingml/2006/table">
            <a:tbl>
              <a:tblPr rtl="1" firstRow="1" bandRow="1">
                <a:tableStyleId>{5C22544A-7EE6-4342-B048-85BDC9FD1C3A}</a:tableStyleId>
              </a:tblPr>
              <a:tblGrid>
                <a:gridCol w="1494017">
                  <a:extLst>
                    <a:ext uri="{9D8B030D-6E8A-4147-A177-3AD203B41FA5}">
                      <a16:colId xmlns:a16="http://schemas.microsoft.com/office/drawing/2014/main" val="20000"/>
                    </a:ext>
                  </a:extLst>
                </a:gridCol>
                <a:gridCol w="1494017">
                  <a:extLst>
                    <a:ext uri="{9D8B030D-6E8A-4147-A177-3AD203B41FA5}">
                      <a16:colId xmlns:a16="http://schemas.microsoft.com/office/drawing/2014/main" val="20001"/>
                    </a:ext>
                  </a:extLst>
                </a:gridCol>
                <a:gridCol w="1494017">
                  <a:extLst>
                    <a:ext uri="{9D8B030D-6E8A-4147-A177-3AD203B41FA5}">
                      <a16:colId xmlns:a16="http://schemas.microsoft.com/office/drawing/2014/main" val="20002"/>
                    </a:ext>
                  </a:extLst>
                </a:gridCol>
                <a:gridCol w="1494017">
                  <a:extLst>
                    <a:ext uri="{9D8B030D-6E8A-4147-A177-3AD203B41FA5}">
                      <a16:colId xmlns:a16="http://schemas.microsoft.com/office/drawing/2014/main" val="20003"/>
                    </a:ext>
                  </a:extLst>
                </a:gridCol>
              </a:tblGrid>
              <a:tr h="736065">
                <a:tc>
                  <a:txBody>
                    <a:bodyPr/>
                    <a:lstStyle/>
                    <a:p>
                      <a:pPr algn="ctr" rtl="1"/>
                      <a:r>
                        <a:rPr lang="ar-EG" sz="1400" b="0" dirty="0" smtClean="0">
                          <a:cs typeface="PT Bold Heading" panose="02010400000000000000" pitchFamily="2" charset="-78"/>
                        </a:rPr>
                        <a:t>المشروع</a:t>
                      </a:r>
                      <a:endParaRPr lang="ar-EG" sz="1400" b="0" dirty="0">
                        <a:cs typeface="PT Bold Heading" panose="02010400000000000000" pitchFamily="2" charset="-78"/>
                      </a:endParaRPr>
                    </a:p>
                  </a:txBody>
                  <a:tcPr/>
                </a:tc>
                <a:tc>
                  <a:txBody>
                    <a:bodyPr/>
                    <a:lstStyle/>
                    <a:p>
                      <a:pPr algn="ctr" rtl="1"/>
                      <a:r>
                        <a:rPr lang="ar-EG" sz="1400" b="0" dirty="0" smtClean="0">
                          <a:cs typeface="PT Bold Heading" panose="02010400000000000000" pitchFamily="2" charset="-78"/>
                        </a:rPr>
                        <a:t>القدرة الاسمية للوحدة (ميجاوات)</a:t>
                      </a:r>
                      <a:endParaRPr lang="ar-EG" sz="1400" b="0" dirty="0">
                        <a:cs typeface="PT Bold Heading" panose="02010400000000000000" pitchFamily="2" charset="-78"/>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400" b="0" dirty="0" smtClean="0">
                          <a:cs typeface="PT Bold Heading" panose="02010400000000000000" pitchFamily="2" charset="-78"/>
                        </a:rPr>
                        <a:t>القدرة الاسمية الاجمالية</a:t>
                      </a:r>
                      <a:r>
                        <a:rPr lang="ar-EG" sz="1400" b="0" baseline="0" dirty="0" smtClean="0">
                          <a:cs typeface="PT Bold Heading" panose="02010400000000000000" pitchFamily="2" charset="-78"/>
                        </a:rPr>
                        <a:t> ميجاوات</a:t>
                      </a:r>
                      <a:endParaRPr lang="ar-EG" sz="1400" b="0" dirty="0" smtClean="0">
                        <a:cs typeface="PT Bold Heading" panose="02010400000000000000" pitchFamily="2" charset="-78"/>
                      </a:endParaRPr>
                    </a:p>
                    <a:p>
                      <a:pPr algn="ctr" rtl="1"/>
                      <a:endParaRPr lang="ar-EG" sz="1400" b="0" dirty="0">
                        <a:cs typeface="PT Bold Heading" panose="02010400000000000000" pitchFamily="2" charset="-78"/>
                      </a:endParaRPr>
                    </a:p>
                  </a:txBody>
                  <a:tcPr/>
                </a:tc>
                <a:tc>
                  <a:txBody>
                    <a:bodyPr/>
                    <a:lstStyle/>
                    <a:p>
                      <a:pPr algn="ctr" rtl="1"/>
                      <a:r>
                        <a:rPr lang="ar-EG" sz="1400" b="0" dirty="0" smtClean="0">
                          <a:cs typeface="PT Bold Heading" panose="02010400000000000000" pitchFamily="2" charset="-78"/>
                        </a:rPr>
                        <a:t>عدد الوحدات</a:t>
                      </a:r>
                      <a:endParaRPr lang="ar-EG" sz="1400" b="0" dirty="0">
                        <a:cs typeface="PT Bold Heading" panose="02010400000000000000" pitchFamily="2" charset="-78"/>
                      </a:endParaRPr>
                    </a:p>
                  </a:txBody>
                  <a:tcPr/>
                </a:tc>
                <a:extLst>
                  <a:ext uri="{0D108BD9-81ED-4DB2-BD59-A6C34878D82A}">
                    <a16:rowId xmlns:a16="http://schemas.microsoft.com/office/drawing/2014/main" val="10000"/>
                  </a:ext>
                </a:extLst>
              </a:tr>
              <a:tr h="432979">
                <a:tc>
                  <a:txBody>
                    <a:bodyPr/>
                    <a:lstStyle/>
                    <a:p>
                      <a:pPr marL="0" marR="0" indent="0" algn="ctr" defTabSz="685800" rtl="1" eaLnBrk="1" fontAlgn="auto" latinLnBrk="0" hangingPunct="1">
                        <a:lnSpc>
                          <a:spcPct val="100000"/>
                        </a:lnSpc>
                        <a:spcBef>
                          <a:spcPts val="0"/>
                        </a:spcBef>
                        <a:spcAft>
                          <a:spcPts val="0"/>
                        </a:spcAft>
                        <a:buClrTx/>
                        <a:buSzTx/>
                        <a:buFontTx/>
                        <a:buNone/>
                        <a:tabLst/>
                        <a:defRPr/>
                      </a:pPr>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إنجا1 (تم التشغيل</a:t>
                      </a:r>
                      <a:r>
                        <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a:t>
                      </a:r>
                      <a:endPar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5</a:t>
                      </a:r>
                      <a:r>
                        <a:rPr lang="en-US"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a:t>
                      </a:r>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58</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351</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6</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extLst>
                  <a:ext uri="{0D108BD9-81ED-4DB2-BD59-A6C34878D82A}">
                    <a16:rowId xmlns:a16="http://schemas.microsoft.com/office/drawing/2014/main" val="10001"/>
                  </a:ext>
                </a:extLst>
              </a:tr>
              <a:tr h="432979">
                <a:tc>
                  <a:txBody>
                    <a:bodyPr/>
                    <a:lstStyle/>
                    <a:p>
                      <a:pPr marL="0" marR="0" indent="0" algn="ctr" defTabSz="685800" rtl="1" eaLnBrk="1" fontAlgn="auto" latinLnBrk="0" hangingPunct="1">
                        <a:lnSpc>
                          <a:spcPct val="100000"/>
                        </a:lnSpc>
                        <a:spcBef>
                          <a:spcPts val="0"/>
                        </a:spcBef>
                        <a:spcAft>
                          <a:spcPts val="0"/>
                        </a:spcAft>
                        <a:buClrTx/>
                        <a:buSzTx/>
                        <a:buFontTx/>
                        <a:buNone/>
                        <a:tabLst/>
                        <a:defRPr/>
                      </a:pPr>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إنجا2 (تم التشغيل</a:t>
                      </a:r>
                      <a:r>
                        <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a:t>
                      </a:r>
                      <a:endPar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178</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marL="0" marR="0" indent="0" algn="ctr" defTabSz="685800" rtl="1" eaLnBrk="1" fontAlgn="auto" latinLnBrk="0" hangingPunct="1">
                        <a:lnSpc>
                          <a:spcPct val="100000"/>
                        </a:lnSpc>
                        <a:spcBef>
                          <a:spcPts val="0"/>
                        </a:spcBef>
                        <a:spcAft>
                          <a:spcPts val="0"/>
                        </a:spcAft>
                        <a:buClrTx/>
                        <a:buSzTx/>
                        <a:buFontTx/>
                        <a:buNone/>
                        <a:tabLst/>
                        <a:defRPr/>
                      </a:pPr>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1424</a:t>
                      </a:r>
                    </a:p>
                  </a:txBody>
                  <a:tcPr anchor="ctr"/>
                </a:tc>
                <a:tc>
                  <a:txBody>
                    <a:bodyPr/>
                    <a:lstStyle/>
                    <a:p>
                      <a:pPr marL="0" marR="0" indent="0" algn="ctr" defTabSz="685800" rtl="1" eaLnBrk="1" fontAlgn="auto" latinLnBrk="0" hangingPunct="1">
                        <a:lnSpc>
                          <a:spcPct val="100000"/>
                        </a:lnSpc>
                        <a:spcBef>
                          <a:spcPts val="0"/>
                        </a:spcBef>
                        <a:spcAft>
                          <a:spcPts val="0"/>
                        </a:spcAft>
                        <a:buClrTx/>
                        <a:buSzTx/>
                        <a:buFontTx/>
                        <a:buNone/>
                        <a:tabLst/>
                        <a:defRPr/>
                      </a:pPr>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8</a:t>
                      </a:r>
                    </a:p>
                  </a:txBody>
                  <a:tcPr anchor="ctr"/>
                </a:tc>
                <a:extLst>
                  <a:ext uri="{0D108BD9-81ED-4DB2-BD59-A6C34878D82A}">
                    <a16:rowId xmlns:a16="http://schemas.microsoft.com/office/drawing/2014/main" val="10002"/>
                  </a:ext>
                </a:extLst>
              </a:tr>
              <a:tr h="291796">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إنجا3</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928</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10208</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11</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extLst>
                  <a:ext uri="{0D108BD9-81ED-4DB2-BD59-A6C34878D82A}">
                    <a16:rowId xmlns:a16="http://schemas.microsoft.com/office/drawing/2014/main" val="10003"/>
                  </a:ext>
                </a:extLst>
              </a:tr>
              <a:tr h="291796">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إنجا4</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928</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7424</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8</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extLst>
                  <a:ext uri="{0D108BD9-81ED-4DB2-BD59-A6C34878D82A}">
                    <a16:rowId xmlns:a16="http://schemas.microsoft.com/office/drawing/2014/main" val="10004"/>
                  </a:ext>
                </a:extLst>
              </a:tr>
              <a:tr h="291796">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إنجا5</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928</a:t>
                      </a: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7424</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8</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extLst>
                  <a:ext uri="{0D108BD9-81ED-4DB2-BD59-A6C34878D82A}">
                    <a16:rowId xmlns:a16="http://schemas.microsoft.com/office/drawing/2014/main" val="10005"/>
                  </a:ext>
                </a:extLst>
              </a:tr>
              <a:tr h="291796">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إنجا6</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928</a:t>
                      </a: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7424</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8</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extLst>
                  <a:ext uri="{0D108BD9-81ED-4DB2-BD59-A6C34878D82A}">
                    <a16:rowId xmlns:a16="http://schemas.microsoft.com/office/drawing/2014/main" val="10006"/>
                  </a:ext>
                </a:extLst>
              </a:tr>
              <a:tr h="291796">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إنجا7</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928</a:t>
                      </a: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7424</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8</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extLst>
                  <a:ext uri="{0D108BD9-81ED-4DB2-BD59-A6C34878D82A}">
                    <a16:rowId xmlns:a16="http://schemas.microsoft.com/office/drawing/2014/main" val="10007"/>
                  </a:ext>
                </a:extLst>
              </a:tr>
              <a:tr h="291796">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إنجا8</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928</a:t>
                      </a: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7424</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rPr>
                        <a:t>8</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Simplified Arabic" panose="02020603050405020304" pitchFamily="18" charset="-78"/>
                      </a:endParaRPr>
                    </a:p>
                  </a:txBody>
                  <a:tcPr anchor="ctr"/>
                </a:tc>
                <a:extLst>
                  <a:ext uri="{0D108BD9-81ED-4DB2-BD59-A6C34878D82A}">
                    <a16:rowId xmlns:a16="http://schemas.microsoft.com/office/drawing/2014/main" val="10008"/>
                  </a:ext>
                </a:extLst>
              </a:tr>
              <a:tr h="291796">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PT Bold Heading" panose="00000400000000000000" pitchFamily="2" charset="-78"/>
                        </a:rPr>
                        <a:t>الاجمالي</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PT Bold Heading" panose="00000400000000000000" pitchFamily="2" charset="-78"/>
                      </a:endParaRPr>
                    </a:p>
                  </a:txBody>
                  <a:tcPr anchor="ctr"/>
                </a:tc>
                <a:tc>
                  <a:txBody>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PT Bold Heading" panose="00000400000000000000" pitchFamily="2" charset="-78"/>
                        </a:rPr>
                        <a:t>5804.5</a:t>
                      </a: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PT Bold Heading" panose="00000400000000000000" pitchFamily="2" charset="-78"/>
                        </a:rPr>
                        <a:t>49103</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PT Bold Heading" panose="00000400000000000000" pitchFamily="2" charset="-78"/>
                      </a:endParaRPr>
                    </a:p>
                  </a:txBody>
                  <a:tcPr anchor="ctr"/>
                </a:tc>
                <a:tc>
                  <a:txBody>
                    <a:bodyPr/>
                    <a:lstStyle/>
                    <a:p>
                      <a:pPr algn="ctr" rtl="1"/>
                      <a:r>
                        <a:rPr lang="ar-EG" sz="1600" kern="1200" dirty="0" smtClean="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PT Bold Heading" panose="00000400000000000000" pitchFamily="2" charset="-78"/>
                        </a:rPr>
                        <a:t>65</a:t>
                      </a:r>
                      <a:endParaRPr lang="ar-EG" sz="1600" kern="1200" dirty="0">
                        <a:solidFill>
                          <a:schemeClr val="tx1"/>
                        </a:solidFill>
                        <a:effectLst>
                          <a:outerShdw blurRad="38100" dist="38100" dir="2700000" algn="tl">
                            <a:srgbClr val="000000">
                              <a:alpha val="43137"/>
                            </a:srgbClr>
                          </a:outerShdw>
                        </a:effectLst>
                        <a:latin typeface="Simplified Arabic" panose="02020603050405020304" pitchFamily="18" charset="-78"/>
                        <a:ea typeface="+mn-ea"/>
                        <a:cs typeface="PT Bold Heading" panose="00000400000000000000" pitchFamily="2" charset="-78"/>
                      </a:endParaRPr>
                    </a:p>
                  </a:txBody>
                  <a:tcPr anchor="ctr"/>
                </a:tc>
                <a:extLst>
                  <a:ext uri="{0D108BD9-81ED-4DB2-BD59-A6C34878D82A}">
                    <a16:rowId xmlns:a16="http://schemas.microsoft.com/office/drawing/2014/main" val="10009"/>
                  </a:ext>
                </a:extLst>
              </a:tr>
            </a:tbl>
          </a:graphicData>
        </a:graphic>
      </p:graphicFrame>
      <p:sp>
        <p:nvSpPr>
          <p:cNvPr id="7" name="TextBox 6"/>
          <p:cNvSpPr txBox="1"/>
          <p:nvPr/>
        </p:nvSpPr>
        <p:spPr>
          <a:xfrm>
            <a:off x="3548743" y="245808"/>
            <a:ext cx="5671456" cy="707886"/>
          </a:xfrm>
          <a:prstGeom prst="rect">
            <a:avLst/>
          </a:prstGeom>
          <a:noFill/>
        </p:spPr>
        <p:txBody>
          <a:bodyPr wrap="square" rtlCol="1">
            <a:spAutoFit/>
          </a:bodyPr>
          <a:lstStyle/>
          <a:p>
            <a:pPr algn="r" rtl="1"/>
            <a:r>
              <a:rPr lang="ar-EG" sz="4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مراحل تنفيذ مشروع سد </a:t>
            </a:r>
            <a:r>
              <a:rPr lang="ar-EG" sz="4000" dirty="0" err="1">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إنجا</a:t>
            </a:r>
            <a:endParaRPr lang="ar-EG" sz="4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40" y="1872344"/>
            <a:ext cx="5488581" cy="3745830"/>
          </a:xfrm>
          <a:prstGeom prst="rect">
            <a:avLst/>
          </a:prstGeom>
        </p:spPr>
      </p:pic>
    </p:spTree>
    <p:extLst>
      <p:ext uri="{BB962C8B-B14F-4D97-AF65-F5344CB8AC3E}">
        <p14:creationId xmlns:p14="http://schemas.microsoft.com/office/powerpoint/2010/main" val="1737693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60604" y="1446207"/>
            <a:ext cx="5592260" cy="5254630"/>
            <a:chOff x="-293939" y="207556"/>
            <a:chExt cx="6291137" cy="6493281"/>
          </a:xfrm>
        </p:grpSpPr>
        <p:grpSp>
          <p:nvGrpSpPr>
            <p:cNvPr id="11" name="Group 10"/>
            <p:cNvGrpSpPr/>
            <p:nvPr/>
          </p:nvGrpSpPr>
          <p:grpSpPr>
            <a:xfrm>
              <a:off x="150067" y="207556"/>
              <a:ext cx="5847131" cy="6493281"/>
              <a:chOff x="5344661" y="475523"/>
              <a:chExt cx="4515332" cy="4790957"/>
            </a:xfrm>
          </p:grpSpPr>
          <p:grpSp>
            <p:nvGrpSpPr>
              <p:cNvPr id="15" name="Group 14"/>
              <p:cNvGrpSpPr/>
              <p:nvPr/>
            </p:nvGrpSpPr>
            <p:grpSpPr>
              <a:xfrm>
                <a:off x="5392577" y="587773"/>
                <a:ext cx="4467416" cy="4678707"/>
                <a:chOff x="4248152" y="87992"/>
                <a:chExt cx="7223733" cy="6403210"/>
              </a:xfrm>
            </p:grpSpPr>
            <p:grpSp>
              <p:nvGrpSpPr>
                <p:cNvPr id="31" name="Group 30"/>
                <p:cNvGrpSpPr/>
                <p:nvPr/>
              </p:nvGrpSpPr>
              <p:grpSpPr>
                <a:xfrm>
                  <a:off x="4248152" y="87992"/>
                  <a:ext cx="7146252" cy="6403210"/>
                  <a:chOff x="4248152" y="87992"/>
                  <a:chExt cx="7146252" cy="6403210"/>
                </a:xfrm>
              </p:grpSpPr>
              <p:sp>
                <p:nvSpPr>
                  <p:cNvPr id="35" name="Rectangle 34"/>
                  <p:cNvSpPr/>
                  <p:nvPr/>
                </p:nvSpPr>
                <p:spPr>
                  <a:xfrm>
                    <a:off x="7429500" y="3638550"/>
                    <a:ext cx="57150" cy="123825"/>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1"/>
                  </a:p>
                </p:txBody>
              </p:sp>
              <p:grpSp>
                <p:nvGrpSpPr>
                  <p:cNvPr id="36" name="Group 35"/>
                  <p:cNvGrpSpPr/>
                  <p:nvPr/>
                </p:nvGrpSpPr>
                <p:grpSpPr>
                  <a:xfrm>
                    <a:off x="4248152" y="166770"/>
                    <a:ext cx="7146252" cy="6324432"/>
                    <a:chOff x="4305302" y="166771"/>
                    <a:chExt cx="7146252" cy="6324432"/>
                  </a:xfrm>
                </p:grpSpPr>
                <p:grpSp>
                  <p:nvGrpSpPr>
                    <p:cNvPr id="70" name="Group 69"/>
                    <p:cNvGrpSpPr/>
                    <p:nvPr/>
                  </p:nvGrpSpPr>
                  <p:grpSpPr>
                    <a:xfrm>
                      <a:off x="4305302" y="166771"/>
                      <a:ext cx="7146252" cy="6324432"/>
                      <a:chOff x="4305302" y="166771"/>
                      <a:chExt cx="7146252" cy="6324432"/>
                    </a:xfrm>
                  </p:grpSpPr>
                  <p:grpSp>
                    <p:nvGrpSpPr>
                      <p:cNvPr id="72" name="Group 71"/>
                      <p:cNvGrpSpPr/>
                      <p:nvPr/>
                    </p:nvGrpSpPr>
                    <p:grpSpPr>
                      <a:xfrm>
                        <a:off x="4305302" y="166771"/>
                        <a:ext cx="7146252" cy="6324432"/>
                        <a:chOff x="4305302" y="166771"/>
                        <a:chExt cx="7146252" cy="6324432"/>
                      </a:xfrm>
                    </p:grpSpPr>
                    <p:pic>
                      <p:nvPicPr>
                        <p:cNvPr id="74" name="Picture 7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5302" y="166771"/>
                          <a:ext cx="7146252" cy="6324432"/>
                        </a:xfrm>
                        <a:prstGeom prst="rect">
                          <a:avLst/>
                        </a:prstGeom>
                      </p:spPr>
                    </p:pic>
                    <p:sp>
                      <p:nvSpPr>
                        <p:cNvPr id="75" name="Rectangle 74"/>
                        <p:cNvSpPr/>
                        <p:nvPr/>
                      </p:nvSpPr>
                      <p:spPr>
                        <a:xfrm>
                          <a:off x="5772150" y="3400425"/>
                          <a:ext cx="1114425" cy="209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1"/>
                        </a:p>
                      </p:txBody>
                    </p:sp>
                    <p:sp>
                      <p:nvSpPr>
                        <p:cNvPr id="76" name="Rectangle 75"/>
                        <p:cNvSpPr/>
                        <p:nvPr/>
                      </p:nvSpPr>
                      <p:spPr>
                        <a:xfrm>
                          <a:off x="6858000" y="3200400"/>
                          <a:ext cx="161925" cy="2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1"/>
                        </a:p>
                      </p:txBody>
                    </p:sp>
                  </p:grpSp>
                  <p:sp>
                    <p:nvSpPr>
                      <p:cNvPr id="73" name="Rectangle 72"/>
                      <p:cNvSpPr/>
                      <p:nvPr/>
                    </p:nvSpPr>
                    <p:spPr>
                      <a:xfrm>
                        <a:off x="5857875" y="3552825"/>
                        <a:ext cx="1162050" cy="371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1"/>
                      </a:p>
                    </p:txBody>
                  </p:sp>
                </p:grpSp>
                <p:sp>
                  <p:nvSpPr>
                    <p:cNvPr id="71" name="Rectangle 70"/>
                    <p:cNvSpPr/>
                    <p:nvPr/>
                  </p:nvSpPr>
                  <p:spPr>
                    <a:xfrm>
                      <a:off x="6848475" y="3409950"/>
                      <a:ext cx="2667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1"/>
                    </a:p>
                  </p:txBody>
                </p:sp>
              </p:grpSp>
              <p:cxnSp>
                <p:nvCxnSpPr>
                  <p:cNvPr id="37" name="Straight Arrow Connector 36"/>
                  <p:cNvCxnSpPr/>
                  <p:nvPr/>
                </p:nvCxnSpPr>
                <p:spPr>
                  <a:xfrm flipV="1">
                    <a:off x="6705600" y="3862388"/>
                    <a:ext cx="838200" cy="1571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172199" y="3771901"/>
                    <a:ext cx="676275" cy="388749"/>
                  </a:xfrm>
                  <a:prstGeom prst="rect">
                    <a:avLst/>
                  </a:prstGeom>
                  <a:noFill/>
                </p:spPr>
                <p:txBody>
                  <a:bodyPr wrap="square" rtlCol="0">
                    <a:spAutoFit/>
                  </a:bodyPr>
                  <a:lstStyle/>
                  <a:p>
                    <a:pPr algn="ctr"/>
                    <a:r>
                      <a:rPr lang="ar-EG" sz="623" dirty="0">
                        <a:latin typeface="Simplified Arabic" panose="02020603050405020304" pitchFamily="18" charset="-78"/>
                        <a:cs typeface="Simplified Arabic" panose="02020603050405020304" pitchFamily="18" charset="-78"/>
                      </a:rPr>
                      <a:t>موقع سد إنجا</a:t>
                    </a:r>
                    <a:endParaRPr lang="en-US" sz="623" dirty="0">
                      <a:latin typeface="Simplified Arabic" panose="02020603050405020304" pitchFamily="18" charset="-78"/>
                      <a:cs typeface="Simplified Arabic" panose="02020603050405020304" pitchFamily="18" charset="-78"/>
                    </a:endParaRPr>
                  </a:p>
                </p:txBody>
              </p:sp>
              <p:grpSp>
                <p:nvGrpSpPr>
                  <p:cNvPr id="39" name="Group 356"/>
                  <p:cNvGrpSpPr>
                    <a:grpSpLocks/>
                  </p:cNvGrpSpPr>
                  <p:nvPr/>
                </p:nvGrpSpPr>
                <p:grpSpPr bwMode="auto">
                  <a:xfrm>
                    <a:off x="7639051" y="2187968"/>
                    <a:ext cx="1409699" cy="1674419"/>
                    <a:chOff x="3421" y="1792"/>
                    <a:chExt cx="851" cy="983"/>
                  </a:xfrm>
                </p:grpSpPr>
                <p:sp>
                  <p:nvSpPr>
                    <p:cNvPr id="65" name="Line 357"/>
                    <p:cNvSpPr>
                      <a:spLocks noChangeShapeType="1"/>
                    </p:cNvSpPr>
                    <p:nvPr/>
                  </p:nvSpPr>
                  <p:spPr bwMode="auto">
                    <a:xfrm flipV="1">
                      <a:off x="3707" y="2628"/>
                      <a:ext cx="196" cy="133"/>
                    </a:xfrm>
                    <a:prstGeom prst="line">
                      <a:avLst/>
                    </a:prstGeom>
                    <a:noFill/>
                    <a:ln w="5715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66" name="Line 358"/>
                    <p:cNvSpPr>
                      <a:spLocks noChangeShapeType="1"/>
                    </p:cNvSpPr>
                    <p:nvPr/>
                  </p:nvSpPr>
                  <p:spPr bwMode="auto">
                    <a:xfrm flipV="1">
                      <a:off x="3894" y="1897"/>
                      <a:ext cx="63" cy="748"/>
                    </a:xfrm>
                    <a:prstGeom prst="line">
                      <a:avLst/>
                    </a:prstGeom>
                    <a:noFill/>
                    <a:ln w="5715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67" name="Line 359"/>
                    <p:cNvSpPr>
                      <a:spLocks noChangeShapeType="1"/>
                    </p:cNvSpPr>
                    <p:nvPr/>
                  </p:nvSpPr>
                  <p:spPr bwMode="auto">
                    <a:xfrm flipV="1">
                      <a:off x="3421" y="2758"/>
                      <a:ext cx="300" cy="17"/>
                    </a:xfrm>
                    <a:prstGeom prst="line">
                      <a:avLst/>
                    </a:prstGeom>
                    <a:noFill/>
                    <a:ln w="5715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68" name="Line 361"/>
                    <p:cNvSpPr>
                      <a:spLocks noChangeShapeType="1"/>
                    </p:cNvSpPr>
                    <p:nvPr/>
                  </p:nvSpPr>
                  <p:spPr bwMode="auto">
                    <a:xfrm flipV="1">
                      <a:off x="3958" y="1801"/>
                      <a:ext cx="25" cy="102"/>
                    </a:xfrm>
                    <a:prstGeom prst="line">
                      <a:avLst/>
                    </a:prstGeom>
                    <a:noFill/>
                    <a:ln w="5715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69" name="Freeform 371"/>
                    <p:cNvSpPr>
                      <a:spLocks/>
                    </p:cNvSpPr>
                    <p:nvPr/>
                  </p:nvSpPr>
                  <p:spPr bwMode="auto">
                    <a:xfrm>
                      <a:off x="3988" y="1792"/>
                      <a:ext cx="284" cy="84"/>
                    </a:xfrm>
                    <a:custGeom>
                      <a:avLst/>
                      <a:gdLst>
                        <a:gd name="T0" fmla="*/ 0 w 284"/>
                        <a:gd name="T1" fmla="*/ 0 h 84"/>
                        <a:gd name="T2" fmla="*/ 132 w 284"/>
                        <a:gd name="T3" fmla="*/ 60 h 84"/>
                        <a:gd name="T4" fmla="*/ 284 w 284"/>
                        <a:gd name="T5" fmla="*/ 84 h 84"/>
                        <a:gd name="T6" fmla="*/ 0 60000 65536"/>
                        <a:gd name="T7" fmla="*/ 0 60000 65536"/>
                        <a:gd name="T8" fmla="*/ 0 60000 65536"/>
                        <a:gd name="T9" fmla="*/ 0 w 284"/>
                        <a:gd name="T10" fmla="*/ 0 h 84"/>
                        <a:gd name="T11" fmla="*/ 284 w 284"/>
                        <a:gd name="T12" fmla="*/ 84 h 84"/>
                      </a:gdLst>
                      <a:ahLst/>
                      <a:cxnLst>
                        <a:cxn ang="T6">
                          <a:pos x="T0" y="T1"/>
                        </a:cxn>
                        <a:cxn ang="T7">
                          <a:pos x="T2" y="T3"/>
                        </a:cxn>
                        <a:cxn ang="T8">
                          <a:pos x="T4" y="T5"/>
                        </a:cxn>
                      </a:cxnLst>
                      <a:rect l="T9" t="T10" r="T11" b="T12"/>
                      <a:pathLst>
                        <a:path w="284" h="84">
                          <a:moveTo>
                            <a:pt x="0" y="0"/>
                          </a:moveTo>
                          <a:lnTo>
                            <a:pt x="132" y="60"/>
                          </a:lnTo>
                          <a:lnTo>
                            <a:pt x="284" y="84"/>
                          </a:lnTo>
                        </a:path>
                      </a:pathLst>
                    </a:custGeom>
                    <a:noFill/>
                    <a:ln w="5715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701"/>
                    </a:p>
                  </p:txBody>
                </p:sp>
              </p:grpSp>
              <p:sp>
                <p:nvSpPr>
                  <p:cNvPr id="40" name="Freeform 172"/>
                  <p:cNvSpPr>
                    <a:spLocks/>
                  </p:cNvSpPr>
                  <p:nvPr/>
                </p:nvSpPr>
                <p:spPr bwMode="auto">
                  <a:xfrm>
                    <a:off x="6057900" y="509518"/>
                    <a:ext cx="2741612" cy="395808"/>
                  </a:xfrm>
                  <a:custGeom>
                    <a:avLst/>
                    <a:gdLst>
                      <a:gd name="T0" fmla="*/ 0 w 1508"/>
                      <a:gd name="T1" fmla="*/ 2147483647 h 280"/>
                      <a:gd name="T2" fmla="*/ 2147483647 w 1508"/>
                      <a:gd name="T3" fmla="*/ 2147483647 h 280"/>
                      <a:gd name="T4" fmla="*/ 2147483647 w 1508"/>
                      <a:gd name="T5" fmla="*/ 0 h 280"/>
                      <a:gd name="T6" fmla="*/ 2147483647 w 1508"/>
                      <a:gd name="T7" fmla="*/ 2147483647 h 280"/>
                      <a:gd name="T8" fmla="*/ 2147483647 w 1508"/>
                      <a:gd name="T9" fmla="*/ 2147483647 h 280"/>
                      <a:gd name="T10" fmla="*/ 2147483647 w 1508"/>
                      <a:gd name="T11" fmla="*/ 2147483647 h 280"/>
                      <a:gd name="T12" fmla="*/ 2147483647 w 1508"/>
                      <a:gd name="T13" fmla="*/ 2147483647 h 280"/>
                      <a:gd name="T14" fmla="*/ 2147483647 w 1508"/>
                      <a:gd name="T15" fmla="*/ 2147483647 h 280"/>
                      <a:gd name="T16" fmla="*/ 0 60000 65536"/>
                      <a:gd name="T17" fmla="*/ 0 60000 65536"/>
                      <a:gd name="T18" fmla="*/ 0 60000 65536"/>
                      <a:gd name="T19" fmla="*/ 0 60000 65536"/>
                      <a:gd name="T20" fmla="*/ 0 60000 65536"/>
                      <a:gd name="T21" fmla="*/ 0 60000 65536"/>
                      <a:gd name="T22" fmla="*/ 0 60000 65536"/>
                      <a:gd name="T23" fmla="*/ 0 60000 65536"/>
                      <a:gd name="T24" fmla="*/ 0 w 1508"/>
                      <a:gd name="T25" fmla="*/ 0 h 280"/>
                      <a:gd name="T26" fmla="*/ 1508 w 1508"/>
                      <a:gd name="T27" fmla="*/ 280 h 2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08" h="280">
                        <a:moveTo>
                          <a:pt x="0" y="24"/>
                        </a:moveTo>
                        <a:lnTo>
                          <a:pt x="136" y="40"/>
                        </a:lnTo>
                        <a:lnTo>
                          <a:pt x="436" y="0"/>
                        </a:lnTo>
                        <a:lnTo>
                          <a:pt x="592" y="44"/>
                        </a:lnTo>
                        <a:lnTo>
                          <a:pt x="632" y="144"/>
                        </a:lnTo>
                        <a:lnTo>
                          <a:pt x="1012" y="280"/>
                        </a:lnTo>
                        <a:lnTo>
                          <a:pt x="1160" y="220"/>
                        </a:lnTo>
                        <a:lnTo>
                          <a:pt x="1508" y="248"/>
                        </a:ln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701"/>
                  </a:p>
                </p:txBody>
              </p:sp>
              <p:grpSp>
                <p:nvGrpSpPr>
                  <p:cNvPr id="41" name="Group 176"/>
                  <p:cNvGrpSpPr>
                    <a:grpSpLocks/>
                  </p:cNvGrpSpPr>
                  <p:nvPr/>
                </p:nvGrpSpPr>
                <p:grpSpPr bwMode="auto">
                  <a:xfrm>
                    <a:off x="8829667" y="755333"/>
                    <a:ext cx="714375" cy="119064"/>
                    <a:chOff x="4097" y="944"/>
                    <a:chExt cx="450" cy="75"/>
                  </a:xfrm>
                </p:grpSpPr>
                <p:sp>
                  <p:nvSpPr>
                    <p:cNvPr id="63" name="Line 177"/>
                    <p:cNvSpPr>
                      <a:spLocks noChangeShapeType="1"/>
                    </p:cNvSpPr>
                    <p:nvPr/>
                  </p:nvSpPr>
                  <p:spPr bwMode="auto">
                    <a:xfrm flipV="1">
                      <a:off x="4358" y="944"/>
                      <a:ext cx="189" cy="6"/>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fr-FR" sz="701"/>
                    </a:p>
                  </p:txBody>
                </p:sp>
                <p:sp>
                  <p:nvSpPr>
                    <p:cNvPr id="64" name="Freeform 178"/>
                    <p:cNvSpPr>
                      <a:spLocks/>
                    </p:cNvSpPr>
                    <p:nvPr/>
                  </p:nvSpPr>
                  <p:spPr bwMode="auto">
                    <a:xfrm>
                      <a:off x="4097" y="947"/>
                      <a:ext cx="261" cy="72"/>
                    </a:xfrm>
                    <a:custGeom>
                      <a:avLst/>
                      <a:gdLst>
                        <a:gd name="T0" fmla="*/ 0 w 261"/>
                        <a:gd name="T1" fmla="*/ 72 h 72"/>
                        <a:gd name="T2" fmla="*/ 86 w 261"/>
                        <a:gd name="T3" fmla="*/ 23 h 72"/>
                        <a:gd name="T4" fmla="*/ 261 w 261"/>
                        <a:gd name="T5" fmla="*/ 0 h 72"/>
                        <a:gd name="T6" fmla="*/ 0 60000 65536"/>
                        <a:gd name="T7" fmla="*/ 0 60000 65536"/>
                        <a:gd name="T8" fmla="*/ 0 60000 65536"/>
                        <a:gd name="T9" fmla="*/ 0 w 261"/>
                        <a:gd name="T10" fmla="*/ 0 h 72"/>
                        <a:gd name="T11" fmla="*/ 261 w 261"/>
                        <a:gd name="T12" fmla="*/ 72 h 72"/>
                      </a:gdLst>
                      <a:ahLst/>
                      <a:cxnLst>
                        <a:cxn ang="T6">
                          <a:pos x="T0" y="T1"/>
                        </a:cxn>
                        <a:cxn ang="T7">
                          <a:pos x="T2" y="T3"/>
                        </a:cxn>
                        <a:cxn ang="T8">
                          <a:pos x="T4" y="T5"/>
                        </a:cxn>
                      </a:cxnLst>
                      <a:rect l="T9" t="T10" r="T11" b="T12"/>
                      <a:pathLst>
                        <a:path w="261" h="72">
                          <a:moveTo>
                            <a:pt x="0" y="72"/>
                          </a:moveTo>
                          <a:lnTo>
                            <a:pt x="86" y="23"/>
                          </a:lnTo>
                          <a:lnTo>
                            <a:pt x="261" y="0"/>
                          </a:ln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701"/>
                    </a:p>
                  </p:txBody>
                </p:sp>
              </p:grpSp>
              <p:sp>
                <p:nvSpPr>
                  <p:cNvPr id="42" name="Line 173"/>
                  <p:cNvSpPr>
                    <a:spLocks noChangeShapeType="1"/>
                  </p:cNvSpPr>
                  <p:nvPr/>
                </p:nvSpPr>
                <p:spPr bwMode="auto">
                  <a:xfrm flipH="1" flipV="1">
                    <a:off x="5714999" y="87992"/>
                    <a:ext cx="333375" cy="450830"/>
                  </a:xfrm>
                  <a:prstGeom prst="line">
                    <a:avLst/>
                  </a:prstGeom>
                  <a:noFill/>
                  <a:ln w="57150">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fr-FR" sz="701"/>
                  </a:p>
                </p:txBody>
              </p:sp>
              <p:sp>
                <p:nvSpPr>
                  <p:cNvPr id="43" name="Freeform 169"/>
                  <p:cNvSpPr>
                    <a:spLocks/>
                  </p:cNvSpPr>
                  <p:nvPr/>
                </p:nvSpPr>
                <p:spPr bwMode="auto">
                  <a:xfrm>
                    <a:off x="5330825" y="2172006"/>
                    <a:ext cx="1384300" cy="384047"/>
                  </a:xfrm>
                  <a:custGeom>
                    <a:avLst/>
                    <a:gdLst>
                      <a:gd name="T0" fmla="*/ 0 w 872"/>
                      <a:gd name="T1" fmla="*/ 228 h 228"/>
                      <a:gd name="T2" fmla="*/ 340 w 872"/>
                      <a:gd name="T3" fmla="*/ 72 h 228"/>
                      <a:gd name="T4" fmla="*/ 612 w 872"/>
                      <a:gd name="T5" fmla="*/ 80 h 228"/>
                      <a:gd name="T6" fmla="*/ 872 w 872"/>
                      <a:gd name="T7" fmla="*/ 0 h 228"/>
                      <a:gd name="T8" fmla="*/ 0 60000 65536"/>
                      <a:gd name="T9" fmla="*/ 0 60000 65536"/>
                      <a:gd name="T10" fmla="*/ 0 60000 65536"/>
                      <a:gd name="T11" fmla="*/ 0 60000 65536"/>
                      <a:gd name="T12" fmla="*/ 0 w 872"/>
                      <a:gd name="T13" fmla="*/ 0 h 228"/>
                      <a:gd name="T14" fmla="*/ 872 w 872"/>
                      <a:gd name="T15" fmla="*/ 228 h 228"/>
                    </a:gdLst>
                    <a:ahLst/>
                    <a:cxnLst>
                      <a:cxn ang="T8">
                        <a:pos x="T0" y="T1"/>
                      </a:cxn>
                      <a:cxn ang="T9">
                        <a:pos x="T2" y="T3"/>
                      </a:cxn>
                      <a:cxn ang="T10">
                        <a:pos x="T4" y="T5"/>
                      </a:cxn>
                      <a:cxn ang="T11">
                        <a:pos x="T6" y="T7"/>
                      </a:cxn>
                    </a:cxnLst>
                    <a:rect l="T12" t="T13" r="T14" b="T15"/>
                    <a:pathLst>
                      <a:path w="872" h="228">
                        <a:moveTo>
                          <a:pt x="0" y="228"/>
                        </a:moveTo>
                        <a:lnTo>
                          <a:pt x="340" y="72"/>
                        </a:lnTo>
                        <a:lnTo>
                          <a:pt x="612" y="80"/>
                        </a:lnTo>
                        <a:lnTo>
                          <a:pt x="872" y="0"/>
                        </a:lnTo>
                      </a:path>
                    </a:pathLst>
                  </a:custGeom>
                  <a:solidFill>
                    <a:srgbClr val="FFFFFF"/>
                  </a:solidFill>
                  <a:ln w="57150">
                    <a:solidFill>
                      <a:srgbClr val="3366FF"/>
                    </a:solidFill>
                    <a:round/>
                    <a:headEnd/>
                    <a:tailEnd type="triangle" w="med" len="med"/>
                  </a:ln>
                  <a:extLst/>
                </p:spPr>
                <p:txBody>
                  <a:bodyPr/>
                  <a:lstStyle/>
                  <a:p>
                    <a:endParaRPr lang="fr-FR" sz="701"/>
                  </a:p>
                </p:txBody>
              </p:sp>
              <p:sp>
                <p:nvSpPr>
                  <p:cNvPr id="44" name="Freeform 235"/>
                  <p:cNvSpPr>
                    <a:spLocks/>
                  </p:cNvSpPr>
                  <p:nvPr/>
                </p:nvSpPr>
                <p:spPr bwMode="auto">
                  <a:xfrm>
                    <a:off x="7402513" y="2425113"/>
                    <a:ext cx="285750" cy="581025"/>
                  </a:xfrm>
                  <a:custGeom>
                    <a:avLst/>
                    <a:gdLst>
                      <a:gd name="T0" fmla="*/ 0 w 366"/>
                      <a:gd name="T1" fmla="*/ 2147483647 h 574"/>
                      <a:gd name="T2" fmla="*/ 2147483647 w 366"/>
                      <a:gd name="T3" fmla="*/ 2147483647 h 574"/>
                      <a:gd name="T4" fmla="*/ 2147483647 w 366"/>
                      <a:gd name="T5" fmla="*/ 2147483647 h 574"/>
                      <a:gd name="T6" fmla="*/ 2147483647 w 366"/>
                      <a:gd name="T7" fmla="*/ 0 h 574"/>
                      <a:gd name="T8" fmla="*/ 0 60000 65536"/>
                      <a:gd name="T9" fmla="*/ 0 60000 65536"/>
                      <a:gd name="T10" fmla="*/ 0 60000 65536"/>
                      <a:gd name="T11" fmla="*/ 0 60000 65536"/>
                      <a:gd name="T12" fmla="*/ 0 w 366"/>
                      <a:gd name="T13" fmla="*/ 0 h 574"/>
                      <a:gd name="T14" fmla="*/ 366 w 366"/>
                      <a:gd name="T15" fmla="*/ 574 h 574"/>
                    </a:gdLst>
                    <a:ahLst/>
                    <a:cxnLst>
                      <a:cxn ang="T8">
                        <a:pos x="T0" y="T1"/>
                      </a:cxn>
                      <a:cxn ang="T9">
                        <a:pos x="T2" y="T3"/>
                      </a:cxn>
                      <a:cxn ang="T10">
                        <a:pos x="T4" y="T5"/>
                      </a:cxn>
                      <a:cxn ang="T11">
                        <a:pos x="T6" y="T7"/>
                      </a:cxn>
                    </a:cxnLst>
                    <a:rect l="T12" t="T13" r="T14" b="T15"/>
                    <a:pathLst>
                      <a:path w="366" h="574">
                        <a:moveTo>
                          <a:pt x="0" y="574"/>
                        </a:moveTo>
                        <a:lnTo>
                          <a:pt x="143" y="387"/>
                        </a:lnTo>
                        <a:lnTo>
                          <a:pt x="244" y="93"/>
                        </a:lnTo>
                        <a:lnTo>
                          <a:pt x="366" y="0"/>
                        </a:lnTo>
                      </a:path>
                    </a:pathLst>
                  </a:custGeom>
                  <a:noFill/>
                  <a:ln w="5715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701"/>
                  </a:p>
                </p:txBody>
              </p:sp>
              <p:sp>
                <p:nvSpPr>
                  <p:cNvPr id="45" name="Freeform 385"/>
                  <p:cNvSpPr>
                    <a:spLocks/>
                  </p:cNvSpPr>
                  <p:nvPr/>
                </p:nvSpPr>
                <p:spPr bwMode="auto">
                  <a:xfrm>
                    <a:off x="7806669" y="5249342"/>
                    <a:ext cx="857360" cy="525311"/>
                  </a:xfrm>
                  <a:custGeom>
                    <a:avLst/>
                    <a:gdLst>
                      <a:gd name="T0" fmla="*/ 0 w 576"/>
                      <a:gd name="T1" fmla="*/ 0 h 312"/>
                      <a:gd name="T2" fmla="*/ 144 w 576"/>
                      <a:gd name="T3" fmla="*/ 112 h 312"/>
                      <a:gd name="T4" fmla="*/ 328 w 576"/>
                      <a:gd name="T5" fmla="*/ 164 h 312"/>
                      <a:gd name="T6" fmla="*/ 488 w 576"/>
                      <a:gd name="T7" fmla="*/ 240 h 312"/>
                      <a:gd name="T8" fmla="*/ 576 w 576"/>
                      <a:gd name="T9" fmla="*/ 312 h 312"/>
                      <a:gd name="T10" fmla="*/ 0 60000 65536"/>
                      <a:gd name="T11" fmla="*/ 0 60000 65536"/>
                      <a:gd name="T12" fmla="*/ 0 60000 65536"/>
                      <a:gd name="T13" fmla="*/ 0 60000 65536"/>
                      <a:gd name="T14" fmla="*/ 0 60000 65536"/>
                      <a:gd name="T15" fmla="*/ 0 w 576"/>
                      <a:gd name="T16" fmla="*/ 0 h 312"/>
                      <a:gd name="T17" fmla="*/ 576 w 576"/>
                      <a:gd name="T18" fmla="*/ 312 h 312"/>
                    </a:gdLst>
                    <a:ahLst/>
                    <a:cxnLst>
                      <a:cxn ang="T10">
                        <a:pos x="T0" y="T1"/>
                      </a:cxn>
                      <a:cxn ang="T11">
                        <a:pos x="T2" y="T3"/>
                      </a:cxn>
                      <a:cxn ang="T12">
                        <a:pos x="T4" y="T5"/>
                      </a:cxn>
                      <a:cxn ang="T13">
                        <a:pos x="T6" y="T7"/>
                      </a:cxn>
                      <a:cxn ang="T14">
                        <a:pos x="T8" y="T9"/>
                      </a:cxn>
                    </a:cxnLst>
                    <a:rect l="T15" t="T16" r="T17" b="T18"/>
                    <a:pathLst>
                      <a:path w="576" h="312">
                        <a:moveTo>
                          <a:pt x="0" y="0"/>
                        </a:moveTo>
                        <a:lnTo>
                          <a:pt x="144" y="112"/>
                        </a:lnTo>
                        <a:lnTo>
                          <a:pt x="328" y="164"/>
                        </a:lnTo>
                        <a:lnTo>
                          <a:pt x="488" y="240"/>
                        </a:lnTo>
                        <a:lnTo>
                          <a:pt x="576" y="312"/>
                        </a:lnTo>
                      </a:path>
                    </a:pathLst>
                  </a:custGeom>
                  <a:noFill/>
                  <a:ln w="5715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fr-FR" sz="701"/>
                  </a:p>
                </p:txBody>
              </p:sp>
              <p:grpSp>
                <p:nvGrpSpPr>
                  <p:cNvPr id="46" name="Group 200"/>
                  <p:cNvGrpSpPr>
                    <a:grpSpLocks/>
                  </p:cNvGrpSpPr>
                  <p:nvPr/>
                </p:nvGrpSpPr>
                <p:grpSpPr bwMode="auto">
                  <a:xfrm>
                    <a:off x="7615400" y="3792550"/>
                    <a:ext cx="1357150" cy="1810372"/>
                    <a:chOff x="2108" y="3662"/>
                    <a:chExt cx="849" cy="1036"/>
                  </a:xfrm>
                </p:grpSpPr>
                <p:sp>
                  <p:nvSpPr>
                    <p:cNvPr id="47" name="Line 214"/>
                    <p:cNvSpPr>
                      <a:spLocks noChangeShapeType="1"/>
                    </p:cNvSpPr>
                    <p:nvPr/>
                  </p:nvSpPr>
                  <p:spPr bwMode="auto">
                    <a:xfrm flipH="1">
                      <a:off x="2836" y="4295"/>
                      <a:ext cx="118" cy="12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48" name="Line 201"/>
                    <p:cNvSpPr>
                      <a:spLocks noChangeShapeType="1"/>
                    </p:cNvSpPr>
                    <p:nvPr/>
                  </p:nvSpPr>
                  <p:spPr bwMode="auto">
                    <a:xfrm flipV="1">
                      <a:off x="2108" y="3662"/>
                      <a:ext cx="130" cy="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49" name="Line 202"/>
                    <p:cNvSpPr>
                      <a:spLocks noChangeShapeType="1"/>
                    </p:cNvSpPr>
                    <p:nvPr/>
                  </p:nvSpPr>
                  <p:spPr bwMode="auto">
                    <a:xfrm>
                      <a:off x="2224" y="3663"/>
                      <a:ext cx="109" cy="1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50" name="Line 203"/>
                    <p:cNvSpPr>
                      <a:spLocks noChangeShapeType="1"/>
                    </p:cNvSpPr>
                    <p:nvPr/>
                  </p:nvSpPr>
                  <p:spPr bwMode="auto">
                    <a:xfrm>
                      <a:off x="2320" y="3672"/>
                      <a:ext cx="99" cy="5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51" name="Line 204"/>
                    <p:cNvSpPr>
                      <a:spLocks noChangeShapeType="1"/>
                    </p:cNvSpPr>
                    <p:nvPr/>
                  </p:nvSpPr>
                  <p:spPr bwMode="auto">
                    <a:xfrm>
                      <a:off x="2412" y="3726"/>
                      <a:ext cx="106" cy="1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52" name="Line 205"/>
                    <p:cNvSpPr>
                      <a:spLocks noChangeShapeType="1"/>
                    </p:cNvSpPr>
                    <p:nvPr/>
                  </p:nvSpPr>
                  <p:spPr bwMode="auto">
                    <a:xfrm flipV="1">
                      <a:off x="2506" y="3721"/>
                      <a:ext cx="78" cy="21"/>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53" name="Line 206"/>
                    <p:cNvSpPr>
                      <a:spLocks noChangeShapeType="1"/>
                    </p:cNvSpPr>
                    <p:nvPr/>
                  </p:nvSpPr>
                  <p:spPr bwMode="auto">
                    <a:xfrm>
                      <a:off x="2570" y="3716"/>
                      <a:ext cx="88" cy="8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54" name="Line 207"/>
                    <p:cNvSpPr>
                      <a:spLocks noChangeShapeType="1"/>
                    </p:cNvSpPr>
                    <p:nvPr/>
                  </p:nvSpPr>
                  <p:spPr bwMode="auto">
                    <a:xfrm>
                      <a:off x="2648" y="3788"/>
                      <a:ext cx="40" cy="6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55" name="Line 208"/>
                    <p:cNvSpPr>
                      <a:spLocks noChangeShapeType="1"/>
                    </p:cNvSpPr>
                    <p:nvPr/>
                  </p:nvSpPr>
                  <p:spPr bwMode="auto">
                    <a:xfrm>
                      <a:off x="2684" y="3846"/>
                      <a:ext cx="28" cy="10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56" name="Line 209"/>
                    <p:cNvSpPr>
                      <a:spLocks noChangeShapeType="1"/>
                    </p:cNvSpPr>
                    <p:nvPr/>
                  </p:nvSpPr>
                  <p:spPr bwMode="auto">
                    <a:xfrm>
                      <a:off x="2698" y="3942"/>
                      <a:ext cx="76"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57" name="Line 210"/>
                    <p:cNvSpPr>
                      <a:spLocks noChangeShapeType="1"/>
                    </p:cNvSpPr>
                    <p:nvPr/>
                  </p:nvSpPr>
                  <p:spPr bwMode="auto">
                    <a:xfrm>
                      <a:off x="2758" y="3933"/>
                      <a:ext cx="60" cy="6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58" name="Line 211"/>
                    <p:cNvSpPr>
                      <a:spLocks noChangeShapeType="1"/>
                    </p:cNvSpPr>
                    <p:nvPr/>
                  </p:nvSpPr>
                  <p:spPr bwMode="auto">
                    <a:xfrm>
                      <a:off x="2816" y="3992"/>
                      <a:ext cx="30" cy="1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59" name="Line 212"/>
                    <p:cNvSpPr>
                      <a:spLocks noChangeShapeType="1"/>
                    </p:cNvSpPr>
                    <p:nvPr/>
                  </p:nvSpPr>
                  <p:spPr bwMode="auto">
                    <a:xfrm>
                      <a:off x="2842" y="4088"/>
                      <a:ext cx="15" cy="16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60" name="Line 213"/>
                    <p:cNvSpPr>
                      <a:spLocks noChangeShapeType="1"/>
                    </p:cNvSpPr>
                    <p:nvPr/>
                  </p:nvSpPr>
                  <p:spPr bwMode="auto">
                    <a:xfrm>
                      <a:off x="2852" y="4238"/>
                      <a:ext cx="105" cy="79"/>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61" name="Line 215"/>
                    <p:cNvSpPr>
                      <a:spLocks noChangeShapeType="1"/>
                    </p:cNvSpPr>
                    <p:nvPr/>
                  </p:nvSpPr>
                  <p:spPr bwMode="auto">
                    <a:xfrm flipH="1">
                      <a:off x="2812" y="4412"/>
                      <a:ext cx="28" cy="116"/>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sp>
                  <p:nvSpPr>
                    <p:cNvPr id="62" name="Line 216"/>
                    <p:cNvSpPr>
                      <a:spLocks noChangeShapeType="1"/>
                    </p:cNvSpPr>
                    <p:nvPr/>
                  </p:nvSpPr>
                  <p:spPr bwMode="auto">
                    <a:xfrm flipH="1">
                      <a:off x="2792" y="4524"/>
                      <a:ext cx="20" cy="17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fr-FR" sz="701"/>
                    </a:p>
                  </p:txBody>
                </p:sp>
              </p:grpSp>
            </p:grpSp>
            <p:sp>
              <p:nvSpPr>
                <p:cNvPr id="32" name="Rectangle 31"/>
                <p:cNvSpPr/>
                <p:nvPr/>
              </p:nvSpPr>
              <p:spPr>
                <a:xfrm>
                  <a:off x="4361099" y="334747"/>
                  <a:ext cx="825047" cy="828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1"/>
                </a:p>
              </p:txBody>
            </p:sp>
            <p:sp>
              <p:nvSpPr>
                <p:cNvPr id="33" name="Rectangle 32"/>
                <p:cNvSpPr/>
                <p:nvPr/>
              </p:nvSpPr>
              <p:spPr>
                <a:xfrm>
                  <a:off x="10479607" y="3368271"/>
                  <a:ext cx="992278" cy="2060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1"/>
                </a:p>
              </p:txBody>
            </p:sp>
            <p:sp>
              <p:nvSpPr>
                <p:cNvPr id="34" name="Rectangle 33"/>
                <p:cNvSpPr/>
                <p:nvPr/>
              </p:nvSpPr>
              <p:spPr>
                <a:xfrm>
                  <a:off x="10247821" y="3579721"/>
                  <a:ext cx="992278" cy="761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1"/>
                </a:p>
              </p:txBody>
            </p:sp>
          </p:grpSp>
          <p:sp>
            <p:nvSpPr>
              <p:cNvPr id="16" name="Isosceles Triangle 15"/>
              <p:cNvSpPr/>
              <p:nvPr/>
            </p:nvSpPr>
            <p:spPr>
              <a:xfrm>
                <a:off x="8361440" y="1593220"/>
                <a:ext cx="175948" cy="111016"/>
              </a:xfrm>
              <a:prstGeom prst="triangle">
                <a:avLst/>
              </a:prstGeom>
              <a:solidFill>
                <a:srgbClr val="F7FEB4"/>
              </a:solidFill>
              <a:ln>
                <a:solidFill>
                  <a:srgbClr val="F7F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cxnSp>
            <p:nvCxnSpPr>
              <p:cNvPr id="17" name="Straight Connector 16"/>
              <p:cNvCxnSpPr/>
              <p:nvPr/>
            </p:nvCxnSpPr>
            <p:spPr>
              <a:xfrm>
                <a:off x="7962174" y="1704236"/>
                <a:ext cx="601787" cy="0"/>
              </a:xfrm>
              <a:prstGeom prst="line">
                <a:avLst/>
              </a:prstGeom>
              <a:ln w="28575">
                <a:solidFill>
                  <a:srgbClr val="737373"/>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557366" y="1674934"/>
                <a:ext cx="54339" cy="316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19" name="Freeform 18"/>
              <p:cNvSpPr/>
              <p:nvPr/>
            </p:nvSpPr>
            <p:spPr>
              <a:xfrm>
                <a:off x="8061087" y="933083"/>
                <a:ext cx="223069" cy="1203447"/>
              </a:xfrm>
              <a:custGeom>
                <a:avLst/>
                <a:gdLst>
                  <a:gd name="connsiteX0" fmla="*/ 0 w 322211"/>
                  <a:gd name="connsiteY0" fmla="*/ 1738313 h 1738313"/>
                  <a:gd name="connsiteX1" fmla="*/ 90488 w 322211"/>
                  <a:gd name="connsiteY1" fmla="*/ 1314450 h 1738313"/>
                  <a:gd name="connsiteX2" fmla="*/ 319088 w 322211"/>
                  <a:gd name="connsiteY2" fmla="*/ 981075 h 1738313"/>
                  <a:gd name="connsiteX3" fmla="*/ 223838 w 322211"/>
                  <a:gd name="connsiteY3" fmla="*/ 338138 h 1738313"/>
                  <a:gd name="connsiteX4" fmla="*/ 233363 w 322211"/>
                  <a:gd name="connsiteY4" fmla="*/ 0 h 1738313"/>
                  <a:gd name="connsiteX5" fmla="*/ 233363 w 322211"/>
                  <a:gd name="connsiteY5" fmla="*/ 0 h 173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211" h="1738313">
                    <a:moveTo>
                      <a:pt x="0" y="1738313"/>
                    </a:moveTo>
                    <a:cubicBezTo>
                      <a:pt x="18653" y="1589484"/>
                      <a:pt x="37307" y="1440656"/>
                      <a:pt x="90488" y="1314450"/>
                    </a:cubicBezTo>
                    <a:cubicBezTo>
                      <a:pt x="143669" y="1188244"/>
                      <a:pt x="296863" y="1143794"/>
                      <a:pt x="319088" y="981075"/>
                    </a:cubicBezTo>
                    <a:cubicBezTo>
                      <a:pt x="341313" y="818356"/>
                      <a:pt x="238125" y="501650"/>
                      <a:pt x="223838" y="338138"/>
                    </a:cubicBezTo>
                    <a:cubicBezTo>
                      <a:pt x="209551" y="174626"/>
                      <a:pt x="233363" y="0"/>
                      <a:pt x="233363" y="0"/>
                    </a:cubicBezTo>
                    <a:lnTo>
                      <a:pt x="233363" y="0"/>
                    </a:lnTo>
                  </a:path>
                </a:pathLst>
              </a:custGeom>
              <a:noFill/>
              <a:ln w="53975">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20" name="Line 177"/>
              <p:cNvSpPr>
                <a:spLocks noChangeShapeType="1"/>
              </p:cNvSpPr>
              <p:nvPr/>
            </p:nvSpPr>
            <p:spPr bwMode="auto">
              <a:xfrm flipV="1">
                <a:off x="8224478" y="799757"/>
                <a:ext cx="14518" cy="138183"/>
              </a:xfrm>
              <a:prstGeom prst="line">
                <a:avLst/>
              </a:prstGeom>
              <a:noFill/>
              <a:ln w="57150">
                <a:solidFill>
                  <a:srgbClr val="3366FF"/>
                </a:solidFill>
                <a:round/>
                <a:headEnd/>
                <a:tailEnd type="stealth" w="med" len="med"/>
              </a:ln>
              <a:extLst>
                <a:ext uri="{909E8E84-426E-40DD-AFC4-6F175D3DCCD1}">
                  <a14:hiddenFill xmlns:a14="http://schemas.microsoft.com/office/drawing/2010/main">
                    <a:noFill/>
                  </a14:hiddenFill>
                </a:ext>
              </a:extLst>
            </p:spPr>
            <p:txBody>
              <a:bodyPr/>
              <a:lstStyle/>
              <a:p>
                <a:endParaRPr lang="fr-FR" sz="701"/>
              </a:p>
            </p:txBody>
          </p:sp>
          <p:sp>
            <p:nvSpPr>
              <p:cNvPr id="21" name="TextBox 20"/>
              <p:cNvSpPr txBox="1"/>
              <p:nvPr/>
            </p:nvSpPr>
            <p:spPr>
              <a:xfrm>
                <a:off x="8587753" y="965595"/>
                <a:ext cx="511063" cy="214718"/>
              </a:xfrm>
              <a:prstGeom prst="rect">
                <a:avLst/>
              </a:prstGeom>
              <a:noFill/>
            </p:spPr>
            <p:txBody>
              <a:bodyPr wrap="square" rtlCol="0">
                <a:spAutoFit/>
              </a:bodyPr>
              <a:lstStyle/>
              <a:p>
                <a:pPr algn="r" rtl="1"/>
                <a:r>
                  <a:rPr lang="ar-EG" sz="1200" b="1" dirty="0">
                    <a:cs typeface="Simplified Arabic" panose="02020603050405020304"/>
                  </a:rPr>
                  <a:t>إلي الأردن</a:t>
                </a:r>
                <a:endParaRPr lang="en-US" sz="1200" b="1" dirty="0">
                  <a:cs typeface="Simplified Arabic" panose="02020603050405020304"/>
                </a:endParaRPr>
              </a:p>
            </p:txBody>
          </p:sp>
          <p:sp>
            <p:nvSpPr>
              <p:cNvPr id="22" name="TextBox 21"/>
              <p:cNvSpPr txBox="1"/>
              <p:nvPr/>
            </p:nvSpPr>
            <p:spPr>
              <a:xfrm>
                <a:off x="7782454" y="475523"/>
                <a:ext cx="787569" cy="234373"/>
              </a:xfrm>
              <a:prstGeom prst="rect">
                <a:avLst/>
              </a:prstGeom>
              <a:noFill/>
            </p:spPr>
            <p:txBody>
              <a:bodyPr wrap="square" rtlCol="0">
                <a:spAutoFit/>
              </a:bodyPr>
              <a:lstStyle/>
              <a:p>
                <a:pPr algn="r" rtl="1"/>
                <a:r>
                  <a:rPr lang="ar-EG" sz="1200" b="1" dirty="0">
                    <a:cs typeface="Simplified Arabic" panose="02020603050405020304"/>
                  </a:rPr>
                  <a:t>إلي أوروبا</a:t>
                </a:r>
                <a:endParaRPr lang="en-US" sz="1200" b="1" dirty="0">
                  <a:cs typeface="Simplified Arabic" panose="02020603050405020304"/>
                </a:endParaRPr>
              </a:p>
            </p:txBody>
          </p:sp>
          <p:sp>
            <p:nvSpPr>
              <p:cNvPr id="23" name="Freeform 22"/>
              <p:cNvSpPr/>
              <p:nvPr/>
            </p:nvSpPr>
            <p:spPr>
              <a:xfrm>
                <a:off x="5971230" y="911980"/>
                <a:ext cx="532960" cy="1477108"/>
              </a:xfrm>
              <a:custGeom>
                <a:avLst/>
                <a:gdLst>
                  <a:gd name="connsiteX0" fmla="*/ 122131 w 769831"/>
                  <a:gd name="connsiteY0" fmla="*/ 2133600 h 2133600"/>
                  <a:gd name="connsiteX1" fmla="*/ 211 w 769831"/>
                  <a:gd name="connsiteY1" fmla="*/ 1623060 h 2133600"/>
                  <a:gd name="connsiteX2" fmla="*/ 99271 w 769831"/>
                  <a:gd name="connsiteY2" fmla="*/ 1181100 h 2133600"/>
                  <a:gd name="connsiteX3" fmla="*/ 327871 w 769831"/>
                  <a:gd name="connsiteY3" fmla="*/ 594360 h 2133600"/>
                  <a:gd name="connsiteX4" fmla="*/ 769831 w 769831"/>
                  <a:gd name="connsiteY4" fmla="*/ 0 h 2133600"/>
                  <a:gd name="connsiteX5" fmla="*/ 769831 w 769831"/>
                  <a:gd name="connsiteY5"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831" h="2133600">
                    <a:moveTo>
                      <a:pt x="122131" y="2133600"/>
                    </a:moveTo>
                    <a:cubicBezTo>
                      <a:pt x="63076" y="1957705"/>
                      <a:pt x="4021" y="1781810"/>
                      <a:pt x="211" y="1623060"/>
                    </a:cubicBezTo>
                    <a:cubicBezTo>
                      <a:pt x="-3599" y="1464310"/>
                      <a:pt x="44661" y="1352550"/>
                      <a:pt x="99271" y="1181100"/>
                    </a:cubicBezTo>
                    <a:cubicBezTo>
                      <a:pt x="153881" y="1009650"/>
                      <a:pt x="216111" y="791210"/>
                      <a:pt x="327871" y="594360"/>
                    </a:cubicBezTo>
                    <a:cubicBezTo>
                      <a:pt x="439631" y="397510"/>
                      <a:pt x="769831" y="0"/>
                      <a:pt x="769831" y="0"/>
                    </a:cubicBezTo>
                    <a:lnTo>
                      <a:pt x="769831" y="0"/>
                    </a:lnTo>
                  </a:path>
                </a:pathLst>
              </a:custGeom>
              <a:noFill/>
              <a:ln w="571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24" name="Line 177"/>
              <p:cNvSpPr>
                <a:spLocks noChangeShapeType="1"/>
              </p:cNvSpPr>
              <p:nvPr/>
            </p:nvSpPr>
            <p:spPr bwMode="auto">
              <a:xfrm>
                <a:off x="8353405" y="2225662"/>
                <a:ext cx="151207" cy="8378"/>
              </a:xfrm>
              <a:prstGeom prst="line">
                <a:avLst/>
              </a:prstGeom>
              <a:noFill/>
              <a:ln w="57150">
                <a:solidFill>
                  <a:srgbClr val="3366FF"/>
                </a:solidFill>
                <a:round/>
                <a:headEnd/>
                <a:tailEnd type="stealth" w="med" len="med"/>
              </a:ln>
              <a:extLst>
                <a:ext uri="{909E8E84-426E-40DD-AFC4-6F175D3DCCD1}">
                  <a14:hiddenFill xmlns:a14="http://schemas.microsoft.com/office/drawing/2010/main">
                    <a:noFill/>
                  </a14:hiddenFill>
                </a:ext>
              </a:extLst>
            </p:spPr>
            <p:txBody>
              <a:bodyPr/>
              <a:lstStyle/>
              <a:p>
                <a:endParaRPr lang="fr-FR" sz="701"/>
              </a:p>
            </p:txBody>
          </p:sp>
          <p:sp>
            <p:nvSpPr>
              <p:cNvPr id="25" name="Freeform 24"/>
              <p:cNvSpPr/>
              <p:nvPr/>
            </p:nvSpPr>
            <p:spPr>
              <a:xfrm>
                <a:off x="6050507" y="2362711"/>
                <a:ext cx="1376875" cy="981222"/>
              </a:xfrm>
              <a:custGeom>
                <a:avLst/>
                <a:gdLst>
                  <a:gd name="connsiteX0" fmla="*/ 0 w 1988820"/>
                  <a:gd name="connsiteY0" fmla="*/ 0 h 1417320"/>
                  <a:gd name="connsiteX1" fmla="*/ 632460 w 1988820"/>
                  <a:gd name="connsiteY1" fmla="*/ 358140 h 1417320"/>
                  <a:gd name="connsiteX2" fmla="*/ 1226820 w 1988820"/>
                  <a:gd name="connsiteY2" fmla="*/ 312420 h 1417320"/>
                  <a:gd name="connsiteX3" fmla="*/ 1821180 w 1988820"/>
                  <a:gd name="connsiteY3" fmla="*/ 518160 h 1417320"/>
                  <a:gd name="connsiteX4" fmla="*/ 1988820 w 1988820"/>
                  <a:gd name="connsiteY4" fmla="*/ 1417320 h 1417320"/>
                  <a:gd name="connsiteX5" fmla="*/ 1988820 w 1988820"/>
                  <a:gd name="connsiteY5" fmla="*/ 1417320 h 141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8820" h="1417320">
                    <a:moveTo>
                      <a:pt x="0" y="0"/>
                    </a:moveTo>
                    <a:cubicBezTo>
                      <a:pt x="213995" y="153035"/>
                      <a:pt x="427990" y="306070"/>
                      <a:pt x="632460" y="358140"/>
                    </a:cubicBezTo>
                    <a:cubicBezTo>
                      <a:pt x="836930" y="410210"/>
                      <a:pt x="1028700" y="285750"/>
                      <a:pt x="1226820" y="312420"/>
                    </a:cubicBezTo>
                    <a:cubicBezTo>
                      <a:pt x="1424940" y="339090"/>
                      <a:pt x="1694180" y="334010"/>
                      <a:pt x="1821180" y="518160"/>
                    </a:cubicBezTo>
                    <a:cubicBezTo>
                      <a:pt x="1948180" y="702310"/>
                      <a:pt x="1988820" y="1417320"/>
                      <a:pt x="1988820" y="1417320"/>
                    </a:cubicBezTo>
                    <a:lnTo>
                      <a:pt x="1988820" y="1417320"/>
                    </a:lnTo>
                  </a:path>
                </a:pathLst>
              </a:custGeom>
              <a:noFill/>
              <a:ln w="571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26" name="Freeform 25"/>
              <p:cNvSpPr/>
              <p:nvPr/>
            </p:nvSpPr>
            <p:spPr>
              <a:xfrm>
                <a:off x="7428106" y="3351624"/>
                <a:ext cx="331023" cy="1725051"/>
              </a:xfrm>
              <a:custGeom>
                <a:avLst/>
                <a:gdLst>
                  <a:gd name="connsiteX0" fmla="*/ 21552 w 478144"/>
                  <a:gd name="connsiteY0" fmla="*/ 0 h 2491740"/>
                  <a:gd name="connsiteX1" fmla="*/ 6312 w 478144"/>
                  <a:gd name="connsiteY1" fmla="*/ 365760 h 2491740"/>
                  <a:gd name="connsiteX2" fmla="*/ 112992 w 478144"/>
                  <a:gd name="connsiteY2" fmla="*/ 594360 h 2491740"/>
                  <a:gd name="connsiteX3" fmla="*/ 181572 w 478144"/>
                  <a:gd name="connsiteY3" fmla="*/ 1295400 h 2491740"/>
                  <a:gd name="connsiteX4" fmla="*/ 440652 w 478144"/>
                  <a:gd name="connsiteY4" fmla="*/ 2087880 h 2491740"/>
                  <a:gd name="connsiteX5" fmla="*/ 471132 w 478144"/>
                  <a:gd name="connsiteY5" fmla="*/ 2491740 h 24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144" h="2491740">
                    <a:moveTo>
                      <a:pt x="21552" y="0"/>
                    </a:moveTo>
                    <a:cubicBezTo>
                      <a:pt x="6312" y="133350"/>
                      <a:pt x="-8928" y="266700"/>
                      <a:pt x="6312" y="365760"/>
                    </a:cubicBezTo>
                    <a:cubicBezTo>
                      <a:pt x="21552" y="464820"/>
                      <a:pt x="83782" y="439420"/>
                      <a:pt x="112992" y="594360"/>
                    </a:cubicBezTo>
                    <a:cubicBezTo>
                      <a:pt x="142202" y="749300"/>
                      <a:pt x="126962" y="1046480"/>
                      <a:pt x="181572" y="1295400"/>
                    </a:cubicBezTo>
                    <a:cubicBezTo>
                      <a:pt x="236182" y="1544320"/>
                      <a:pt x="392392" y="1888490"/>
                      <a:pt x="440652" y="2087880"/>
                    </a:cubicBezTo>
                    <a:cubicBezTo>
                      <a:pt x="488912" y="2287270"/>
                      <a:pt x="480022" y="2389505"/>
                      <a:pt x="471132" y="2491740"/>
                    </a:cubicBezTo>
                  </a:path>
                </a:pathLst>
              </a:custGeom>
              <a:noFill/>
              <a:ln w="571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27" name="Rectangle 26"/>
              <p:cNvSpPr/>
              <p:nvPr/>
            </p:nvSpPr>
            <p:spPr>
              <a:xfrm>
                <a:off x="7402424" y="3324426"/>
                <a:ext cx="69238" cy="6942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28" name="Freeform 27"/>
              <p:cNvSpPr/>
              <p:nvPr/>
            </p:nvSpPr>
            <p:spPr>
              <a:xfrm>
                <a:off x="7418944" y="2260339"/>
                <a:ext cx="224129" cy="1052161"/>
              </a:xfrm>
              <a:custGeom>
                <a:avLst/>
                <a:gdLst>
                  <a:gd name="connsiteX0" fmla="*/ 0 w 274389"/>
                  <a:gd name="connsiteY0" fmla="*/ 1478280 h 1478280"/>
                  <a:gd name="connsiteX1" fmla="*/ 68580 w 274389"/>
                  <a:gd name="connsiteY1" fmla="*/ 1203960 h 1478280"/>
                  <a:gd name="connsiteX2" fmla="*/ 175260 w 274389"/>
                  <a:gd name="connsiteY2" fmla="*/ 693420 h 1478280"/>
                  <a:gd name="connsiteX3" fmla="*/ 274320 w 274389"/>
                  <a:gd name="connsiteY3" fmla="*/ 541020 h 1478280"/>
                  <a:gd name="connsiteX4" fmla="*/ 160020 w 274389"/>
                  <a:gd name="connsiteY4" fmla="*/ 0 h 1478280"/>
                  <a:gd name="connsiteX5" fmla="*/ 160020 w 274389"/>
                  <a:gd name="connsiteY5"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89" h="1478280">
                    <a:moveTo>
                      <a:pt x="0" y="1478280"/>
                    </a:moveTo>
                    <a:cubicBezTo>
                      <a:pt x="19685" y="1406525"/>
                      <a:pt x="39370" y="1334770"/>
                      <a:pt x="68580" y="1203960"/>
                    </a:cubicBezTo>
                    <a:cubicBezTo>
                      <a:pt x="97790" y="1073150"/>
                      <a:pt x="140970" y="803910"/>
                      <a:pt x="175260" y="693420"/>
                    </a:cubicBezTo>
                    <a:cubicBezTo>
                      <a:pt x="209550" y="582930"/>
                      <a:pt x="276860" y="656590"/>
                      <a:pt x="274320" y="541020"/>
                    </a:cubicBezTo>
                    <a:cubicBezTo>
                      <a:pt x="271780" y="425450"/>
                      <a:pt x="160020" y="0"/>
                      <a:pt x="160020" y="0"/>
                    </a:cubicBezTo>
                    <a:lnTo>
                      <a:pt x="160020" y="0"/>
                    </a:lnTo>
                  </a:path>
                </a:pathLst>
              </a:custGeom>
              <a:noFill/>
              <a:ln w="57150">
                <a:solidFill>
                  <a:srgbClr val="3366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29" name="Freeform 28"/>
              <p:cNvSpPr/>
              <p:nvPr/>
            </p:nvSpPr>
            <p:spPr>
              <a:xfrm>
                <a:off x="7648948" y="2271711"/>
                <a:ext cx="372574" cy="389060"/>
              </a:xfrm>
              <a:custGeom>
                <a:avLst/>
                <a:gdLst>
                  <a:gd name="connsiteX0" fmla="*/ 0 w 538163"/>
                  <a:gd name="connsiteY0" fmla="*/ 561975 h 561975"/>
                  <a:gd name="connsiteX1" fmla="*/ 214313 w 538163"/>
                  <a:gd name="connsiteY1" fmla="*/ 223838 h 561975"/>
                  <a:gd name="connsiteX2" fmla="*/ 538163 w 538163"/>
                  <a:gd name="connsiteY2" fmla="*/ 0 h 561975"/>
                  <a:gd name="connsiteX3" fmla="*/ 538163 w 538163"/>
                  <a:gd name="connsiteY3" fmla="*/ 0 h 561975"/>
                </a:gdLst>
                <a:ahLst/>
                <a:cxnLst>
                  <a:cxn ang="0">
                    <a:pos x="connsiteX0" y="connsiteY0"/>
                  </a:cxn>
                  <a:cxn ang="0">
                    <a:pos x="connsiteX1" y="connsiteY1"/>
                  </a:cxn>
                  <a:cxn ang="0">
                    <a:pos x="connsiteX2" y="connsiteY2"/>
                  </a:cxn>
                  <a:cxn ang="0">
                    <a:pos x="connsiteX3" y="connsiteY3"/>
                  </a:cxn>
                </a:cxnLst>
                <a:rect l="l" t="t" r="r" b="b"/>
                <a:pathLst>
                  <a:path w="538163" h="561975">
                    <a:moveTo>
                      <a:pt x="0" y="561975"/>
                    </a:moveTo>
                    <a:cubicBezTo>
                      <a:pt x="62309" y="439738"/>
                      <a:pt x="124619" y="317501"/>
                      <a:pt x="214313" y="223838"/>
                    </a:cubicBezTo>
                    <a:cubicBezTo>
                      <a:pt x="304007" y="130175"/>
                      <a:pt x="538163" y="0"/>
                      <a:pt x="538163" y="0"/>
                    </a:cubicBezTo>
                    <a:lnTo>
                      <a:pt x="538163" y="0"/>
                    </a:lnTo>
                  </a:path>
                </a:pathLst>
              </a:custGeom>
              <a:noFill/>
              <a:ln w="57150">
                <a:solidFill>
                  <a:srgbClr val="3366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46"/>
              </a:p>
            </p:txBody>
          </p:sp>
          <p:sp>
            <p:nvSpPr>
              <p:cNvPr id="30" name="TextBox 29"/>
              <p:cNvSpPr txBox="1"/>
              <p:nvPr/>
            </p:nvSpPr>
            <p:spPr>
              <a:xfrm>
                <a:off x="5344661" y="511873"/>
                <a:ext cx="917614" cy="260414"/>
              </a:xfrm>
              <a:prstGeom prst="rect">
                <a:avLst/>
              </a:prstGeom>
              <a:noFill/>
            </p:spPr>
            <p:txBody>
              <a:bodyPr wrap="square" rtlCol="0">
                <a:spAutoFit/>
              </a:bodyPr>
              <a:lstStyle/>
              <a:p>
                <a:pPr algn="r" rtl="1"/>
                <a:r>
                  <a:rPr lang="ar-EG" sz="1400" b="1" dirty="0">
                    <a:cs typeface="Simplified Arabic" panose="02020603050405020304"/>
                  </a:rPr>
                  <a:t>إلي أوروبا</a:t>
                </a:r>
                <a:endParaRPr lang="en-US" sz="1400" b="1" dirty="0">
                  <a:cs typeface="Simplified Arabic" panose="02020603050405020304"/>
                </a:endParaRPr>
              </a:p>
            </p:txBody>
          </p:sp>
        </p:grpSp>
        <p:sp>
          <p:nvSpPr>
            <p:cNvPr id="12" name="TextBox 11"/>
            <p:cNvSpPr txBox="1"/>
            <p:nvPr/>
          </p:nvSpPr>
          <p:spPr>
            <a:xfrm>
              <a:off x="-293939" y="5240030"/>
              <a:ext cx="2688005" cy="523220"/>
            </a:xfrm>
            <a:prstGeom prst="rect">
              <a:avLst/>
            </a:prstGeom>
            <a:noFill/>
            <a:ln>
              <a:noFill/>
            </a:ln>
          </p:spPr>
          <p:txBody>
            <a:bodyPr wrap="square" rtlCol="0">
              <a:spAutoFit/>
            </a:bodyPr>
            <a:lstStyle/>
            <a:p>
              <a:pPr algn="r" rtl="1"/>
              <a:r>
                <a:rPr lang="ar-EG" sz="1400" b="1" dirty="0"/>
                <a:t>خطوط ربط كهربائي قائمة</a:t>
              </a:r>
            </a:p>
            <a:p>
              <a:pPr algn="r" rtl="1"/>
              <a:r>
                <a:rPr lang="ar-EG" sz="1400" b="1" dirty="0"/>
                <a:t>خطوط ربط كهربائي مقترحة</a:t>
              </a:r>
              <a:endParaRPr lang="en-US" sz="1400" b="1" dirty="0"/>
            </a:p>
          </p:txBody>
        </p:sp>
        <p:cxnSp>
          <p:nvCxnSpPr>
            <p:cNvPr id="13" name="Straight Connector 12"/>
            <p:cNvCxnSpPr/>
            <p:nvPr/>
          </p:nvCxnSpPr>
          <p:spPr>
            <a:xfrm flipH="1">
              <a:off x="87469" y="5380054"/>
              <a:ext cx="3893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7475" y="5598919"/>
              <a:ext cx="389316" cy="0"/>
            </a:xfrm>
            <a:prstGeom prst="line">
              <a:avLst/>
            </a:prstGeom>
            <a:ln w="76200">
              <a:solidFill>
                <a:srgbClr val="3366FF"/>
              </a:solidFill>
            </a:ln>
          </p:spPr>
          <p:style>
            <a:lnRef idx="1">
              <a:schemeClr val="accent1"/>
            </a:lnRef>
            <a:fillRef idx="0">
              <a:schemeClr val="accent1"/>
            </a:fillRef>
            <a:effectRef idx="0">
              <a:schemeClr val="accent1"/>
            </a:effectRef>
            <a:fontRef idx="minor">
              <a:schemeClr val="tx1"/>
            </a:fontRef>
          </p:style>
        </p:cxnSp>
      </p:grpSp>
      <p:sp>
        <p:nvSpPr>
          <p:cNvPr id="97285" name="Rectangle 5"/>
          <p:cNvSpPr>
            <a:spLocks/>
          </p:cNvSpPr>
          <p:nvPr/>
        </p:nvSpPr>
        <p:spPr bwMode="auto">
          <a:xfrm>
            <a:off x="4793315" y="1554682"/>
            <a:ext cx="7225768" cy="367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1">
              <a:lnSpc>
                <a:spcPts val="4800"/>
              </a:lnSpc>
              <a:spcBef>
                <a:spcPts val="600"/>
              </a:spcBef>
              <a:buClr>
                <a:srgbClr val="000099"/>
              </a:buClr>
              <a:buSzPct val="70000"/>
              <a:tabLst>
                <a:tab pos="-180340" algn="l"/>
                <a:tab pos="186690" algn="l"/>
                <a:tab pos="3688715" algn="l"/>
                <a:tab pos="4260215" algn="l"/>
              </a:tabLst>
            </a:pPr>
            <a:r>
              <a:rPr lang="ar-EG" sz="2400" dirty="0" smtClean="0">
                <a:latin typeface="Simplified Arabic" panose="02020603050405020304" pitchFamily="18" charset="-78"/>
                <a:ea typeface="Times New Roman" panose="02020603050405020304" pitchFamily="18" charset="0"/>
                <a:cs typeface="Simplified Arabic" panose="02020603050405020304" pitchFamily="18" charset="-78"/>
              </a:rPr>
              <a:t>قامت </a:t>
            </a:r>
            <a:r>
              <a:rPr lang="ar-EG" sz="2400" dirty="0">
                <a:solidFill>
                  <a:srgbClr val="000000"/>
                </a:solidFill>
                <a:latin typeface="Simplified Arabic" panose="02020603050405020304" pitchFamily="18" charset="-78"/>
                <a:ea typeface="Times New Roman" panose="02020603050405020304" pitchFamily="18" charset="0"/>
                <a:cs typeface="Simplified Arabic" panose="02020603050405020304" pitchFamily="18" charset="-78"/>
              </a:rPr>
              <a:t>الوكالة</a:t>
            </a:r>
            <a:r>
              <a:rPr lang="ar-EG" sz="2400" dirty="0">
                <a:latin typeface="Simplified Arabic" panose="02020603050405020304" pitchFamily="18" charset="-78"/>
                <a:ea typeface="Times New Roman" panose="02020603050405020304" pitchFamily="18" charset="0"/>
                <a:cs typeface="Simplified Arabic" panose="02020603050405020304" pitchFamily="18" charset="-78"/>
              </a:rPr>
              <a:t> الدو</a:t>
            </a:r>
            <a:r>
              <a:rPr lang="ar-EG" sz="2400" dirty="0">
                <a:solidFill>
                  <a:srgbClr val="000000"/>
                </a:solidFill>
                <a:latin typeface="Simplified Arabic" panose="02020603050405020304" pitchFamily="18" charset="-78"/>
                <a:ea typeface="Times New Roman" panose="02020603050405020304" pitchFamily="18" charset="0"/>
                <a:cs typeface="Simplified Arabic" panose="02020603050405020304" pitchFamily="18" charset="-78"/>
              </a:rPr>
              <a:t>ل</a:t>
            </a:r>
            <a:r>
              <a:rPr lang="ar-EG" sz="2400" dirty="0">
                <a:latin typeface="Simplified Arabic" panose="02020603050405020304" pitchFamily="18" charset="-78"/>
                <a:ea typeface="Times New Roman" panose="02020603050405020304" pitchFamily="18" charset="0"/>
                <a:cs typeface="Simplified Arabic" panose="02020603050405020304" pitchFamily="18" charset="-78"/>
              </a:rPr>
              <a:t>ية للطاقة المتجددة </a:t>
            </a:r>
            <a:r>
              <a:rPr lang="en-US" sz="2400" dirty="0">
                <a:latin typeface="Simplified Arabic" panose="02020603050405020304" pitchFamily="18" charset="-78"/>
                <a:ea typeface="Times New Roman" panose="02020603050405020304" pitchFamily="18" charset="0"/>
                <a:cs typeface="Simplified Arabic" panose="02020603050405020304" pitchFamily="18" charset="-78"/>
              </a:rPr>
              <a:t>IRENA </a:t>
            </a:r>
            <a:r>
              <a:rPr lang="ar-EG" sz="2400" dirty="0">
                <a:latin typeface="Simplified Arabic" panose="02020603050405020304" pitchFamily="18" charset="-78"/>
                <a:ea typeface="Times New Roman" panose="02020603050405020304" pitchFamily="18" charset="0"/>
                <a:cs typeface="Simplified Arabic" panose="02020603050405020304" pitchFamily="18" charset="-78"/>
              </a:rPr>
              <a:t> بإعداد دراسة عن مشروع </a:t>
            </a:r>
            <a:r>
              <a:rPr lang="ar-EG" sz="2400" spc="-10" dirty="0">
                <a:solidFill>
                  <a:srgbClr val="000000"/>
                </a:solidFill>
                <a:latin typeface="Simplified Arabic" panose="02020603050405020304" pitchFamily="18" charset="-78"/>
                <a:ea typeface="Times New Roman" panose="02020603050405020304" pitchFamily="18" charset="0"/>
                <a:cs typeface="Simplified Arabic" panose="02020603050405020304" pitchFamily="18" charset="-78"/>
              </a:rPr>
              <a:t>ممر الطاقة الخضراء </a:t>
            </a:r>
            <a:r>
              <a:rPr lang="ar-EG" sz="2400" spc="-10" dirty="0" err="1">
                <a:solidFill>
                  <a:srgbClr val="000000"/>
                </a:solidFill>
                <a:latin typeface="Simplified Arabic" panose="02020603050405020304" pitchFamily="18" charset="-78"/>
                <a:ea typeface="Times New Roman" panose="02020603050405020304" pitchFamily="18" charset="0"/>
                <a:cs typeface="Simplified Arabic" panose="02020603050405020304" pitchFamily="18" charset="-78"/>
              </a:rPr>
              <a:t>فى</a:t>
            </a:r>
            <a:r>
              <a:rPr lang="ar-EG" sz="2400" spc="-10" dirty="0">
                <a:solidFill>
                  <a:srgbClr val="000000"/>
                </a:solidFill>
                <a:latin typeface="Simplified Arabic" panose="02020603050405020304" pitchFamily="18" charset="-78"/>
                <a:ea typeface="Times New Roman" panose="02020603050405020304" pitchFamily="18" charset="0"/>
                <a:cs typeface="Simplified Arabic" panose="02020603050405020304" pitchFamily="18" charset="-78"/>
              </a:rPr>
              <a:t> أفريقيا "</a:t>
            </a:r>
            <a:r>
              <a:rPr lang="en-US" sz="2400" spc="-10" dirty="0">
                <a:solidFill>
                  <a:srgbClr val="000000"/>
                </a:solidFill>
                <a:latin typeface="Simplified Arabic" panose="02020603050405020304" pitchFamily="18" charset="-78"/>
                <a:ea typeface="Times New Roman" panose="02020603050405020304" pitchFamily="18" charset="0"/>
                <a:cs typeface="Simplified Arabic" panose="02020603050405020304" pitchFamily="18" charset="-78"/>
              </a:rPr>
              <a:t>African Green Power Corridor</a:t>
            </a:r>
            <a:r>
              <a:rPr lang="ar-EG" sz="2400" spc="-10" dirty="0">
                <a:solidFill>
                  <a:srgbClr val="000000"/>
                </a:solidFill>
                <a:latin typeface="Simplified Arabic" panose="02020603050405020304" pitchFamily="18" charset="-78"/>
                <a:ea typeface="Times New Roman" panose="02020603050405020304" pitchFamily="18" charset="0"/>
                <a:cs typeface="Simplified Arabic" panose="02020603050405020304" pitchFamily="18" charset="-78"/>
              </a:rPr>
              <a:t>" </a:t>
            </a:r>
            <a:r>
              <a:rPr lang="ar-EG" sz="2400" dirty="0">
                <a:latin typeface="Simplified Arabic" panose="02020603050405020304" pitchFamily="18" charset="-78"/>
                <a:ea typeface="Times New Roman" panose="02020603050405020304" pitchFamily="18" charset="0"/>
                <a:cs typeface="Simplified Arabic" panose="02020603050405020304" pitchFamily="18" charset="-78"/>
              </a:rPr>
              <a:t>والذى يشمل تنفيذ مشروعات لاستغلال الطاقات المتجددة بالدول الأفريقية وربط هذه المشروعات من خلال شبكة للربط </a:t>
            </a:r>
            <a:r>
              <a:rPr lang="ar-EG" sz="2400" dirty="0" err="1">
                <a:latin typeface="Simplified Arabic" panose="02020603050405020304" pitchFamily="18" charset="-78"/>
                <a:ea typeface="Times New Roman" panose="02020603050405020304" pitchFamily="18" charset="0"/>
                <a:cs typeface="Simplified Arabic" panose="02020603050405020304" pitchFamily="18" charset="-78"/>
              </a:rPr>
              <a:t>الكهربائى</a:t>
            </a:r>
            <a:r>
              <a:rPr lang="ar-EG" sz="2400" dirty="0">
                <a:latin typeface="Simplified Arabic" panose="02020603050405020304" pitchFamily="18" charset="-78"/>
                <a:ea typeface="Times New Roman" panose="02020603050405020304" pitchFamily="18" charset="0"/>
                <a:cs typeface="Simplified Arabic" panose="02020603050405020304" pitchFamily="18" charset="-78"/>
              </a:rPr>
              <a:t> بهدف تبادل الطاقة المنتجة من </a:t>
            </a:r>
            <a:r>
              <a:rPr lang="ar-EG" sz="2400" dirty="0" smtClean="0">
                <a:latin typeface="Simplified Arabic" panose="02020603050405020304" pitchFamily="18" charset="-78"/>
                <a:ea typeface="Times New Roman" panose="02020603050405020304" pitchFamily="18" charset="0"/>
                <a:cs typeface="Simplified Arabic" panose="02020603050405020304" pitchFamily="18" charset="-78"/>
              </a:rPr>
              <a:t>خلالها</a:t>
            </a:r>
            <a:endParaRPr lang="ar-EG" altLang="ar-EG" sz="2400" spc="-20" dirty="0">
              <a:latin typeface="Simplified Arabic" panose="02020603050405020304" pitchFamily="18" charset="-78"/>
              <a:ea typeface="Times New Roman" panose="02020603050405020304" pitchFamily="18" charset="0"/>
              <a:cs typeface="Simplified Arabic" panose="02020603050405020304" pitchFamily="18" charset="-78"/>
            </a:endParaRPr>
          </a:p>
        </p:txBody>
      </p:sp>
      <p:sp>
        <p:nvSpPr>
          <p:cNvPr id="9" name="Rectangle 8"/>
          <p:cNvSpPr/>
          <p:nvPr/>
        </p:nvSpPr>
        <p:spPr>
          <a:xfrm>
            <a:off x="2373086" y="447033"/>
            <a:ext cx="8170107" cy="494815"/>
          </a:xfrm>
          <a:prstGeom prst="rect">
            <a:avLst/>
          </a:prstGeom>
        </p:spPr>
        <p:txBody>
          <a:bodyPr wrap="square">
            <a:spAutoFit/>
          </a:bodyPr>
          <a:lstStyle/>
          <a:p>
            <a:pPr indent="-17780" algn="just" rtl="1">
              <a:lnSpc>
                <a:spcPts val="2600"/>
              </a:lnSpc>
            </a:pPr>
            <a:r>
              <a:rPr lang="ar-EG" sz="40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ممر </a:t>
            </a:r>
            <a:r>
              <a:rPr lang="ar-EG" sz="4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الطاقة الخضراء</a:t>
            </a:r>
            <a:r>
              <a:rPr lang="ar-SA" sz="4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 </a:t>
            </a:r>
            <a:r>
              <a:rPr lang="en-US" sz="4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G</a:t>
            </a:r>
            <a:r>
              <a:rPr lang="ar-SA" sz="4000" dirty="0" err="1">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reen</a:t>
            </a:r>
            <a:r>
              <a:rPr lang="en-US" sz="4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 C</a:t>
            </a:r>
            <a:r>
              <a:rPr lang="ar-SA" sz="4000" dirty="0" err="1"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orridor</a:t>
            </a:r>
            <a:endParaRPr lang="ar-EG" sz="4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endParaRPr>
          </a:p>
        </p:txBody>
      </p:sp>
      <p:sp>
        <p:nvSpPr>
          <p:cNvPr id="77" name="Rectangle 5"/>
          <p:cNvSpPr>
            <a:spLocks/>
          </p:cNvSpPr>
          <p:nvPr/>
        </p:nvSpPr>
        <p:spPr bwMode="auto">
          <a:xfrm>
            <a:off x="4832375" y="5267048"/>
            <a:ext cx="7257775" cy="1159464"/>
          </a:xfrm>
          <a:prstGeom prst="rect">
            <a:avLst/>
          </a:prstGeom>
          <a:noFill/>
          <a:ln>
            <a:noFill/>
          </a:ln>
          <a:extLst/>
        </p:spPr>
        <p:txBody>
          <a:bodyPr/>
          <a:lstStyle/>
          <a:p>
            <a:pPr algn="just" rtl="1">
              <a:lnSpc>
                <a:spcPts val="4000"/>
              </a:lnSpc>
              <a:spcBef>
                <a:spcPts val="600"/>
              </a:spcBef>
              <a:spcAft>
                <a:spcPts val="1200"/>
              </a:spcAft>
              <a:buClr>
                <a:srgbClr val="000099"/>
              </a:buClr>
              <a:buSzPct val="70000"/>
              <a:tabLst>
                <a:tab pos="-180340" algn="l"/>
                <a:tab pos="186690" algn="l"/>
                <a:tab pos="3688715" algn="l"/>
                <a:tab pos="4260215" algn="l"/>
              </a:tabLst>
            </a:pPr>
            <a:r>
              <a:rPr lang="ar-EG" sz="2400" spc="-10" dirty="0" smtClean="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PT Bold Heading" panose="02010400000000000000" pitchFamily="2" charset="-78"/>
              </a:rPr>
              <a:t>و</a:t>
            </a:r>
            <a:r>
              <a:rPr lang="ar-SA" sz="2400" spc="-10" dirty="0" smtClean="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PT Bold Heading" panose="02010400000000000000" pitchFamily="2" charset="-78"/>
              </a:rPr>
              <a:t>تتطلع </a:t>
            </a:r>
            <a:r>
              <a:rPr lang="ar-SA" sz="2400" spc="-10"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PT Bold Heading" panose="02010400000000000000" pitchFamily="2" charset="-78"/>
              </a:rPr>
              <a:t>مصر لانجاز مشروع ممر الطاقة الخضراء </a:t>
            </a:r>
            <a:r>
              <a:rPr lang="ar-SA" sz="2400" spc="-10" dirty="0" smtClean="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PT Bold Heading" panose="02010400000000000000" pitchFamily="2" charset="-78"/>
              </a:rPr>
              <a:t>بما </a:t>
            </a:r>
            <a:r>
              <a:rPr lang="ar-SA" sz="2400" spc="-10"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PT Bold Heading" panose="02010400000000000000" pitchFamily="2" charset="-78"/>
              </a:rPr>
              <a:t>فيه صالح جميع الدول الأفريقية </a:t>
            </a:r>
            <a:endParaRPr lang="ar-EG" altLang="ar-EG" sz="2400" spc="-20" dirty="0">
              <a:solidFill>
                <a:srgbClr val="0000FF"/>
              </a:solidFill>
              <a:effectLst>
                <a:outerShdw blurRad="38100" dist="38100" dir="2700000" algn="tl">
                  <a:srgbClr val="000000">
                    <a:alpha val="43137"/>
                  </a:srgbClr>
                </a:outerShdw>
              </a:effectLst>
              <a:latin typeface="Simplified Arabic" panose="02020603050405020304" pitchFamily="18" charset="-78"/>
              <a:ea typeface="Times New Roman" panose="02020603050405020304" pitchFamily="18" charset="0"/>
              <a:cs typeface="PT Bold Heading" panose="02010400000000000000" pitchFamily="2" charset="-78"/>
            </a:endParaRPr>
          </a:p>
        </p:txBody>
      </p:sp>
    </p:spTree>
    <p:extLst>
      <p:ext uri="{BB962C8B-B14F-4D97-AF65-F5344CB8AC3E}">
        <p14:creationId xmlns:p14="http://schemas.microsoft.com/office/powerpoint/2010/main" val="237486843"/>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67448" y="5525037"/>
            <a:ext cx="437882" cy="296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euroafric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188" y="1626762"/>
            <a:ext cx="3832614" cy="21654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uroAfrica cable enters crucial ph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43" y="4015661"/>
            <a:ext cx="3874172" cy="20174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517572" y="2253999"/>
            <a:ext cx="7489371" cy="4016484"/>
          </a:xfrm>
          <a:prstGeom prst="rect">
            <a:avLst/>
          </a:prstGeom>
          <a:noFill/>
        </p:spPr>
        <p:txBody>
          <a:bodyPr wrap="square" rtlCol="0">
            <a:spAutoFit/>
          </a:bodyPr>
          <a:lstStyle/>
          <a:p>
            <a:pPr marL="52388" lvl="1" indent="-285750" algn="just" rtl="1">
              <a:lnSpc>
                <a:spcPts val="5000"/>
              </a:lnSpc>
              <a:spcBef>
                <a:spcPts val="600"/>
              </a:spcBef>
              <a:buSzPts val="1200"/>
              <a:buFont typeface="Wingdings" panose="05000000000000000000" pitchFamily="2" charset="2"/>
              <a:buChar char="q"/>
              <a:tabLst>
                <a:tab pos="2773363" algn="l"/>
                <a:tab pos="3687763" algn="l"/>
                <a:tab pos="4259263" algn="l"/>
              </a:tabLst>
            </a:pPr>
            <a:r>
              <a:rPr lang="ar-SA" sz="2400" b="1" spc="-10" dirty="0" smtClean="0">
                <a:latin typeface="Times New Roman" panose="02020603050405020304" pitchFamily="18" charset="0"/>
                <a:ea typeface="Times New Roman" panose="02020603050405020304" pitchFamily="18" charset="0"/>
                <a:cs typeface="Simplified Arabic"/>
              </a:rPr>
              <a:t>تم </a:t>
            </a:r>
            <a:r>
              <a:rPr lang="ar-SA" sz="2400" b="1" spc="-10" dirty="0">
                <a:latin typeface="Times New Roman" panose="02020603050405020304" pitchFamily="18" charset="0"/>
                <a:ea typeface="Times New Roman" panose="02020603050405020304" pitchFamily="18" charset="0"/>
                <a:cs typeface="Simplified Arabic"/>
              </a:rPr>
              <a:t>توقيع مذكرة تفاهم </a:t>
            </a:r>
            <a:r>
              <a:rPr lang="ar-EG" sz="2400" b="1" spc="-10" dirty="0">
                <a:latin typeface="Times New Roman" panose="02020603050405020304" pitchFamily="18" charset="0"/>
                <a:ea typeface="Times New Roman" panose="02020603050405020304" pitchFamily="18" charset="0"/>
                <a:cs typeface="Simplified Arabic"/>
              </a:rPr>
              <a:t>بين </a:t>
            </a:r>
            <a:r>
              <a:rPr lang="ar-SA" sz="2400" b="1" spc="-10" dirty="0">
                <a:latin typeface="Times New Roman" panose="02020603050405020304" pitchFamily="18" charset="0"/>
                <a:ea typeface="Times New Roman" panose="02020603050405020304" pitchFamily="18" charset="0"/>
                <a:cs typeface="Simplified Arabic"/>
              </a:rPr>
              <a:t>الشركة القابضة لكهرباء مصر وشركة </a:t>
            </a:r>
            <a:r>
              <a:rPr lang="en-US" sz="2400" b="1" spc="-10" dirty="0">
                <a:latin typeface="Times New Roman" panose="02020603050405020304" pitchFamily="18" charset="0"/>
                <a:ea typeface="Times New Roman" panose="02020603050405020304" pitchFamily="18" charset="0"/>
                <a:cs typeface="Simplified Arabic"/>
              </a:rPr>
              <a:t>Euro Africa Interconnector Limited </a:t>
            </a:r>
            <a:r>
              <a:rPr lang="ar-EG" sz="2400" b="1" spc="-10" dirty="0" smtClean="0">
                <a:latin typeface="Times New Roman" panose="02020603050405020304" pitchFamily="18" charset="0"/>
                <a:ea typeface="Times New Roman" panose="02020603050405020304" pitchFamily="18" charset="0"/>
                <a:cs typeface="Simplified Arabic"/>
              </a:rPr>
              <a:t> </a:t>
            </a:r>
            <a:r>
              <a:rPr lang="ar-SA" sz="2400" b="1" spc="-10" dirty="0" smtClean="0">
                <a:latin typeface="Times New Roman" panose="02020603050405020304" pitchFamily="18" charset="0"/>
                <a:ea typeface="Times New Roman" panose="02020603050405020304" pitchFamily="18" charset="0"/>
                <a:cs typeface="Simplified Arabic"/>
              </a:rPr>
              <a:t>القبرصية </a:t>
            </a:r>
            <a:r>
              <a:rPr lang="ar-SA" sz="2400" b="1" spc="-10" dirty="0">
                <a:latin typeface="Times New Roman" panose="02020603050405020304" pitchFamily="18" charset="0"/>
                <a:ea typeface="Times New Roman" panose="02020603050405020304" pitchFamily="18" charset="0"/>
                <a:cs typeface="Simplified Arabic"/>
              </a:rPr>
              <a:t>لإجراء دراسة جدوى فنية واقتصادية في مجال الربط الكهربائي بين كل من مصر وقبرص واليونان</a:t>
            </a:r>
            <a:r>
              <a:rPr lang="ar-EG" sz="2400" b="1" spc="-10" dirty="0">
                <a:latin typeface="Times New Roman" panose="02020603050405020304" pitchFamily="18" charset="0"/>
                <a:ea typeface="Times New Roman" panose="02020603050405020304" pitchFamily="18" charset="0"/>
                <a:cs typeface="Simplified Arabic"/>
              </a:rPr>
              <a:t>.</a:t>
            </a:r>
          </a:p>
          <a:p>
            <a:pPr marL="52388" lvl="1" indent="-285750" algn="just" rtl="1">
              <a:lnSpc>
                <a:spcPts val="5000"/>
              </a:lnSpc>
              <a:spcBef>
                <a:spcPts val="600"/>
              </a:spcBef>
              <a:buSzPts val="1200"/>
              <a:buFont typeface="Wingdings" panose="05000000000000000000" pitchFamily="2" charset="2"/>
              <a:buChar char="q"/>
              <a:tabLst>
                <a:tab pos="2773363" algn="l"/>
                <a:tab pos="3687763" algn="l"/>
                <a:tab pos="4259263" algn="l"/>
              </a:tabLst>
            </a:pPr>
            <a:r>
              <a:rPr lang="ar-EG" sz="2400" b="1" spc="-10" dirty="0">
                <a:latin typeface="Times New Roman" panose="02020603050405020304" pitchFamily="18" charset="0"/>
                <a:ea typeface="Times New Roman" panose="02020603050405020304" pitchFamily="18" charset="0"/>
                <a:cs typeface="Simplified Arabic"/>
              </a:rPr>
              <a:t>القدرات الكهربائية التي يمكن تبادلها من خلال الربط تصل إلى </a:t>
            </a:r>
            <a:r>
              <a:rPr lang="ar-EG" sz="2400" b="1" spc="-10" dirty="0" smtClean="0">
                <a:latin typeface="Times New Roman" panose="02020603050405020304" pitchFamily="18" charset="0"/>
                <a:ea typeface="Times New Roman" panose="02020603050405020304" pitchFamily="18" charset="0"/>
                <a:cs typeface="Simplified Arabic"/>
              </a:rPr>
              <a:t>3000 </a:t>
            </a:r>
            <a:r>
              <a:rPr lang="ar-EG" sz="2400" b="1" spc="-10" dirty="0" err="1">
                <a:latin typeface="Times New Roman" panose="02020603050405020304" pitchFamily="18" charset="0"/>
                <a:ea typeface="Times New Roman" panose="02020603050405020304" pitchFamily="18" charset="0"/>
                <a:cs typeface="Simplified Arabic"/>
              </a:rPr>
              <a:t>ميجاوات</a:t>
            </a:r>
            <a:r>
              <a:rPr lang="ar-EG" sz="2400" b="1" spc="-10" dirty="0">
                <a:latin typeface="Times New Roman" panose="02020603050405020304" pitchFamily="18" charset="0"/>
                <a:ea typeface="Times New Roman" panose="02020603050405020304" pitchFamily="18" charset="0"/>
                <a:cs typeface="Simplified Arabic"/>
              </a:rPr>
              <a:t>. </a:t>
            </a:r>
          </a:p>
        </p:txBody>
      </p:sp>
      <p:sp>
        <p:nvSpPr>
          <p:cNvPr id="14" name="Rectangle 13"/>
          <p:cNvSpPr/>
          <p:nvPr/>
        </p:nvSpPr>
        <p:spPr>
          <a:xfrm>
            <a:off x="4517571" y="1451283"/>
            <a:ext cx="7569541" cy="684803"/>
          </a:xfrm>
          <a:prstGeom prst="rect">
            <a:avLst/>
          </a:prstGeom>
        </p:spPr>
        <p:txBody>
          <a:bodyPr wrap="square">
            <a:spAutoFit/>
          </a:bodyPr>
          <a:lstStyle/>
          <a:p>
            <a:pPr algn="just" rtl="1">
              <a:lnSpc>
                <a:spcPct val="150000"/>
              </a:lnSpc>
            </a:pPr>
            <a:r>
              <a:rPr lang="ar-EG" sz="2800" dirty="0" smtClean="0">
                <a:solidFill>
                  <a:srgbClr val="FF0000"/>
                </a:solidFill>
                <a:cs typeface="PT Bold Heading" panose="02010400000000000000" pitchFamily="2" charset="-78"/>
              </a:rPr>
              <a:t>مشروع الربط الكهربائي بين مصر وقبرص واليونان: </a:t>
            </a:r>
            <a:endParaRPr lang="ar-EG" sz="2800" dirty="0">
              <a:solidFill>
                <a:srgbClr val="FF0000"/>
              </a:solidFill>
              <a:cs typeface="PT Bold Heading" panose="02010400000000000000" pitchFamily="2" charset="-78"/>
            </a:endParaRPr>
          </a:p>
        </p:txBody>
      </p:sp>
      <p:sp>
        <p:nvSpPr>
          <p:cNvPr id="16" name="Rectangle 15"/>
          <p:cNvSpPr/>
          <p:nvPr/>
        </p:nvSpPr>
        <p:spPr>
          <a:xfrm>
            <a:off x="2492828" y="141671"/>
            <a:ext cx="8262257" cy="759182"/>
          </a:xfrm>
          <a:prstGeom prst="rect">
            <a:avLst/>
          </a:prstGeom>
          <a:noFill/>
        </p:spPr>
        <p:txBody>
          <a:bodyPr wrap="square">
            <a:spAutoFit/>
          </a:bodyPr>
          <a:lstStyle/>
          <a:p>
            <a:pPr indent="-17780" algn="just" rtl="1">
              <a:lnSpc>
                <a:spcPts val="5200"/>
              </a:lnSpc>
              <a:spcBef>
                <a:spcPts val="3000"/>
              </a:spcBef>
            </a:pPr>
            <a:r>
              <a:rPr lang="ar-EG" sz="4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خامساً: الربط الكهربائي مع الدول الاوربية</a:t>
            </a:r>
          </a:p>
        </p:txBody>
      </p:sp>
    </p:spTree>
    <p:extLst>
      <p:ext uri="{BB962C8B-B14F-4D97-AF65-F5344CB8AC3E}">
        <p14:creationId xmlns:p14="http://schemas.microsoft.com/office/powerpoint/2010/main" val="1395947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024" t="1754" r="1206" b="1754"/>
          <a:stretch/>
        </p:blipFill>
        <p:spPr>
          <a:xfrm rot="16200000">
            <a:off x="3195203" y="-1626504"/>
            <a:ext cx="5744095" cy="10941133"/>
          </a:xfrm>
          <a:prstGeom prst="rect">
            <a:avLst/>
          </a:prstGeom>
        </p:spPr>
      </p:pic>
      <p:sp>
        <p:nvSpPr>
          <p:cNvPr id="3" name="Rectangle 2"/>
          <p:cNvSpPr/>
          <p:nvPr/>
        </p:nvSpPr>
        <p:spPr>
          <a:xfrm>
            <a:off x="3984497" y="4787741"/>
            <a:ext cx="4961615" cy="584775"/>
          </a:xfrm>
          <a:prstGeom prst="rect">
            <a:avLst/>
          </a:prstGeom>
        </p:spPr>
        <p:txBody>
          <a:bodyPr wrap="none">
            <a:spAutoFit/>
          </a:bodyPr>
          <a:lstStyle/>
          <a:p>
            <a:r>
              <a:rPr lang="ar-EG" sz="3200" dirty="0">
                <a:solidFill>
                  <a:srgbClr val="0000FF"/>
                </a:solidFill>
                <a:cs typeface="PT Bold Heading" panose="02010400000000000000" pitchFamily="2" charset="-78"/>
              </a:rPr>
              <a:t>تصور للشبكة الكهربائية </a:t>
            </a:r>
            <a:r>
              <a:rPr lang="ar-EG" sz="3200" dirty="0" smtClean="0">
                <a:solidFill>
                  <a:srgbClr val="0000FF"/>
                </a:solidFill>
                <a:cs typeface="PT Bold Heading" panose="02010400000000000000" pitchFamily="2" charset="-78"/>
              </a:rPr>
              <a:t>العالمية</a:t>
            </a:r>
            <a:endParaRPr lang="en-US" sz="3200" dirty="0">
              <a:solidFill>
                <a:srgbClr val="0000FF"/>
              </a:solidFill>
              <a:cs typeface="PT Bold Heading" panose="02010400000000000000" pitchFamily="2" charset="-78"/>
            </a:endParaRPr>
          </a:p>
        </p:txBody>
      </p:sp>
      <p:pic>
        <p:nvPicPr>
          <p:cNvPr id="5" name="Picture 4" descr="C:\Users\omars\Desktop\Energy.jpg"/>
          <p:cNvPicPr/>
          <p:nvPr/>
        </p:nvPicPr>
        <p:blipFill rotWithShape="1">
          <a:blip r:embed="rId3" cstate="print">
            <a:extLst>
              <a:ext uri="{28A0092B-C50C-407E-A947-70E740481C1C}">
                <a14:useLocalDpi xmlns:a14="http://schemas.microsoft.com/office/drawing/2010/main" val="0"/>
              </a:ext>
            </a:extLst>
          </a:blip>
          <a:srcRect b="24741"/>
          <a:stretch/>
        </p:blipFill>
        <p:spPr bwMode="auto">
          <a:xfrm>
            <a:off x="0" y="6245817"/>
            <a:ext cx="1193369" cy="612183"/>
          </a:xfrm>
          <a:prstGeom prst="rect">
            <a:avLst/>
          </a:prstGeom>
          <a:noFill/>
          <a:ln>
            <a:noFill/>
          </a:ln>
          <a:extLst>
            <a:ext uri="{53640926-AAD7-44D8-BBD7-CCE9431645EC}">
              <a14:shadowObscured xmlns:a14="http://schemas.microsoft.com/office/drawing/2010/main"/>
            </a:ext>
          </a:extLst>
        </p:spPr>
      </p:pic>
      <p:sp>
        <p:nvSpPr>
          <p:cNvPr id="6" name="Rectangle 5"/>
          <p:cNvSpPr/>
          <p:nvPr/>
        </p:nvSpPr>
        <p:spPr>
          <a:xfrm>
            <a:off x="3526971" y="0"/>
            <a:ext cx="5823213" cy="759182"/>
          </a:xfrm>
          <a:prstGeom prst="rect">
            <a:avLst/>
          </a:prstGeom>
          <a:noFill/>
        </p:spPr>
        <p:txBody>
          <a:bodyPr wrap="square">
            <a:spAutoFit/>
          </a:bodyPr>
          <a:lstStyle/>
          <a:p>
            <a:pPr indent="-17780" algn="just" rtl="1">
              <a:lnSpc>
                <a:spcPts val="5200"/>
              </a:lnSpc>
              <a:spcBef>
                <a:spcPts val="3000"/>
              </a:spcBef>
            </a:pPr>
            <a:r>
              <a:rPr lang="ar-EG" sz="4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سادسا: الربط </a:t>
            </a:r>
            <a:r>
              <a:rPr lang="ar-EG" sz="4000" dirty="0" err="1">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العالمى</a:t>
            </a:r>
            <a:r>
              <a:rPr lang="ar-EG" sz="4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 للكهرباء</a:t>
            </a:r>
          </a:p>
        </p:txBody>
      </p:sp>
    </p:spTree>
    <p:extLst>
      <p:ext uri="{BB962C8B-B14F-4D97-AF65-F5344CB8AC3E}">
        <p14:creationId xmlns:p14="http://schemas.microsoft.com/office/powerpoint/2010/main" val="26214811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086" y="4839546"/>
            <a:ext cx="11473495" cy="1131079"/>
          </a:xfrm>
          <a:prstGeom prst="rect">
            <a:avLst/>
          </a:prstGeom>
        </p:spPr>
        <p:txBody>
          <a:bodyPr wrap="square">
            <a:spAutoFit/>
          </a:bodyPr>
          <a:lstStyle/>
          <a:p>
            <a:pPr algn="just" rtl="1">
              <a:lnSpc>
                <a:spcPts val="2700"/>
              </a:lnSpc>
              <a:spcBef>
                <a:spcPts val="600"/>
              </a:spcBef>
              <a:spcAft>
                <a:spcPts val="600"/>
              </a:spcAft>
              <a:buClr>
                <a:srgbClr val="2DA2BF"/>
              </a:buClr>
              <a:defRPr/>
            </a:pPr>
            <a:r>
              <a:rPr lang="ar-EG" sz="2400" b="1" spc="-10" dirty="0">
                <a:latin typeface="Times New Roman" panose="02020603050405020304" pitchFamily="18" charset="0"/>
                <a:ea typeface="Times New Roman" panose="02020603050405020304" pitchFamily="18" charset="0"/>
                <a:cs typeface="Simplified Arabic"/>
              </a:rPr>
              <a:t>في اغسطس 2017 تم </a:t>
            </a:r>
            <a:r>
              <a:rPr lang="ar-SA" sz="2400" b="1" spc="-10" dirty="0">
                <a:latin typeface="Times New Roman" panose="02020603050405020304" pitchFamily="18" charset="0"/>
                <a:ea typeface="Times New Roman" panose="02020603050405020304" pitchFamily="18" charset="0"/>
                <a:cs typeface="Simplified Arabic"/>
              </a:rPr>
              <a:t>توقيع مذكرة تفاهم مع المنظمة العالمية للربط الكهربائي</a:t>
            </a:r>
            <a:r>
              <a:rPr lang="ar-EG" sz="2400" b="1" spc="-10" dirty="0">
                <a:latin typeface="Times New Roman" panose="02020603050405020304" pitchFamily="18" charset="0"/>
                <a:ea typeface="Times New Roman" panose="02020603050405020304" pitchFamily="18" charset="0"/>
                <a:cs typeface="Simplified Arabic"/>
              </a:rPr>
              <a:t> </a:t>
            </a:r>
            <a:r>
              <a:rPr lang="ar-SA" sz="2400" b="1" spc="-10" dirty="0">
                <a:latin typeface="Times New Roman" panose="02020603050405020304" pitchFamily="18" charset="0"/>
                <a:ea typeface="Times New Roman" panose="02020603050405020304" pitchFamily="18" charset="0"/>
                <a:cs typeface="Simplified Arabic"/>
              </a:rPr>
              <a:t>GEIDCO  بهدف تعزيز مفهوم الربط الكهربائي العالمي للطاقة في مصر والدول العربية اعتماداً علي تكنولوجيا التيار المستمر والاتصالات والطاقة المتجددة</a:t>
            </a:r>
            <a:r>
              <a:rPr lang="ar-EG" sz="2400" b="1" spc="-10" dirty="0">
                <a:latin typeface="Times New Roman" panose="02020603050405020304" pitchFamily="18" charset="0"/>
                <a:ea typeface="Times New Roman" panose="02020603050405020304" pitchFamily="18" charset="0"/>
                <a:cs typeface="Simplified Arabic"/>
              </a:rPr>
              <a: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431" t="5398" r="13692" b="6654"/>
          <a:stretch/>
        </p:blipFill>
        <p:spPr>
          <a:xfrm>
            <a:off x="1507283" y="153608"/>
            <a:ext cx="5494045" cy="4224132"/>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07101" y="6113359"/>
            <a:ext cx="11465157" cy="461665"/>
          </a:xfrm>
          <a:prstGeom prst="rect">
            <a:avLst/>
          </a:prstGeom>
        </p:spPr>
        <p:txBody>
          <a:bodyPr wrap="square">
            <a:spAutoFit/>
          </a:bodyPr>
          <a:lstStyle/>
          <a:p>
            <a:pPr algn="ctr"/>
            <a:r>
              <a:rPr lang="ar-SA" sz="2400" spc="-10"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PT Bold Heading" panose="02010400000000000000" pitchFamily="2" charset="-78"/>
              </a:rPr>
              <a:t>وباستكمال مشروعات الربط المشار إليها سوف تصبح مصر مركزاً محورياً للربط الكهربائي في المنطقة</a:t>
            </a:r>
            <a:endParaRPr lang="en-US" sz="2400" dirty="0">
              <a:solidFill>
                <a:srgbClr val="C00000"/>
              </a:solidFill>
              <a:effectLst>
                <a:outerShdw blurRad="38100" dist="38100" dir="2700000" algn="tl">
                  <a:srgbClr val="000000">
                    <a:alpha val="43137"/>
                  </a:srgbClr>
                </a:outerShdw>
              </a:effectLst>
              <a:cs typeface="PT Bold Heading" panose="02010400000000000000" pitchFamily="2" charset="-78"/>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319" t="5833" r="3628" b="4167"/>
          <a:stretch/>
        </p:blipFill>
        <p:spPr>
          <a:xfrm>
            <a:off x="8305709" y="252421"/>
            <a:ext cx="2901538" cy="4026505"/>
          </a:xfrm>
          <a:prstGeom prst="rect">
            <a:avLst/>
          </a:prstGeom>
        </p:spPr>
      </p:pic>
    </p:spTree>
    <p:extLst>
      <p:ext uri="{BB962C8B-B14F-4D97-AF65-F5344CB8AC3E}">
        <p14:creationId xmlns:p14="http://schemas.microsoft.com/office/powerpoint/2010/main" val="4083571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6829" y="5948185"/>
            <a:ext cx="3531475" cy="707886"/>
          </a:xfrm>
          <a:prstGeom prst="rect">
            <a:avLst/>
          </a:prstGeom>
        </p:spPr>
        <p:txBody>
          <a:bodyPr wrap="square">
            <a:spAutoFit/>
          </a:bodyPr>
          <a:lstStyle/>
          <a:p>
            <a:pPr algn="ctr" rtl="1"/>
            <a:r>
              <a:rPr lang="ar-EG" sz="2000" dirty="0" smtClean="0">
                <a:solidFill>
                  <a:srgbClr val="C00000"/>
                </a:solidFill>
                <a:cs typeface="PT Bold Heading" panose="02010400000000000000" pitchFamily="2" charset="-78"/>
              </a:rPr>
              <a:t>وزارة الكهرباء والطاقة المتجددة</a:t>
            </a:r>
          </a:p>
          <a:p>
            <a:pPr algn="ctr" rtl="1"/>
            <a:r>
              <a:rPr lang="ar-SA" sz="2000" dirty="0" smtClean="0">
                <a:solidFill>
                  <a:srgbClr val="C00000"/>
                </a:solidFill>
                <a:cs typeface="PT Bold Heading" panose="02010400000000000000" pitchFamily="2" charset="-78"/>
              </a:rPr>
              <a:t>نوفمبر 2018</a:t>
            </a:r>
            <a:endParaRPr lang="en-US" sz="2000" dirty="0">
              <a:solidFill>
                <a:srgbClr val="C00000"/>
              </a:solidFill>
              <a:cs typeface="PT Bold Heading" panose="02010400000000000000" pitchFamily="2" charset="-78"/>
            </a:endParaRPr>
          </a:p>
        </p:txBody>
      </p:sp>
      <p:pic>
        <p:nvPicPr>
          <p:cNvPr id="6" name="Picture 5"/>
          <p:cNvPicPr>
            <a:picLocks noChangeAspect="1"/>
          </p:cNvPicPr>
          <p:nvPr/>
        </p:nvPicPr>
        <p:blipFill>
          <a:blip r:embed="rId2"/>
          <a:stretch>
            <a:fillRect/>
          </a:stretch>
        </p:blipFill>
        <p:spPr>
          <a:xfrm>
            <a:off x="10569845" y="234122"/>
            <a:ext cx="1029084" cy="1476925"/>
          </a:xfrm>
          <a:prstGeom prst="rect">
            <a:avLst/>
          </a:prstGeom>
          <a:ln>
            <a:noFill/>
          </a:ln>
          <a:effectLst>
            <a:outerShdw blurRad="292100" dist="139700" dir="2700000" algn="tl" rotWithShape="0">
              <a:srgbClr val="333333">
                <a:alpha val="65000"/>
              </a:srgbClr>
            </a:outerShdw>
          </a:effectLst>
        </p:spPr>
      </p:pic>
      <p:sp>
        <p:nvSpPr>
          <p:cNvPr id="8" name="Shape 58"/>
          <p:cNvSpPr txBox="1">
            <a:spLocks/>
          </p:cNvSpPr>
          <p:nvPr/>
        </p:nvSpPr>
        <p:spPr>
          <a:xfrm>
            <a:off x="3243942" y="2006205"/>
            <a:ext cx="5606143" cy="2272250"/>
          </a:xfrm>
          <a:prstGeom prst="rect">
            <a:avLst/>
          </a:prstGeom>
        </p:spPr>
        <p:txBody>
          <a:bodyPr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lnSpc>
                <a:spcPct val="150000"/>
              </a:lnSpc>
            </a:pPr>
            <a:r>
              <a:rPr lang="ar-EG" sz="4800" dirty="0">
                <a:solidFill>
                  <a:srgbClr val="FF0000"/>
                </a:solidFill>
                <a:cs typeface="PT Bold Heading" panose="02010400000000000000" pitchFamily="2" charset="-78"/>
              </a:rPr>
              <a:t>مصر </a:t>
            </a:r>
            <a:r>
              <a:rPr lang="ar-SA" sz="4800" dirty="0">
                <a:solidFill>
                  <a:srgbClr val="FF0000"/>
                </a:solidFill>
                <a:cs typeface="PT Bold Heading" panose="02010400000000000000" pitchFamily="2" charset="-78"/>
              </a:rPr>
              <a:t>مركز إقليمي للطاقة الواقع والتحديات</a:t>
            </a:r>
            <a:endParaRPr lang="ar-EG" sz="4800" dirty="0">
              <a:solidFill>
                <a:srgbClr val="FF0000"/>
              </a:solidFill>
              <a:cs typeface="PT Bold Heading" panose="02010400000000000000" pitchFamily="2" charset="-78"/>
            </a:endParaRPr>
          </a:p>
        </p:txBody>
      </p:sp>
    </p:spTree>
    <p:extLst>
      <p:ext uri="{BB962C8B-B14F-4D97-AF65-F5344CB8AC3E}">
        <p14:creationId xmlns:p14="http://schemas.microsoft.com/office/powerpoint/2010/main" val="3341726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943" y="1768943"/>
            <a:ext cx="10874828" cy="2862322"/>
          </a:xfrm>
          <a:prstGeom prst="rect">
            <a:avLst/>
          </a:prstGeom>
        </p:spPr>
        <p:txBody>
          <a:bodyPr wrap="square">
            <a:spAutoFit/>
          </a:bodyPr>
          <a:lstStyle/>
          <a:p>
            <a:pPr marL="342900" indent="-342900" algn="just" rtl="1">
              <a:lnSpc>
                <a:spcPct val="150000"/>
              </a:lnSpc>
              <a:buFont typeface="Arial" panose="020B0604020202020204" pitchFamily="34" charset="0"/>
              <a:buChar char="•"/>
            </a:pPr>
            <a:r>
              <a:rPr lang="ar-EG" sz="2400" b="1" spc="-10" dirty="0" smtClean="0">
                <a:latin typeface="Times New Roman" panose="02020603050405020304" pitchFamily="18" charset="0"/>
                <a:ea typeface="Times New Roman" panose="02020603050405020304" pitchFamily="18" charset="0"/>
                <a:cs typeface="Simplified Arabic"/>
              </a:rPr>
              <a:t>شبكات </a:t>
            </a:r>
            <a:r>
              <a:rPr lang="ar-EG" sz="2400" b="1" spc="-10" dirty="0">
                <a:latin typeface="Times New Roman" panose="02020603050405020304" pitchFamily="18" charset="0"/>
                <a:ea typeface="Times New Roman" panose="02020603050405020304" pitchFamily="18" charset="0"/>
                <a:cs typeface="Simplified Arabic"/>
              </a:rPr>
              <a:t>فائقة الجهد (للتيار المتردد والمستمر) عابرة للحدود والقارات مستخدمة </a:t>
            </a:r>
          </a:p>
          <a:p>
            <a:pPr marL="571500" indent="-571500" algn="just" rtl="1">
              <a:lnSpc>
                <a:spcPct val="150000"/>
              </a:lnSpc>
              <a:buFont typeface="Wingdings" panose="05000000000000000000" pitchFamily="2" charset="2"/>
              <a:buChar char="v"/>
            </a:pPr>
            <a:endParaRPr lang="ar-EG" sz="2400" b="1" spc="-10" dirty="0">
              <a:latin typeface="Times New Roman" panose="02020603050405020304" pitchFamily="18" charset="0"/>
              <a:ea typeface="Times New Roman" panose="02020603050405020304" pitchFamily="18" charset="0"/>
              <a:cs typeface="Simplified Arabic"/>
            </a:endParaRPr>
          </a:p>
          <a:p>
            <a:pPr marL="342900" indent="-342900" algn="just" rtl="1">
              <a:lnSpc>
                <a:spcPct val="150000"/>
              </a:lnSpc>
              <a:buFont typeface="Arial" panose="020B0604020202020204" pitchFamily="34" charset="0"/>
              <a:buChar char="•"/>
            </a:pPr>
            <a:r>
              <a:rPr lang="ar-EG" sz="2400" b="1" spc="-10" dirty="0">
                <a:latin typeface="Times New Roman" panose="02020603050405020304" pitchFamily="18" charset="0"/>
                <a:ea typeface="Times New Roman" panose="02020603050405020304" pitchFamily="18" charset="0"/>
                <a:cs typeface="Simplified Arabic"/>
              </a:rPr>
              <a:t>تكنولوجيا الشبكات الذكية لتقديم خدمة نقل وتوزيع الكهرباء على الجهود المختلفة </a:t>
            </a:r>
          </a:p>
          <a:p>
            <a:pPr marL="571500" indent="-571500" algn="just" rtl="1">
              <a:lnSpc>
                <a:spcPct val="150000"/>
              </a:lnSpc>
              <a:buFont typeface="Wingdings" panose="05000000000000000000" pitchFamily="2" charset="2"/>
              <a:buChar char="v"/>
            </a:pPr>
            <a:endParaRPr lang="ar-EG" sz="2400" b="1" spc="-10" dirty="0">
              <a:latin typeface="Times New Roman" panose="02020603050405020304" pitchFamily="18" charset="0"/>
              <a:ea typeface="Times New Roman" panose="02020603050405020304" pitchFamily="18" charset="0"/>
              <a:cs typeface="Simplified Arabic"/>
            </a:endParaRPr>
          </a:p>
          <a:p>
            <a:pPr marL="342900" indent="-342900" algn="just" rtl="1">
              <a:lnSpc>
                <a:spcPct val="150000"/>
              </a:lnSpc>
              <a:buFont typeface="Arial" panose="020B0604020202020204" pitchFamily="34" charset="0"/>
              <a:buChar char="•"/>
            </a:pPr>
            <a:r>
              <a:rPr lang="ar-EG" sz="2400" b="1" spc="-10" dirty="0">
                <a:latin typeface="Times New Roman" panose="02020603050405020304" pitchFamily="18" charset="0"/>
                <a:ea typeface="Times New Roman" panose="02020603050405020304" pitchFamily="18" charset="0"/>
                <a:cs typeface="Simplified Arabic"/>
              </a:rPr>
              <a:t>محطات طاقة متجددة عملاقة </a:t>
            </a:r>
            <a:r>
              <a:rPr lang="ar-EG" sz="2400" b="1" spc="-10" dirty="0" smtClean="0">
                <a:latin typeface="Times New Roman" panose="02020603050405020304" pitchFamily="18" charset="0"/>
                <a:ea typeface="Times New Roman" panose="02020603050405020304" pitchFamily="18" charset="0"/>
                <a:cs typeface="Simplified Arabic"/>
              </a:rPr>
              <a:t>(طاقة رياح , طاقة شمسية , طاقة مائية)</a:t>
            </a:r>
            <a:endParaRPr lang="ar-EG" sz="2400" b="1" spc="-10" dirty="0">
              <a:latin typeface="Times New Roman" panose="02020603050405020304" pitchFamily="18" charset="0"/>
              <a:ea typeface="Times New Roman" panose="02020603050405020304" pitchFamily="18" charset="0"/>
              <a:cs typeface="Simplified Arabic"/>
            </a:endParaRPr>
          </a:p>
        </p:txBody>
      </p:sp>
      <p:sp>
        <p:nvSpPr>
          <p:cNvPr id="5" name="Rectangle 4"/>
          <p:cNvSpPr/>
          <p:nvPr/>
        </p:nvSpPr>
        <p:spPr>
          <a:xfrm>
            <a:off x="2579914" y="239877"/>
            <a:ext cx="7922592" cy="707886"/>
          </a:xfrm>
          <a:prstGeom prst="rect">
            <a:avLst/>
          </a:prstGeom>
        </p:spPr>
        <p:txBody>
          <a:bodyPr wrap="square">
            <a:spAutoFit/>
          </a:bodyPr>
          <a:lstStyle/>
          <a:p>
            <a:pPr algn="just" rtl="1"/>
            <a:r>
              <a:rPr lang="ar-EG" sz="4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تعتمد فكرة الربط الكهربائي العالمي </a:t>
            </a:r>
            <a:r>
              <a:rPr lang="ar-EG" sz="40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على</a:t>
            </a:r>
            <a:endParaRPr lang="ar-EG" sz="40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endParaRPr>
          </a:p>
        </p:txBody>
      </p:sp>
    </p:spTree>
    <p:extLst>
      <p:ext uri="{BB962C8B-B14F-4D97-AF65-F5344CB8AC3E}">
        <p14:creationId xmlns:p14="http://schemas.microsoft.com/office/powerpoint/2010/main" val="32339716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36986906"/>
              </p:ext>
            </p:extLst>
          </p:nvPr>
        </p:nvGraphicFramePr>
        <p:xfrm>
          <a:off x="609602" y="2188753"/>
          <a:ext cx="11272761" cy="4449146"/>
        </p:xfrm>
        <a:graphic>
          <a:graphicData uri="http://schemas.openxmlformats.org/drawingml/2006/table">
            <a:tbl>
              <a:tblPr rtl="1" firstRow="1" firstCol="1" bandRow="1">
                <a:tableStyleId>{5C22544A-7EE6-4342-B048-85BDC9FD1C3A}</a:tableStyleId>
              </a:tblPr>
              <a:tblGrid>
                <a:gridCol w="2542420">
                  <a:extLst>
                    <a:ext uri="{9D8B030D-6E8A-4147-A177-3AD203B41FA5}">
                      <a16:colId xmlns:a16="http://schemas.microsoft.com/office/drawing/2014/main" val="2150785220"/>
                    </a:ext>
                  </a:extLst>
                </a:gridCol>
                <a:gridCol w="1978636">
                  <a:extLst>
                    <a:ext uri="{9D8B030D-6E8A-4147-A177-3AD203B41FA5}">
                      <a16:colId xmlns:a16="http://schemas.microsoft.com/office/drawing/2014/main" val="3080639771"/>
                    </a:ext>
                  </a:extLst>
                </a:gridCol>
                <a:gridCol w="1234825">
                  <a:extLst>
                    <a:ext uri="{9D8B030D-6E8A-4147-A177-3AD203B41FA5}">
                      <a16:colId xmlns:a16="http://schemas.microsoft.com/office/drawing/2014/main" val="199661236"/>
                    </a:ext>
                  </a:extLst>
                </a:gridCol>
                <a:gridCol w="1683837">
                  <a:extLst>
                    <a:ext uri="{9D8B030D-6E8A-4147-A177-3AD203B41FA5}">
                      <a16:colId xmlns:a16="http://schemas.microsoft.com/office/drawing/2014/main" val="2395401852"/>
                    </a:ext>
                  </a:extLst>
                </a:gridCol>
                <a:gridCol w="919346">
                  <a:extLst>
                    <a:ext uri="{9D8B030D-6E8A-4147-A177-3AD203B41FA5}">
                      <a16:colId xmlns:a16="http://schemas.microsoft.com/office/drawing/2014/main" val="644294467"/>
                    </a:ext>
                  </a:extLst>
                </a:gridCol>
                <a:gridCol w="1530183">
                  <a:extLst>
                    <a:ext uri="{9D8B030D-6E8A-4147-A177-3AD203B41FA5}">
                      <a16:colId xmlns:a16="http://schemas.microsoft.com/office/drawing/2014/main" val="2405998459"/>
                    </a:ext>
                  </a:extLst>
                </a:gridCol>
                <a:gridCol w="1383514">
                  <a:extLst>
                    <a:ext uri="{9D8B030D-6E8A-4147-A177-3AD203B41FA5}">
                      <a16:colId xmlns:a16="http://schemas.microsoft.com/office/drawing/2014/main" val="1847138106"/>
                    </a:ext>
                  </a:extLst>
                </a:gridCol>
              </a:tblGrid>
              <a:tr h="869134">
                <a:tc>
                  <a:txBody>
                    <a:bodyPr/>
                    <a:lstStyle/>
                    <a:p>
                      <a:pPr marL="0" marR="0" algn="ctr" rtl="1">
                        <a:lnSpc>
                          <a:spcPts val="1800"/>
                        </a:lnSpc>
                        <a:spcBef>
                          <a:spcPts val="600"/>
                        </a:spcBef>
                        <a:spcAft>
                          <a:spcPts val="600"/>
                        </a:spcAft>
                      </a:pPr>
                      <a:r>
                        <a:rPr lang="ar-EG" sz="1600" dirty="0">
                          <a:solidFill>
                            <a:schemeClr val="tx1"/>
                          </a:solidFill>
                          <a:effectLst/>
                        </a:rPr>
                        <a:t> </a:t>
                      </a:r>
                      <a:endParaRPr lang="en-US" sz="1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rtl="1">
                        <a:lnSpc>
                          <a:spcPts val="1800"/>
                        </a:lnSpc>
                        <a:spcBef>
                          <a:spcPts val="600"/>
                        </a:spcBef>
                        <a:spcAft>
                          <a:spcPts val="600"/>
                        </a:spcAft>
                      </a:pPr>
                      <a:r>
                        <a:rPr lang="ar-EG" sz="2400" dirty="0">
                          <a:solidFill>
                            <a:schemeClr val="tx1"/>
                          </a:solidFill>
                          <a:effectLst/>
                        </a:rPr>
                        <a:t>الاحتياطي </a:t>
                      </a:r>
                      <a:r>
                        <a:rPr lang="ar-EG" sz="2400" dirty="0" smtClean="0">
                          <a:solidFill>
                            <a:schemeClr val="tx1"/>
                          </a:solidFill>
                          <a:effectLst/>
                        </a:rPr>
                        <a:t>من</a:t>
                      </a:r>
                    </a:p>
                    <a:p>
                      <a:pPr marL="0" marR="0" algn="ctr" rtl="1">
                        <a:lnSpc>
                          <a:spcPts val="1800"/>
                        </a:lnSpc>
                        <a:spcBef>
                          <a:spcPts val="600"/>
                        </a:spcBef>
                        <a:spcAft>
                          <a:spcPts val="600"/>
                        </a:spcAft>
                      </a:pPr>
                      <a:r>
                        <a:rPr lang="ar-EG" sz="2400" dirty="0" smtClean="0">
                          <a:solidFill>
                            <a:schemeClr val="tx1"/>
                          </a:solidFill>
                          <a:effectLst/>
                        </a:rPr>
                        <a:t> </a:t>
                      </a:r>
                      <a:r>
                        <a:rPr lang="ar-EG" sz="2400" dirty="0">
                          <a:solidFill>
                            <a:schemeClr val="tx1"/>
                          </a:solidFill>
                          <a:effectLst/>
                        </a:rPr>
                        <a:t>الطاقة المائية</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tc hMerge="1">
                  <a:txBody>
                    <a:bodyPr/>
                    <a:lstStyle/>
                    <a:p>
                      <a:endParaRPr lang="en-US"/>
                    </a:p>
                  </a:txBody>
                  <a:tcPr/>
                </a:tc>
                <a:tc gridSpan="2">
                  <a:txBody>
                    <a:bodyPr/>
                    <a:lstStyle/>
                    <a:p>
                      <a:pPr marL="0" marR="0" algn="ctr" rtl="1">
                        <a:lnSpc>
                          <a:spcPts val="1800"/>
                        </a:lnSpc>
                        <a:spcBef>
                          <a:spcPts val="600"/>
                        </a:spcBef>
                        <a:spcAft>
                          <a:spcPts val="600"/>
                        </a:spcAft>
                      </a:pPr>
                      <a:r>
                        <a:rPr lang="ar-EG" sz="2400" dirty="0">
                          <a:solidFill>
                            <a:schemeClr val="tx1"/>
                          </a:solidFill>
                          <a:effectLst/>
                        </a:rPr>
                        <a:t>الاحتياطي </a:t>
                      </a:r>
                      <a:r>
                        <a:rPr lang="ar-EG" sz="2400" dirty="0" smtClean="0">
                          <a:solidFill>
                            <a:schemeClr val="tx1"/>
                          </a:solidFill>
                          <a:effectLst/>
                        </a:rPr>
                        <a:t>من</a:t>
                      </a:r>
                    </a:p>
                    <a:p>
                      <a:pPr marL="0" marR="0" algn="ctr" rtl="1">
                        <a:lnSpc>
                          <a:spcPts val="1800"/>
                        </a:lnSpc>
                        <a:spcBef>
                          <a:spcPts val="600"/>
                        </a:spcBef>
                        <a:spcAft>
                          <a:spcPts val="600"/>
                        </a:spcAft>
                      </a:pPr>
                      <a:r>
                        <a:rPr lang="ar-EG" sz="2400" dirty="0" smtClean="0">
                          <a:solidFill>
                            <a:schemeClr val="tx1"/>
                          </a:solidFill>
                          <a:effectLst/>
                        </a:rPr>
                        <a:t> </a:t>
                      </a:r>
                      <a:r>
                        <a:rPr lang="ar-EG" sz="2400" dirty="0">
                          <a:solidFill>
                            <a:schemeClr val="tx1"/>
                          </a:solidFill>
                          <a:effectLst/>
                        </a:rPr>
                        <a:t>طاقة الرياح</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00F66F"/>
                    </a:solidFill>
                  </a:tcPr>
                </a:tc>
                <a:tc hMerge="1">
                  <a:txBody>
                    <a:bodyPr/>
                    <a:lstStyle/>
                    <a:p>
                      <a:endParaRPr lang="en-US"/>
                    </a:p>
                  </a:txBody>
                  <a:tcPr/>
                </a:tc>
                <a:tc gridSpan="2">
                  <a:txBody>
                    <a:bodyPr/>
                    <a:lstStyle/>
                    <a:p>
                      <a:pPr marL="0" marR="0" algn="ctr" rtl="1">
                        <a:lnSpc>
                          <a:spcPts val="1800"/>
                        </a:lnSpc>
                        <a:spcBef>
                          <a:spcPts val="600"/>
                        </a:spcBef>
                        <a:spcAft>
                          <a:spcPts val="600"/>
                        </a:spcAft>
                      </a:pPr>
                      <a:r>
                        <a:rPr lang="ar-EG" sz="2400" dirty="0">
                          <a:solidFill>
                            <a:schemeClr val="tx1"/>
                          </a:solidFill>
                          <a:effectLst/>
                        </a:rPr>
                        <a:t>الاحتياطي </a:t>
                      </a:r>
                      <a:r>
                        <a:rPr lang="ar-EG" sz="2400" dirty="0" smtClean="0">
                          <a:solidFill>
                            <a:schemeClr val="tx1"/>
                          </a:solidFill>
                          <a:effectLst/>
                        </a:rPr>
                        <a:t>من</a:t>
                      </a:r>
                    </a:p>
                    <a:p>
                      <a:pPr marL="0" marR="0" algn="ctr" rtl="1">
                        <a:lnSpc>
                          <a:spcPts val="1800"/>
                        </a:lnSpc>
                        <a:spcBef>
                          <a:spcPts val="600"/>
                        </a:spcBef>
                        <a:spcAft>
                          <a:spcPts val="600"/>
                        </a:spcAft>
                      </a:pPr>
                      <a:r>
                        <a:rPr lang="ar-EG" sz="2400" dirty="0" smtClean="0">
                          <a:solidFill>
                            <a:schemeClr val="tx1"/>
                          </a:solidFill>
                          <a:effectLst/>
                        </a:rPr>
                        <a:t> </a:t>
                      </a:r>
                      <a:r>
                        <a:rPr lang="ar-EG" sz="2400" dirty="0">
                          <a:solidFill>
                            <a:schemeClr val="tx1"/>
                          </a:solidFill>
                          <a:effectLst/>
                        </a:rPr>
                        <a:t>الطاقة الشمسية</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89"/>
                    </a:solidFill>
                  </a:tcPr>
                </a:tc>
                <a:tc hMerge="1">
                  <a:txBody>
                    <a:bodyPr/>
                    <a:lstStyle/>
                    <a:p>
                      <a:endParaRPr lang="en-US"/>
                    </a:p>
                  </a:txBody>
                  <a:tcPr/>
                </a:tc>
                <a:extLst>
                  <a:ext uri="{0D108BD9-81ED-4DB2-BD59-A6C34878D82A}">
                    <a16:rowId xmlns:a16="http://schemas.microsoft.com/office/drawing/2014/main" val="720758211"/>
                  </a:ext>
                </a:extLst>
              </a:tr>
              <a:tr h="740415">
                <a:tc>
                  <a:txBody>
                    <a:bodyPr/>
                    <a:lstStyle/>
                    <a:p>
                      <a:pPr marL="0" marR="0" algn="ctr" rtl="1">
                        <a:lnSpc>
                          <a:spcPts val="1800"/>
                        </a:lnSpc>
                        <a:spcBef>
                          <a:spcPts val="600"/>
                        </a:spcBef>
                        <a:spcAft>
                          <a:spcPts val="600"/>
                        </a:spcAft>
                      </a:pPr>
                      <a:r>
                        <a:rPr lang="ar-EG" sz="2400" dirty="0" smtClean="0">
                          <a:solidFill>
                            <a:schemeClr val="tx1"/>
                          </a:solidFill>
                          <a:effectLst/>
                        </a:rPr>
                        <a:t>القارة</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rtl="1">
                        <a:lnSpc>
                          <a:spcPts val="1800"/>
                        </a:lnSpc>
                        <a:spcBef>
                          <a:spcPts val="600"/>
                        </a:spcBef>
                        <a:spcAft>
                          <a:spcPts val="600"/>
                        </a:spcAft>
                      </a:pPr>
                      <a:r>
                        <a:rPr lang="ar-EG" sz="1800" b="1" dirty="0">
                          <a:effectLst/>
                        </a:rPr>
                        <a:t> </a:t>
                      </a:r>
                      <a:r>
                        <a:rPr lang="ar-EG" sz="1400" b="1" dirty="0">
                          <a:effectLst/>
                        </a:rPr>
                        <a:t>(1000 </a:t>
                      </a:r>
                      <a:r>
                        <a:rPr lang="ar-EG" sz="1400" b="1" dirty="0" smtClean="0">
                          <a:effectLst/>
                        </a:rPr>
                        <a:t>مليار ك .</a:t>
                      </a:r>
                      <a:r>
                        <a:rPr lang="ar-EG" sz="1400" b="1" dirty="0" err="1" smtClean="0">
                          <a:effectLst/>
                        </a:rPr>
                        <a:t>و.س</a:t>
                      </a:r>
                      <a:r>
                        <a:rPr lang="ar-EG" sz="1400" b="1" dirty="0" smtClean="0">
                          <a:effectLst/>
                        </a:rPr>
                        <a:t>)</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rtl="1">
                        <a:lnSpc>
                          <a:spcPts val="1800"/>
                        </a:lnSpc>
                        <a:spcBef>
                          <a:spcPts val="600"/>
                        </a:spcBef>
                        <a:spcAft>
                          <a:spcPts val="600"/>
                        </a:spcAft>
                      </a:pPr>
                      <a:r>
                        <a:rPr lang="ar-EG" sz="1600" dirty="0" smtClean="0">
                          <a:effectLst/>
                        </a:rPr>
                        <a:t>النسبة%</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defTabSz="914400" rtl="1" eaLnBrk="1" latinLnBrk="0" hangingPunct="1">
                        <a:lnSpc>
                          <a:spcPts val="1800"/>
                        </a:lnSpc>
                        <a:spcBef>
                          <a:spcPts val="600"/>
                        </a:spcBef>
                        <a:spcAft>
                          <a:spcPts val="600"/>
                        </a:spcAft>
                      </a:pPr>
                      <a:r>
                        <a:rPr lang="ar-EG" sz="1800" b="1" kern="1200" dirty="0" smtClean="0">
                          <a:solidFill>
                            <a:schemeClr val="dk1"/>
                          </a:solidFill>
                          <a:effectLst/>
                          <a:latin typeface="+mn-lt"/>
                          <a:ea typeface="+mn-ea"/>
                          <a:cs typeface="+mn-cs"/>
                        </a:rPr>
                        <a:t> </a:t>
                      </a:r>
                      <a:r>
                        <a:rPr lang="ar-EG" sz="1400" b="1" kern="1200" dirty="0" smtClean="0">
                          <a:solidFill>
                            <a:schemeClr val="dk1"/>
                          </a:solidFill>
                          <a:effectLst/>
                          <a:latin typeface="+mn-lt"/>
                          <a:ea typeface="+mn-ea"/>
                          <a:cs typeface="+mn-cs"/>
                        </a:rPr>
                        <a:t>(1000 مليار ك .</a:t>
                      </a:r>
                      <a:r>
                        <a:rPr lang="ar-EG" sz="1400" b="1" kern="1200" dirty="0" err="1" smtClean="0">
                          <a:solidFill>
                            <a:schemeClr val="dk1"/>
                          </a:solidFill>
                          <a:effectLst/>
                          <a:latin typeface="+mn-lt"/>
                          <a:ea typeface="+mn-ea"/>
                          <a:cs typeface="+mn-cs"/>
                        </a:rPr>
                        <a:t>و.س</a:t>
                      </a:r>
                      <a:r>
                        <a:rPr lang="ar-EG" sz="1400" b="1" kern="1200" dirty="0" smtClean="0">
                          <a:solidFill>
                            <a:schemeClr val="dk1"/>
                          </a:solidFill>
                          <a:effectLst/>
                          <a:latin typeface="+mn-lt"/>
                          <a:ea typeface="+mn-ea"/>
                          <a:cs typeface="+mn-cs"/>
                        </a:rPr>
                        <a:t>)</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rtl="1">
                        <a:lnSpc>
                          <a:spcPts val="1800"/>
                        </a:lnSpc>
                        <a:spcBef>
                          <a:spcPts val="600"/>
                        </a:spcBef>
                        <a:spcAft>
                          <a:spcPts val="600"/>
                        </a:spcAft>
                      </a:pPr>
                      <a:r>
                        <a:rPr lang="ar-EG" sz="1600" dirty="0">
                          <a:effectLst/>
                        </a:rPr>
                        <a:t>النسبة </a:t>
                      </a:r>
                      <a:r>
                        <a:rPr lang="ar-EG" sz="1600" dirty="0" smtClean="0">
                          <a:effectLst/>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lvl="0" indent="0" algn="ctr" defTabSz="914400" rtl="1" eaLnBrk="1" fontAlgn="auto" latinLnBrk="0" hangingPunct="1">
                        <a:lnSpc>
                          <a:spcPts val="1800"/>
                        </a:lnSpc>
                        <a:spcBef>
                          <a:spcPts val="600"/>
                        </a:spcBef>
                        <a:spcAft>
                          <a:spcPts val="600"/>
                        </a:spcAft>
                        <a:buClrTx/>
                        <a:buSzTx/>
                        <a:buFontTx/>
                        <a:buNone/>
                        <a:tabLst/>
                        <a:defRPr/>
                      </a:pPr>
                      <a:r>
                        <a:rPr kumimoji="0" lang="ar-EG" sz="1400" b="1" i="0" u="none" strike="noStrike" kern="1200" cap="none" spc="0" normalizeH="0" baseline="0" noProof="0" dirty="0" smtClean="0">
                          <a:ln>
                            <a:noFill/>
                          </a:ln>
                          <a:solidFill>
                            <a:prstClr val="black"/>
                          </a:solidFill>
                          <a:effectLst/>
                          <a:uLnTx/>
                          <a:uFillTx/>
                          <a:latin typeface="+mn-lt"/>
                          <a:ea typeface="+mn-ea"/>
                          <a:cs typeface="+mn-cs"/>
                        </a:rPr>
                        <a:t>(1000 مليار ك .</a:t>
                      </a:r>
                      <a:r>
                        <a:rPr kumimoji="0" lang="ar-EG" sz="1400" b="1" i="0" u="none" strike="noStrike" kern="1200" cap="none" spc="0" normalizeH="0" baseline="0" noProof="0" dirty="0" err="1" smtClean="0">
                          <a:ln>
                            <a:noFill/>
                          </a:ln>
                          <a:solidFill>
                            <a:prstClr val="black"/>
                          </a:solidFill>
                          <a:effectLst/>
                          <a:uLnTx/>
                          <a:uFillTx/>
                          <a:latin typeface="+mn-lt"/>
                          <a:ea typeface="+mn-ea"/>
                          <a:cs typeface="+mn-cs"/>
                        </a:rPr>
                        <a:t>و.س</a:t>
                      </a:r>
                      <a:r>
                        <a:rPr kumimoji="0" lang="ar-EG" sz="1400" b="1" i="0" u="none" strike="noStrike" kern="1200" cap="none" spc="0" normalizeH="0" baseline="0" noProof="0" dirty="0" smtClean="0">
                          <a:ln>
                            <a:noFill/>
                          </a:ln>
                          <a:solidFill>
                            <a:prstClr val="black"/>
                          </a:solidFill>
                          <a:effectLst/>
                          <a:uLnTx/>
                          <a:uFillTx/>
                          <a:latin typeface="+mn-lt"/>
                          <a:ea typeface="+mn-ea"/>
                          <a:cs typeface="+mn-cs"/>
                        </a:rPr>
                        <a:t>)</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rtl="1">
                        <a:lnSpc>
                          <a:spcPts val="1800"/>
                        </a:lnSpc>
                        <a:spcBef>
                          <a:spcPts val="600"/>
                        </a:spcBef>
                        <a:spcAft>
                          <a:spcPts val="600"/>
                        </a:spcAft>
                      </a:pPr>
                      <a:r>
                        <a:rPr lang="ar-EG" sz="1600" dirty="0">
                          <a:effectLst/>
                        </a:rPr>
                        <a:t>النسبة </a:t>
                      </a:r>
                      <a:r>
                        <a:rPr lang="ar-EG" sz="1600" dirty="0" smtClean="0">
                          <a:effectLst/>
                        </a:rPr>
                        <a: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6338462"/>
                  </a:ext>
                </a:extLst>
              </a:tr>
              <a:tr h="453536">
                <a:tc>
                  <a:txBody>
                    <a:bodyPr/>
                    <a:lstStyle/>
                    <a:p>
                      <a:pPr marL="0" marR="0" algn="just" rtl="1">
                        <a:lnSpc>
                          <a:spcPts val="1800"/>
                        </a:lnSpc>
                        <a:spcBef>
                          <a:spcPts val="600"/>
                        </a:spcBef>
                        <a:spcAft>
                          <a:spcPts val="600"/>
                        </a:spcAft>
                      </a:pPr>
                      <a:r>
                        <a:rPr lang="ar-EG" sz="2400" dirty="0">
                          <a:solidFill>
                            <a:schemeClr val="tx1"/>
                          </a:solidFill>
                          <a:effectLst/>
                        </a:rPr>
                        <a:t>آسيا</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rtl="1">
                        <a:lnSpc>
                          <a:spcPts val="1800"/>
                        </a:lnSpc>
                        <a:spcBef>
                          <a:spcPts val="600"/>
                        </a:spcBef>
                        <a:spcAft>
                          <a:spcPts val="600"/>
                        </a:spcAft>
                      </a:pPr>
                      <a:r>
                        <a:rPr lang="ar-EG" sz="1800" dirty="0">
                          <a:effectLst/>
                        </a:rPr>
                        <a:t>18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rtl="1">
                        <a:lnSpc>
                          <a:spcPts val="1800"/>
                        </a:lnSpc>
                        <a:spcBef>
                          <a:spcPts val="600"/>
                        </a:spcBef>
                        <a:spcAft>
                          <a:spcPts val="600"/>
                        </a:spcAft>
                      </a:pPr>
                      <a:r>
                        <a:rPr lang="ar-EG" sz="1800" dirty="0">
                          <a:effectLst/>
                        </a:rPr>
                        <a:t>46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rtl="1">
                        <a:lnSpc>
                          <a:spcPts val="1800"/>
                        </a:lnSpc>
                        <a:spcBef>
                          <a:spcPts val="600"/>
                        </a:spcBef>
                        <a:spcAft>
                          <a:spcPts val="600"/>
                        </a:spcAft>
                      </a:pPr>
                      <a:r>
                        <a:rPr lang="ar-EG" sz="1800">
                          <a:effectLst/>
                        </a:rPr>
                        <a:t>500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rtl="1">
                        <a:lnSpc>
                          <a:spcPts val="1800"/>
                        </a:lnSpc>
                        <a:spcBef>
                          <a:spcPts val="600"/>
                        </a:spcBef>
                        <a:spcAft>
                          <a:spcPts val="600"/>
                        </a:spcAft>
                      </a:pPr>
                      <a:r>
                        <a:rPr lang="ar-EG" sz="1800">
                          <a:effectLst/>
                        </a:rPr>
                        <a:t>25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rtl="1">
                        <a:lnSpc>
                          <a:spcPts val="1800"/>
                        </a:lnSpc>
                        <a:spcBef>
                          <a:spcPts val="600"/>
                        </a:spcBef>
                        <a:spcAft>
                          <a:spcPts val="600"/>
                        </a:spcAft>
                      </a:pPr>
                      <a:r>
                        <a:rPr lang="ar-EG" sz="1800" dirty="0">
                          <a:effectLst/>
                        </a:rPr>
                        <a:t>37500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rtl="1">
                        <a:lnSpc>
                          <a:spcPts val="1800"/>
                        </a:lnSpc>
                        <a:spcBef>
                          <a:spcPts val="600"/>
                        </a:spcBef>
                        <a:spcAft>
                          <a:spcPts val="600"/>
                        </a:spcAft>
                      </a:pPr>
                      <a:r>
                        <a:rPr lang="ar-EG" sz="1800" dirty="0">
                          <a:effectLst/>
                        </a:rPr>
                        <a:t>25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10679228"/>
                  </a:ext>
                </a:extLst>
              </a:tr>
              <a:tr h="394122">
                <a:tc>
                  <a:txBody>
                    <a:bodyPr/>
                    <a:lstStyle/>
                    <a:p>
                      <a:pPr marL="0" marR="0" algn="just" rtl="1">
                        <a:lnSpc>
                          <a:spcPts val="1800"/>
                        </a:lnSpc>
                        <a:spcBef>
                          <a:spcPts val="600"/>
                        </a:spcBef>
                        <a:spcAft>
                          <a:spcPts val="600"/>
                        </a:spcAft>
                      </a:pPr>
                      <a:r>
                        <a:rPr lang="ar-EG" sz="2400" dirty="0">
                          <a:solidFill>
                            <a:schemeClr val="tx1"/>
                          </a:solidFill>
                          <a:effectLst/>
                        </a:rPr>
                        <a:t>أوروبا</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150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3000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709313464"/>
                  </a:ext>
                </a:extLst>
              </a:tr>
              <a:tr h="415451">
                <a:tc>
                  <a:txBody>
                    <a:bodyPr/>
                    <a:lstStyle/>
                    <a:p>
                      <a:pPr marL="0" marR="0" algn="just" rtl="1">
                        <a:lnSpc>
                          <a:spcPts val="1800"/>
                        </a:lnSpc>
                        <a:spcBef>
                          <a:spcPts val="600"/>
                        </a:spcBef>
                        <a:spcAft>
                          <a:spcPts val="600"/>
                        </a:spcAft>
                      </a:pPr>
                      <a:r>
                        <a:rPr lang="ar-EG" sz="2400" dirty="0">
                          <a:solidFill>
                            <a:schemeClr val="tx1"/>
                          </a:solidFill>
                          <a:effectLst/>
                        </a:rPr>
                        <a:t>أمريكا الشمالية</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15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400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20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16500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11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21463685"/>
                  </a:ext>
                </a:extLst>
              </a:tr>
              <a:tr h="394122">
                <a:tc>
                  <a:txBody>
                    <a:bodyPr/>
                    <a:lstStyle/>
                    <a:p>
                      <a:pPr marL="0" marR="0" algn="just" rtl="1">
                        <a:lnSpc>
                          <a:spcPts val="1800"/>
                        </a:lnSpc>
                        <a:spcBef>
                          <a:spcPts val="600"/>
                        </a:spcBef>
                        <a:spcAft>
                          <a:spcPts val="600"/>
                        </a:spcAft>
                      </a:pPr>
                      <a:r>
                        <a:rPr lang="ar-EG" sz="2400" dirty="0">
                          <a:solidFill>
                            <a:schemeClr val="tx1"/>
                          </a:solidFill>
                          <a:effectLst/>
                        </a:rPr>
                        <a:t>أمريكا الجنوبية</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21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200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10500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838982221"/>
                  </a:ext>
                </a:extLst>
              </a:tr>
              <a:tr h="394122">
                <a:tc>
                  <a:txBody>
                    <a:bodyPr/>
                    <a:lstStyle/>
                    <a:p>
                      <a:pPr marL="0" marR="0" algn="just" rtl="1">
                        <a:lnSpc>
                          <a:spcPts val="1800"/>
                        </a:lnSpc>
                        <a:spcBef>
                          <a:spcPts val="600"/>
                        </a:spcBef>
                        <a:spcAft>
                          <a:spcPts val="600"/>
                        </a:spcAft>
                      </a:pPr>
                      <a:r>
                        <a:rPr lang="ar-EG" sz="2400" dirty="0">
                          <a:solidFill>
                            <a:schemeClr val="tx1"/>
                          </a:solidFill>
                          <a:effectLst/>
                        </a:rPr>
                        <a:t>أفريقيا</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21"/>
                    </a:solidFill>
                  </a:tcPr>
                </a:tc>
                <a:tc>
                  <a:txBody>
                    <a:bodyPr/>
                    <a:lstStyle/>
                    <a:p>
                      <a:pPr marL="0" marR="0" algn="ctr" rtl="1">
                        <a:lnSpc>
                          <a:spcPts val="1800"/>
                        </a:lnSpc>
                        <a:spcBef>
                          <a:spcPts val="600"/>
                        </a:spcBef>
                        <a:spcAft>
                          <a:spcPts val="600"/>
                        </a:spcAft>
                      </a:pPr>
                      <a:r>
                        <a:rPr lang="ar-EG" sz="1800">
                          <a:effectLst/>
                        </a:rPr>
                        <a:t>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21"/>
                    </a:solidFill>
                  </a:tcPr>
                </a:tc>
                <a:tc>
                  <a:txBody>
                    <a:bodyPr/>
                    <a:lstStyle/>
                    <a:p>
                      <a:pPr marL="0" marR="0" algn="ctr" rtl="1">
                        <a:lnSpc>
                          <a:spcPts val="1800"/>
                        </a:lnSpc>
                        <a:spcBef>
                          <a:spcPts val="600"/>
                        </a:spcBef>
                        <a:spcAft>
                          <a:spcPts val="600"/>
                        </a:spcAft>
                      </a:pPr>
                      <a:r>
                        <a:rPr lang="ar-EG" sz="1800" dirty="0">
                          <a:effectLst/>
                        </a:rPr>
                        <a:t>10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21"/>
                    </a:solidFill>
                  </a:tcPr>
                </a:tc>
                <a:tc>
                  <a:txBody>
                    <a:bodyPr/>
                    <a:lstStyle/>
                    <a:p>
                      <a:pPr marL="0" marR="0" algn="ctr" rtl="1">
                        <a:lnSpc>
                          <a:spcPts val="1800"/>
                        </a:lnSpc>
                        <a:spcBef>
                          <a:spcPts val="600"/>
                        </a:spcBef>
                        <a:spcAft>
                          <a:spcPts val="600"/>
                        </a:spcAft>
                      </a:pPr>
                      <a:r>
                        <a:rPr lang="ar-EG" sz="1800">
                          <a:effectLst/>
                        </a:rPr>
                        <a:t>650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21"/>
                    </a:solidFill>
                  </a:tcPr>
                </a:tc>
                <a:tc>
                  <a:txBody>
                    <a:bodyPr/>
                    <a:lstStyle/>
                    <a:p>
                      <a:pPr marL="0" marR="0" algn="ctr" rtl="1">
                        <a:lnSpc>
                          <a:spcPts val="1800"/>
                        </a:lnSpc>
                        <a:spcBef>
                          <a:spcPts val="600"/>
                        </a:spcBef>
                        <a:spcAft>
                          <a:spcPts val="600"/>
                        </a:spcAft>
                      </a:pPr>
                      <a:r>
                        <a:rPr lang="ar-EG" sz="1800">
                          <a:effectLst/>
                        </a:rPr>
                        <a:t>32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21"/>
                    </a:solidFill>
                  </a:tcPr>
                </a:tc>
                <a:tc>
                  <a:txBody>
                    <a:bodyPr/>
                    <a:lstStyle/>
                    <a:p>
                      <a:pPr marL="0" marR="0" algn="ctr" rtl="1">
                        <a:lnSpc>
                          <a:spcPts val="1800"/>
                        </a:lnSpc>
                        <a:spcBef>
                          <a:spcPts val="600"/>
                        </a:spcBef>
                        <a:spcAft>
                          <a:spcPts val="600"/>
                        </a:spcAft>
                      </a:pPr>
                      <a:r>
                        <a:rPr lang="ar-EG" sz="1800">
                          <a:effectLst/>
                        </a:rPr>
                        <a:t>60000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21"/>
                    </a:solidFill>
                  </a:tcPr>
                </a:tc>
                <a:tc>
                  <a:txBody>
                    <a:bodyPr/>
                    <a:lstStyle/>
                    <a:p>
                      <a:pPr marL="0" marR="0" algn="ctr" rtl="1">
                        <a:lnSpc>
                          <a:spcPts val="1800"/>
                        </a:lnSpc>
                        <a:spcBef>
                          <a:spcPts val="600"/>
                        </a:spcBef>
                        <a:spcAft>
                          <a:spcPts val="600"/>
                        </a:spcAft>
                      </a:pPr>
                      <a:r>
                        <a:rPr lang="ar-EG" sz="1800" dirty="0">
                          <a:effectLst/>
                        </a:rPr>
                        <a:t>40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FF21"/>
                    </a:solidFill>
                  </a:tcPr>
                </a:tc>
                <a:extLst>
                  <a:ext uri="{0D108BD9-81ED-4DB2-BD59-A6C34878D82A}">
                    <a16:rowId xmlns:a16="http://schemas.microsoft.com/office/drawing/2014/main" val="754946588"/>
                  </a:ext>
                </a:extLst>
              </a:tr>
              <a:tr h="394122">
                <a:tc>
                  <a:txBody>
                    <a:bodyPr/>
                    <a:lstStyle/>
                    <a:p>
                      <a:pPr marL="0" marR="0" algn="just" rtl="1">
                        <a:lnSpc>
                          <a:spcPts val="1800"/>
                        </a:lnSpc>
                        <a:spcBef>
                          <a:spcPts val="600"/>
                        </a:spcBef>
                        <a:spcAft>
                          <a:spcPts val="600"/>
                        </a:spcAft>
                      </a:pPr>
                      <a:r>
                        <a:rPr lang="ar-EG" sz="2400" dirty="0">
                          <a:solidFill>
                            <a:schemeClr val="tx1"/>
                          </a:solidFill>
                          <a:effectLst/>
                        </a:rPr>
                        <a:t>أستراليا</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3</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100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22500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15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14195866"/>
                  </a:ext>
                </a:extLst>
              </a:tr>
              <a:tr h="394122">
                <a:tc>
                  <a:txBody>
                    <a:bodyPr/>
                    <a:lstStyle/>
                    <a:p>
                      <a:pPr marL="0" marR="0" algn="just" rtl="1">
                        <a:lnSpc>
                          <a:spcPts val="1800"/>
                        </a:lnSpc>
                        <a:spcBef>
                          <a:spcPts val="600"/>
                        </a:spcBef>
                        <a:spcAft>
                          <a:spcPts val="600"/>
                        </a:spcAft>
                      </a:pPr>
                      <a:r>
                        <a:rPr lang="ar-EG" sz="2400" dirty="0" smtClean="0">
                          <a:solidFill>
                            <a:schemeClr val="tx1"/>
                          </a:solidFill>
                          <a:effectLst/>
                        </a:rPr>
                        <a:t>الإجمالي</a:t>
                      </a:r>
                      <a:endParaRPr lang="en-US" sz="2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39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100%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a:effectLst/>
                        </a:rPr>
                        <a:t>2000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100%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150000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lnSpc>
                          <a:spcPts val="1800"/>
                        </a:lnSpc>
                        <a:spcBef>
                          <a:spcPts val="600"/>
                        </a:spcBef>
                        <a:spcAft>
                          <a:spcPts val="600"/>
                        </a:spcAft>
                      </a:pPr>
                      <a:r>
                        <a:rPr lang="ar-EG" sz="1800" dirty="0">
                          <a:effectLst/>
                        </a:rPr>
                        <a:t>100%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67141468"/>
                  </a:ext>
                </a:extLst>
              </a:tr>
            </a:tbl>
          </a:graphicData>
        </a:graphic>
      </p:graphicFrame>
      <p:sp>
        <p:nvSpPr>
          <p:cNvPr id="4" name="Rectangle 1"/>
          <p:cNvSpPr>
            <a:spLocks noChangeArrowheads="1"/>
          </p:cNvSpPr>
          <p:nvPr/>
        </p:nvSpPr>
        <p:spPr bwMode="auto">
          <a:xfrm>
            <a:off x="2154998" y="181345"/>
            <a:ext cx="8133958" cy="584775"/>
          </a:xfrm>
          <a:prstGeom prst="rect">
            <a:avLst/>
          </a:prstGeom>
          <a:solidFill>
            <a:schemeClr val="bg1"/>
          </a:solidFill>
          <a:ln>
            <a:noFill/>
          </a:ln>
          <a:effectLst/>
          <a:extLst/>
        </p:spPr>
        <p:txBody>
          <a:bodyPr vert="horz" wrap="none" lIns="91440" tIns="45720" rIns="91440" bIns="45720" numCol="1" anchor="ctr" anchorCtr="0" compatLnSpc="1">
            <a:prstTxWarp prst="textNoShape">
              <a:avLst/>
            </a:prstTxWarp>
            <a:spAutoFit/>
          </a:bodyPr>
          <a:lstStyle/>
          <a:p>
            <a:pPr algn="ctr" rtl="1" eaLnBrk="0" fontAlgn="base" hangingPunct="0">
              <a:spcBef>
                <a:spcPct val="0"/>
              </a:spcBef>
              <a:spcAft>
                <a:spcPct val="0"/>
              </a:spcAft>
            </a:pPr>
            <a:r>
              <a:rPr lang="ar-EG" altLang="en-US" sz="3200" dirty="0" smtClean="0">
                <a:solidFill>
                  <a:srgbClr val="FF0000"/>
                </a:solidFill>
                <a:latin typeface="Calibri" panose="020F0502020204030204" pitchFamily="34" charset="0"/>
                <a:ea typeface="Calibri" panose="020F0502020204030204" pitchFamily="34" charset="0"/>
                <a:cs typeface="PT Bold Heading" panose="02010400000000000000" pitchFamily="2" charset="-78"/>
              </a:rPr>
              <a:t>الاحتياطي </a:t>
            </a:r>
            <a:r>
              <a:rPr lang="ar-EG" altLang="en-US" sz="3200" dirty="0">
                <a:solidFill>
                  <a:srgbClr val="FF0000"/>
                </a:solidFill>
                <a:latin typeface="Calibri" panose="020F0502020204030204" pitchFamily="34" charset="0"/>
                <a:ea typeface="Calibri" panose="020F0502020204030204" pitchFamily="34" charset="0"/>
                <a:cs typeface="PT Bold Heading" panose="02010400000000000000" pitchFamily="2" charset="-78"/>
              </a:rPr>
              <a:t>النظرى العالمى </a:t>
            </a:r>
            <a:r>
              <a:rPr lang="ar-EG" altLang="en-US" sz="3200" dirty="0" smtClean="0">
                <a:solidFill>
                  <a:srgbClr val="FF0000"/>
                </a:solidFill>
                <a:latin typeface="Calibri" panose="020F0502020204030204" pitchFamily="34" charset="0"/>
                <a:ea typeface="Calibri" panose="020F0502020204030204" pitchFamily="34" charset="0"/>
                <a:cs typeface="PT Bold Heading" panose="02010400000000000000" pitchFamily="2" charset="-78"/>
              </a:rPr>
              <a:t>من </a:t>
            </a:r>
            <a:r>
              <a:rPr lang="ar-EG" altLang="en-US" sz="3200" dirty="0">
                <a:solidFill>
                  <a:srgbClr val="FF0000"/>
                </a:solidFill>
                <a:latin typeface="Calibri" panose="020F0502020204030204" pitchFamily="34" charset="0"/>
                <a:ea typeface="Calibri" panose="020F0502020204030204" pitchFamily="34" charset="0"/>
                <a:cs typeface="PT Bold Heading" panose="02010400000000000000" pitchFamily="2" charset="-78"/>
              </a:rPr>
              <a:t>مصادر الطاقة المتجددة</a:t>
            </a:r>
            <a:endParaRPr lang="en-US" altLang="en-US" sz="3200" dirty="0">
              <a:solidFill>
                <a:srgbClr val="FF0000"/>
              </a:solidFill>
              <a:cs typeface="PT Bold Heading" panose="02010400000000000000" pitchFamily="2" charset="-78"/>
            </a:endParaRPr>
          </a:p>
        </p:txBody>
      </p:sp>
      <p:sp>
        <p:nvSpPr>
          <p:cNvPr id="5" name="Rectangle 4"/>
          <p:cNvSpPr/>
          <p:nvPr/>
        </p:nvSpPr>
        <p:spPr>
          <a:xfrm>
            <a:off x="478963" y="1031138"/>
            <a:ext cx="10711543" cy="1200329"/>
          </a:xfrm>
          <a:prstGeom prst="rect">
            <a:avLst/>
          </a:prstGeom>
        </p:spPr>
        <p:txBody>
          <a:bodyPr wrap="square">
            <a:spAutoFit/>
          </a:bodyPr>
          <a:lstStyle/>
          <a:p>
            <a:pPr marL="457200" indent="-457200" algn="r" rtl="1">
              <a:buFont typeface="Wingdings" panose="05000000000000000000" pitchFamily="2" charset="2"/>
              <a:buChar char="v"/>
            </a:pPr>
            <a:r>
              <a:rPr lang="ar-EG" sz="2400" b="1" spc="-10" dirty="0">
                <a:latin typeface="Times New Roman" panose="02020603050405020304" pitchFamily="18" charset="0"/>
                <a:ea typeface="Times New Roman" panose="02020603050405020304" pitchFamily="18" charset="0"/>
                <a:cs typeface="Simplified Arabic"/>
              </a:rPr>
              <a:t>0.05% من موارد الطاقة النظيفة قادرة على تلبية الطلب العالمى من الطاقة</a:t>
            </a:r>
          </a:p>
          <a:p>
            <a:pPr marL="457200" indent="-457200" algn="r" rtl="1">
              <a:buFont typeface="Wingdings" panose="05000000000000000000" pitchFamily="2" charset="2"/>
              <a:buChar char="v"/>
            </a:pPr>
            <a:r>
              <a:rPr lang="ar-EG" sz="2400" b="1" spc="-10" dirty="0">
                <a:latin typeface="Times New Roman" panose="02020603050405020304" pitchFamily="18" charset="0"/>
                <a:ea typeface="Times New Roman" panose="02020603050405020304" pitchFamily="18" charset="0"/>
                <a:cs typeface="Simplified Arabic"/>
              </a:rPr>
              <a:t>الاحتياطيات النظرية للطاقة المتجددة على مستوى العالم حوالى 152039 الف تيراوات ساعة سنويا موزعة علي القارات كما يلي:</a:t>
            </a:r>
            <a:endParaRPr lang="en-US" sz="2400" b="1" spc="-10" dirty="0">
              <a:latin typeface="Times New Roman" panose="02020603050405020304" pitchFamily="18" charset="0"/>
              <a:ea typeface="Times New Roman" panose="02020603050405020304" pitchFamily="18" charset="0"/>
              <a:cs typeface="Simplified Arabic"/>
            </a:endParaRPr>
          </a:p>
        </p:txBody>
      </p:sp>
    </p:spTree>
    <p:extLst>
      <p:ext uri="{BB962C8B-B14F-4D97-AF65-F5344CB8AC3E}">
        <p14:creationId xmlns:p14="http://schemas.microsoft.com/office/powerpoint/2010/main" val="6990271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017485" y="2677822"/>
            <a:ext cx="4514307" cy="2308324"/>
          </a:xfrm>
          <a:prstGeom prst="rect">
            <a:avLst/>
          </a:prstGeom>
          <a:solidFill>
            <a:schemeClr val="accent4">
              <a:lumMod val="20000"/>
              <a:lumOff val="80000"/>
            </a:schemeClr>
          </a:solidFill>
        </p:spPr>
        <p:txBody>
          <a:bodyPr wrap="square">
            <a:spAutoFit/>
          </a:bodyPr>
          <a:lstStyle/>
          <a:p>
            <a:pPr marL="285750" indent="-285750" algn="just" rtl="1">
              <a:buFont typeface="Arial" panose="020B0604020202020204" pitchFamily="34" charset="0"/>
              <a:buChar char="•"/>
            </a:pPr>
            <a:r>
              <a:rPr lang="ar-EG" b="1" dirty="0"/>
              <a:t>التركيزعلى التنمية على نطاق واسع مع التحسين المستمر فى بنية الشبكات المترابطة عبر القارات</a:t>
            </a:r>
          </a:p>
          <a:p>
            <a:pPr marL="285750" indent="-285750" algn="just" rtl="1">
              <a:buFont typeface="Arial" panose="020B0604020202020204" pitchFamily="34" charset="0"/>
              <a:buChar char="•"/>
            </a:pPr>
            <a:r>
              <a:rPr lang="ar-EG" b="1" dirty="0"/>
              <a:t>تنمية مشروعات الطاقة المتجددة فى جميع أنحاء العالم وربط الشبكات بين القارات وتعزيز خطوط نقل لتصدير الطاقة بين أسيا وأوربا فضلا عن خطوط نقل بين أسيا وأمريكا الشمالية وبين أوروبا وأفريقيا وجنوب أسيا وأفريقا وأمريكا الشمالية وأمريكا الجنوبية۔</a:t>
            </a:r>
          </a:p>
          <a:p>
            <a:pPr marL="285750" indent="-285750" algn="just" rtl="1">
              <a:buFont typeface="Arial" panose="020B0604020202020204" pitchFamily="34" charset="0"/>
              <a:buChar char="•"/>
            </a:pPr>
            <a:r>
              <a:rPr lang="ar-EG" b="1" dirty="0"/>
              <a:t>إنشاء وكالة لتنسيق الجهود ووضع أليات للتعاون</a:t>
            </a:r>
            <a:endParaRPr lang="en-US" b="1" dirty="0"/>
          </a:p>
        </p:txBody>
      </p:sp>
      <p:sp>
        <p:nvSpPr>
          <p:cNvPr id="19" name="object 19"/>
          <p:cNvSpPr/>
          <p:nvPr/>
        </p:nvSpPr>
        <p:spPr>
          <a:xfrm rot="10800000">
            <a:off x="3824406" y="2151188"/>
            <a:ext cx="2664366" cy="571499"/>
          </a:xfrm>
          <a:custGeom>
            <a:avLst/>
            <a:gdLst/>
            <a:ahLst/>
            <a:cxnLst/>
            <a:rect l="l" t="t" r="r" b="b"/>
            <a:pathLst>
              <a:path w="3518915" h="571499">
                <a:moveTo>
                  <a:pt x="3232404" y="429767"/>
                </a:moveTo>
                <a:lnTo>
                  <a:pt x="3232404" y="571499"/>
                </a:lnTo>
                <a:lnTo>
                  <a:pt x="3518915" y="286511"/>
                </a:lnTo>
                <a:lnTo>
                  <a:pt x="3232404" y="0"/>
                </a:lnTo>
                <a:lnTo>
                  <a:pt x="3232404" y="143255"/>
                </a:lnTo>
                <a:lnTo>
                  <a:pt x="0" y="143255"/>
                </a:lnTo>
                <a:lnTo>
                  <a:pt x="0" y="429767"/>
                </a:lnTo>
                <a:lnTo>
                  <a:pt x="3232404" y="429767"/>
                </a:lnTo>
                <a:close/>
              </a:path>
            </a:pathLst>
          </a:custGeom>
          <a:solidFill>
            <a:srgbClr val="FEFE00"/>
          </a:solidFill>
        </p:spPr>
        <p:txBody>
          <a:bodyPr wrap="square" lIns="0" tIns="0" rIns="0" bIns="0" rtlCol="0">
            <a:noAutofit/>
          </a:bodyPr>
          <a:lstStyle/>
          <a:p>
            <a:endParaRPr/>
          </a:p>
        </p:txBody>
      </p:sp>
      <p:sp>
        <p:nvSpPr>
          <p:cNvPr id="21" name="object 21"/>
          <p:cNvSpPr/>
          <p:nvPr/>
        </p:nvSpPr>
        <p:spPr>
          <a:xfrm rot="10800000">
            <a:off x="738306" y="1719540"/>
            <a:ext cx="10956036" cy="75674"/>
          </a:xfrm>
          <a:custGeom>
            <a:avLst/>
            <a:gdLst/>
            <a:ahLst/>
            <a:cxnLst/>
            <a:rect l="l" t="t" r="r" b="b"/>
            <a:pathLst>
              <a:path w="7987283" h="104685">
                <a:moveTo>
                  <a:pt x="7987283" y="6096"/>
                </a:moveTo>
                <a:lnTo>
                  <a:pt x="7959694" y="21913"/>
                </a:lnTo>
                <a:lnTo>
                  <a:pt x="7987283" y="38100"/>
                </a:lnTo>
                <a:lnTo>
                  <a:pt x="7987283" y="6096"/>
                </a:lnTo>
                <a:close/>
              </a:path>
              <a:path w="7987283" h="104685">
                <a:moveTo>
                  <a:pt x="7863767" y="86208"/>
                </a:moveTo>
                <a:lnTo>
                  <a:pt x="7866887" y="97536"/>
                </a:lnTo>
                <a:lnTo>
                  <a:pt x="7869970" y="101807"/>
                </a:lnTo>
                <a:lnTo>
                  <a:pt x="7880701" y="107035"/>
                </a:lnTo>
                <a:lnTo>
                  <a:pt x="7892796" y="105156"/>
                </a:lnTo>
                <a:lnTo>
                  <a:pt x="8034528" y="21336"/>
                </a:lnTo>
                <a:lnTo>
                  <a:pt x="7892796" y="-60960"/>
                </a:lnTo>
                <a:lnTo>
                  <a:pt x="7887057" y="-63537"/>
                </a:lnTo>
                <a:lnTo>
                  <a:pt x="7875362" y="-62721"/>
                </a:lnTo>
                <a:lnTo>
                  <a:pt x="7866887" y="-54863"/>
                </a:lnTo>
                <a:lnTo>
                  <a:pt x="7864310" y="-49125"/>
                </a:lnTo>
                <a:lnTo>
                  <a:pt x="7865126" y="-37430"/>
                </a:lnTo>
                <a:lnTo>
                  <a:pt x="7872983" y="-28955"/>
                </a:lnTo>
                <a:lnTo>
                  <a:pt x="7927491" y="3021"/>
                </a:lnTo>
                <a:lnTo>
                  <a:pt x="7996428" y="3048"/>
                </a:lnTo>
                <a:lnTo>
                  <a:pt x="7996428" y="41148"/>
                </a:lnTo>
                <a:lnTo>
                  <a:pt x="7926193" y="41121"/>
                </a:lnTo>
                <a:lnTo>
                  <a:pt x="7872983" y="71627"/>
                </a:lnTo>
                <a:lnTo>
                  <a:pt x="7868272" y="75763"/>
                </a:lnTo>
                <a:lnTo>
                  <a:pt x="7863767" y="86208"/>
                </a:lnTo>
                <a:close/>
              </a:path>
              <a:path w="7987283" h="104685">
                <a:moveTo>
                  <a:pt x="7996428" y="3048"/>
                </a:moveTo>
                <a:lnTo>
                  <a:pt x="7987283" y="6096"/>
                </a:lnTo>
                <a:lnTo>
                  <a:pt x="7987283" y="38100"/>
                </a:lnTo>
                <a:lnTo>
                  <a:pt x="7959694" y="21913"/>
                </a:lnTo>
                <a:lnTo>
                  <a:pt x="7987283" y="6096"/>
                </a:lnTo>
                <a:lnTo>
                  <a:pt x="7996428" y="3048"/>
                </a:lnTo>
                <a:lnTo>
                  <a:pt x="7927491" y="3021"/>
                </a:lnTo>
                <a:lnTo>
                  <a:pt x="0" y="0"/>
                </a:lnTo>
                <a:lnTo>
                  <a:pt x="0" y="38100"/>
                </a:lnTo>
                <a:lnTo>
                  <a:pt x="7926193" y="41121"/>
                </a:lnTo>
                <a:lnTo>
                  <a:pt x="7996428" y="41148"/>
                </a:lnTo>
                <a:lnTo>
                  <a:pt x="7996428" y="3048"/>
                </a:lnTo>
                <a:close/>
              </a:path>
            </a:pathLst>
          </a:custGeom>
          <a:solidFill>
            <a:srgbClr val="323398"/>
          </a:solidFill>
        </p:spPr>
        <p:txBody>
          <a:bodyPr wrap="square" lIns="0" tIns="0" rIns="0" bIns="0" rtlCol="0">
            <a:noAutofit/>
          </a:bodyPr>
          <a:lstStyle/>
          <a:p>
            <a:endParaRPr sz="2400" b="1"/>
          </a:p>
        </p:txBody>
      </p:sp>
      <p:sp>
        <p:nvSpPr>
          <p:cNvPr id="22" name="object 22"/>
          <p:cNvSpPr/>
          <p:nvPr/>
        </p:nvSpPr>
        <p:spPr>
          <a:xfrm rot="10800000">
            <a:off x="1026343" y="1649035"/>
            <a:ext cx="143255" cy="143255"/>
          </a:xfrm>
          <a:custGeom>
            <a:avLst/>
            <a:gdLst/>
            <a:ahLst/>
            <a:cxnLst/>
            <a:rect l="l" t="t" r="r" b="b"/>
            <a:pathLst>
              <a:path w="143255" h="143255">
                <a:moveTo>
                  <a:pt x="0" y="71627"/>
                </a:moveTo>
                <a:lnTo>
                  <a:pt x="1393" y="85789"/>
                </a:lnTo>
                <a:lnTo>
                  <a:pt x="5522" y="99305"/>
                </a:lnTo>
                <a:lnTo>
                  <a:pt x="12100" y="111533"/>
                </a:lnTo>
                <a:lnTo>
                  <a:pt x="20838" y="122184"/>
                </a:lnTo>
                <a:lnTo>
                  <a:pt x="31449" y="130970"/>
                </a:lnTo>
                <a:lnTo>
                  <a:pt x="43642" y="137603"/>
                </a:lnTo>
                <a:lnTo>
                  <a:pt x="57131" y="141794"/>
                </a:lnTo>
                <a:lnTo>
                  <a:pt x="71627" y="143255"/>
                </a:lnTo>
                <a:lnTo>
                  <a:pt x="85789" y="141862"/>
                </a:lnTo>
                <a:lnTo>
                  <a:pt x="99305" y="137733"/>
                </a:lnTo>
                <a:lnTo>
                  <a:pt x="111533" y="131155"/>
                </a:lnTo>
                <a:lnTo>
                  <a:pt x="122184" y="122417"/>
                </a:lnTo>
                <a:lnTo>
                  <a:pt x="130970" y="111806"/>
                </a:lnTo>
                <a:lnTo>
                  <a:pt x="137603" y="99613"/>
                </a:lnTo>
                <a:lnTo>
                  <a:pt x="141794" y="86124"/>
                </a:lnTo>
                <a:lnTo>
                  <a:pt x="143255" y="71627"/>
                </a:lnTo>
                <a:lnTo>
                  <a:pt x="141862" y="57466"/>
                </a:lnTo>
                <a:lnTo>
                  <a:pt x="137733" y="43950"/>
                </a:lnTo>
                <a:lnTo>
                  <a:pt x="131155" y="31722"/>
                </a:lnTo>
                <a:lnTo>
                  <a:pt x="122417" y="21071"/>
                </a:lnTo>
                <a:lnTo>
                  <a:pt x="111806" y="12285"/>
                </a:lnTo>
                <a:lnTo>
                  <a:pt x="99613" y="5652"/>
                </a:lnTo>
                <a:lnTo>
                  <a:pt x="86124" y="1461"/>
                </a:lnTo>
                <a:lnTo>
                  <a:pt x="71627" y="0"/>
                </a:lnTo>
                <a:lnTo>
                  <a:pt x="57466" y="1393"/>
                </a:lnTo>
                <a:lnTo>
                  <a:pt x="43950" y="5522"/>
                </a:lnTo>
                <a:lnTo>
                  <a:pt x="31722" y="12100"/>
                </a:lnTo>
                <a:lnTo>
                  <a:pt x="21071" y="20838"/>
                </a:lnTo>
                <a:lnTo>
                  <a:pt x="12285" y="31449"/>
                </a:lnTo>
                <a:lnTo>
                  <a:pt x="5652" y="43642"/>
                </a:lnTo>
                <a:lnTo>
                  <a:pt x="1461" y="57131"/>
                </a:lnTo>
                <a:lnTo>
                  <a:pt x="0" y="71627"/>
                </a:lnTo>
                <a:close/>
              </a:path>
            </a:pathLst>
          </a:custGeom>
          <a:solidFill>
            <a:srgbClr val="BADFE2"/>
          </a:solidFill>
        </p:spPr>
        <p:txBody>
          <a:bodyPr wrap="square" lIns="0" tIns="0" rIns="0" bIns="0" rtlCol="0">
            <a:noAutofit/>
          </a:bodyPr>
          <a:lstStyle/>
          <a:p>
            <a:endParaRPr sz="2400" b="1"/>
          </a:p>
        </p:txBody>
      </p:sp>
      <p:sp>
        <p:nvSpPr>
          <p:cNvPr id="23" name="object 23"/>
          <p:cNvSpPr/>
          <p:nvPr/>
        </p:nvSpPr>
        <p:spPr>
          <a:xfrm rot="10800000">
            <a:off x="995100" y="1636843"/>
            <a:ext cx="167640" cy="167639"/>
          </a:xfrm>
          <a:custGeom>
            <a:avLst/>
            <a:gdLst/>
            <a:ahLst/>
            <a:cxnLst/>
            <a:rect l="l" t="t" r="r" b="b"/>
            <a:pathLst>
              <a:path w="167640" h="167639">
                <a:moveTo>
                  <a:pt x="135635" y="56387"/>
                </a:moveTo>
                <a:lnTo>
                  <a:pt x="138684" y="62483"/>
                </a:lnTo>
                <a:lnTo>
                  <a:pt x="140208" y="67055"/>
                </a:lnTo>
                <a:lnTo>
                  <a:pt x="141731" y="73151"/>
                </a:lnTo>
                <a:lnTo>
                  <a:pt x="141731" y="79247"/>
                </a:lnTo>
                <a:lnTo>
                  <a:pt x="143256" y="85343"/>
                </a:lnTo>
                <a:lnTo>
                  <a:pt x="141731" y="91439"/>
                </a:lnTo>
                <a:lnTo>
                  <a:pt x="141731" y="96012"/>
                </a:lnTo>
                <a:lnTo>
                  <a:pt x="140208" y="102107"/>
                </a:lnTo>
                <a:lnTo>
                  <a:pt x="137159" y="108203"/>
                </a:lnTo>
                <a:lnTo>
                  <a:pt x="135635" y="112775"/>
                </a:lnTo>
                <a:lnTo>
                  <a:pt x="132587" y="117347"/>
                </a:lnTo>
                <a:lnTo>
                  <a:pt x="134112" y="115824"/>
                </a:lnTo>
                <a:lnTo>
                  <a:pt x="125671" y="125671"/>
                </a:lnTo>
                <a:lnTo>
                  <a:pt x="126491" y="124967"/>
                </a:lnTo>
                <a:lnTo>
                  <a:pt x="131063" y="153924"/>
                </a:lnTo>
                <a:lnTo>
                  <a:pt x="132587" y="153924"/>
                </a:lnTo>
                <a:lnTo>
                  <a:pt x="143256" y="144779"/>
                </a:lnTo>
                <a:lnTo>
                  <a:pt x="144780" y="143255"/>
                </a:lnTo>
                <a:lnTo>
                  <a:pt x="152400" y="132587"/>
                </a:lnTo>
                <a:lnTo>
                  <a:pt x="153924" y="131063"/>
                </a:lnTo>
                <a:lnTo>
                  <a:pt x="158496" y="123443"/>
                </a:lnTo>
                <a:lnTo>
                  <a:pt x="161544" y="115824"/>
                </a:lnTo>
                <a:lnTo>
                  <a:pt x="164591" y="108203"/>
                </a:lnTo>
                <a:lnTo>
                  <a:pt x="166115" y="100583"/>
                </a:lnTo>
                <a:lnTo>
                  <a:pt x="167640" y="92963"/>
                </a:lnTo>
                <a:lnTo>
                  <a:pt x="167640" y="74675"/>
                </a:lnTo>
                <a:lnTo>
                  <a:pt x="166115" y="67055"/>
                </a:lnTo>
                <a:lnTo>
                  <a:pt x="164591" y="59435"/>
                </a:lnTo>
                <a:lnTo>
                  <a:pt x="161544" y="50291"/>
                </a:lnTo>
                <a:lnTo>
                  <a:pt x="156972" y="44195"/>
                </a:lnTo>
                <a:lnTo>
                  <a:pt x="153924" y="38100"/>
                </a:lnTo>
                <a:lnTo>
                  <a:pt x="152400" y="36575"/>
                </a:lnTo>
                <a:lnTo>
                  <a:pt x="144780" y="25907"/>
                </a:lnTo>
                <a:lnTo>
                  <a:pt x="143256" y="24383"/>
                </a:lnTo>
                <a:lnTo>
                  <a:pt x="132587" y="15239"/>
                </a:lnTo>
                <a:lnTo>
                  <a:pt x="131063" y="13715"/>
                </a:lnTo>
                <a:lnTo>
                  <a:pt x="123443" y="10667"/>
                </a:lnTo>
                <a:lnTo>
                  <a:pt x="115824" y="6095"/>
                </a:lnTo>
                <a:lnTo>
                  <a:pt x="108203" y="3047"/>
                </a:lnTo>
                <a:lnTo>
                  <a:pt x="100584" y="1524"/>
                </a:lnTo>
                <a:lnTo>
                  <a:pt x="91440" y="0"/>
                </a:lnTo>
                <a:lnTo>
                  <a:pt x="74675" y="0"/>
                </a:lnTo>
                <a:lnTo>
                  <a:pt x="67056" y="1524"/>
                </a:lnTo>
                <a:lnTo>
                  <a:pt x="57912" y="4571"/>
                </a:lnTo>
                <a:lnTo>
                  <a:pt x="50291" y="7619"/>
                </a:lnTo>
                <a:lnTo>
                  <a:pt x="44196" y="10667"/>
                </a:lnTo>
                <a:lnTo>
                  <a:pt x="38100" y="13715"/>
                </a:lnTo>
                <a:lnTo>
                  <a:pt x="36575" y="15239"/>
                </a:lnTo>
                <a:lnTo>
                  <a:pt x="25908" y="24383"/>
                </a:lnTo>
                <a:lnTo>
                  <a:pt x="24384" y="25907"/>
                </a:lnTo>
                <a:lnTo>
                  <a:pt x="15240" y="36575"/>
                </a:lnTo>
                <a:lnTo>
                  <a:pt x="13715" y="38100"/>
                </a:lnTo>
                <a:lnTo>
                  <a:pt x="9143" y="44195"/>
                </a:lnTo>
                <a:lnTo>
                  <a:pt x="6095" y="51815"/>
                </a:lnTo>
                <a:lnTo>
                  <a:pt x="3048" y="59435"/>
                </a:lnTo>
                <a:lnTo>
                  <a:pt x="1523" y="68579"/>
                </a:lnTo>
                <a:lnTo>
                  <a:pt x="0" y="76200"/>
                </a:lnTo>
                <a:lnTo>
                  <a:pt x="0" y="92963"/>
                </a:lnTo>
                <a:lnTo>
                  <a:pt x="1523" y="102107"/>
                </a:lnTo>
                <a:lnTo>
                  <a:pt x="4571" y="109727"/>
                </a:lnTo>
                <a:lnTo>
                  <a:pt x="6095" y="117347"/>
                </a:lnTo>
                <a:lnTo>
                  <a:pt x="10667" y="124967"/>
                </a:lnTo>
                <a:lnTo>
                  <a:pt x="13715" y="131063"/>
                </a:lnTo>
                <a:lnTo>
                  <a:pt x="15240" y="132587"/>
                </a:lnTo>
                <a:lnTo>
                  <a:pt x="24384" y="143255"/>
                </a:lnTo>
                <a:lnTo>
                  <a:pt x="25908" y="144779"/>
                </a:lnTo>
                <a:lnTo>
                  <a:pt x="36575" y="153924"/>
                </a:lnTo>
                <a:lnTo>
                  <a:pt x="38100" y="153924"/>
                </a:lnTo>
                <a:lnTo>
                  <a:pt x="44196" y="158495"/>
                </a:lnTo>
                <a:lnTo>
                  <a:pt x="42671" y="126491"/>
                </a:lnTo>
                <a:lnTo>
                  <a:pt x="41147" y="124967"/>
                </a:lnTo>
                <a:lnTo>
                  <a:pt x="35052" y="115824"/>
                </a:lnTo>
                <a:lnTo>
                  <a:pt x="35052" y="117347"/>
                </a:lnTo>
                <a:lnTo>
                  <a:pt x="32003" y="111251"/>
                </a:lnTo>
                <a:lnTo>
                  <a:pt x="28956" y="106679"/>
                </a:lnTo>
                <a:lnTo>
                  <a:pt x="27431" y="100583"/>
                </a:lnTo>
                <a:lnTo>
                  <a:pt x="25908" y="96012"/>
                </a:lnTo>
                <a:lnTo>
                  <a:pt x="25908" y="71627"/>
                </a:lnTo>
                <a:lnTo>
                  <a:pt x="27431" y="65531"/>
                </a:lnTo>
                <a:lnTo>
                  <a:pt x="30480" y="60959"/>
                </a:lnTo>
                <a:lnTo>
                  <a:pt x="32003" y="56387"/>
                </a:lnTo>
                <a:lnTo>
                  <a:pt x="35052" y="50291"/>
                </a:lnTo>
                <a:lnTo>
                  <a:pt x="35052" y="51815"/>
                </a:lnTo>
                <a:lnTo>
                  <a:pt x="42671" y="41147"/>
                </a:lnTo>
                <a:lnTo>
                  <a:pt x="41147" y="44195"/>
                </a:lnTo>
                <a:lnTo>
                  <a:pt x="51815" y="35051"/>
                </a:lnTo>
                <a:lnTo>
                  <a:pt x="50291" y="36575"/>
                </a:lnTo>
                <a:lnTo>
                  <a:pt x="56387" y="32003"/>
                </a:lnTo>
                <a:lnTo>
                  <a:pt x="62484" y="30479"/>
                </a:lnTo>
                <a:lnTo>
                  <a:pt x="67056" y="27431"/>
                </a:lnTo>
                <a:lnTo>
                  <a:pt x="73152" y="25907"/>
                </a:lnTo>
                <a:lnTo>
                  <a:pt x="89915" y="25907"/>
                </a:lnTo>
                <a:lnTo>
                  <a:pt x="96012" y="27431"/>
                </a:lnTo>
                <a:lnTo>
                  <a:pt x="102108" y="28955"/>
                </a:lnTo>
                <a:lnTo>
                  <a:pt x="108203" y="30479"/>
                </a:lnTo>
                <a:lnTo>
                  <a:pt x="112775" y="33527"/>
                </a:lnTo>
                <a:lnTo>
                  <a:pt x="117347" y="36575"/>
                </a:lnTo>
                <a:lnTo>
                  <a:pt x="115824" y="35051"/>
                </a:lnTo>
                <a:lnTo>
                  <a:pt x="126491" y="44195"/>
                </a:lnTo>
                <a:lnTo>
                  <a:pt x="124968" y="41147"/>
                </a:lnTo>
                <a:lnTo>
                  <a:pt x="134112" y="51815"/>
                </a:lnTo>
                <a:lnTo>
                  <a:pt x="132587" y="50291"/>
                </a:lnTo>
                <a:lnTo>
                  <a:pt x="135635" y="56387"/>
                </a:lnTo>
                <a:close/>
              </a:path>
              <a:path w="167640" h="167639">
                <a:moveTo>
                  <a:pt x="71628" y="141731"/>
                </a:moveTo>
                <a:lnTo>
                  <a:pt x="65531" y="140207"/>
                </a:lnTo>
                <a:lnTo>
                  <a:pt x="60959" y="138683"/>
                </a:lnTo>
                <a:lnTo>
                  <a:pt x="54863" y="135635"/>
                </a:lnTo>
                <a:lnTo>
                  <a:pt x="50291" y="132587"/>
                </a:lnTo>
                <a:lnTo>
                  <a:pt x="51815" y="134112"/>
                </a:lnTo>
                <a:lnTo>
                  <a:pt x="42270" y="125930"/>
                </a:lnTo>
                <a:lnTo>
                  <a:pt x="35052" y="115824"/>
                </a:lnTo>
                <a:lnTo>
                  <a:pt x="41147" y="124967"/>
                </a:lnTo>
                <a:lnTo>
                  <a:pt x="42671" y="126491"/>
                </a:lnTo>
                <a:lnTo>
                  <a:pt x="44196" y="158495"/>
                </a:lnTo>
                <a:lnTo>
                  <a:pt x="51815" y="161543"/>
                </a:lnTo>
                <a:lnTo>
                  <a:pt x="59435" y="164591"/>
                </a:lnTo>
                <a:lnTo>
                  <a:pt x="67056" y="166115"/>
                </a:lnTo>
                <a:lnTo>
                  <a:pt x="76200" y="167639"/>
                </a:lnTo>
                <a:lnTo>
                  <a:pt x="92963" y="167639"/>
                </a:lnTo>
                <a:lnTo>
                  <a:pt x="102108" y="166115"/>
                </a:lnTo>
                <a:lnTo>
                  <a:pt x="109728" y="164591"/>
                </a:lnTo>
                <a:lnTo>
                  <a:pt x="117347" y="161543"/>
                </a:lnTo>
                <a:lnTo>
                  <a:pt x="124968" y="126491"/>
                </a:lnTo>
                <a:lnTo>
                  <a:pt x="117347" y="161543"/>
                </a:lnTo>
                <a:lnTo>
                  <a:pt x="124968" y="158495"/>
                </a:lnTo>
                <a:lnTo>
                  <a:pt x="131063" y="153924"/>
                </a:lnTo>
                <a:lnTo>
                  <a:pt x="126491" y="124967"/>
                </a:lnTo>
                <a:lnTo>
                  <a:pt x="125671" y="125671"/>
                </a:lnTo>
                <a:lnTo>
                  <a:pt x="115824" y="134112"/>
                </a:lnTo>
                <a:lnTo>
                  <a:pt x="117347" y="132587"/>
                </a:lnTo>
                <a:lnTo>
                  <a:pt x="111252" y="135635"/>
                </a:lnTo>
                <a:lnTo>
                  <a:pt x="106680" y="138683"/>
                </a:lnTo>
                <a:lnTo>
                  <a:pt x="100584" y="140207"/>
                </a:lnTo>
                <a:lnTo>
                  <a:pt x="94487" y="141731"/>
                </a:lnTo>
                <a:lnTo>
                  <a:pt x="89915" y="143255"/>
                </a:lnTo>
                <a:lnTo>
                  <a:pt x="77724" y="143255"/>
                </a:lnTo>
                <a:lnTo>
                  <a:pt x="71628" y="141731"/>
                </a:lnTo>
                <a:close/>
              </a:path>
            </a:pathLst>
          </a:custGeom>
          <a:solidFill>
            <a:srgbClr val="87A2A5"/>
          </a:solidFill>
        </p:spPr>
        <p:txBody>
          <a:bodyPr wrap="square" lIns="0" tIns="0" rIns="0" bIns="0" rtlCol="0">
            <a:noAutofit/>
          </a:bodyPr>
          <a:lstStyle/>
          <a:p>
            <a:endParaRPr sz="2400" b="1"/>
          </a:p>
        </p:txBody>
      </p:sp>
      <p:sp>
        <p:nvSpPr>
          <p:cNvPr id="24" name="object 24"/>
          <p:cNvSpPr/>
          <p:nvPr/>
        </p:nvSpPr>
        <p:spPr>
          <a:xfrm>
            <a:off x="3752779" y="1623125"/>
            <a:ext cx="141731" cy="143256"/>
          </a:xfrm>
          <a:custGeom>
            <a:avLst/>
            <a:gdLst/>
            <a:ahLst/>
            <a:cxnLst/>
            <a:rect l="l" t="t" r="r" b="b"/>
            <a:pathLst>
              <a:path w="141731" h="143256">
                <a:moveTo>
                  <a:pt x="0" y="71628"/>
                </a:moveTo>
                <a:lnTo>
                  <a:pt x="1393" y="85789"/>
                </a:lnTo>
                <a:lnTo>
                  <a:pt x="5522" y="99305"/>
                </a:lnTo>
                <a:lnTo>
                  <a:pt x="12100" y="111533"/>
                </a:lnTo>
                <a:lnTo>
                  <a:pt x="20838" y="122184"/>
                </a:lnTo>
                <a:lnTo>
                  <a:pt x="31449" y="130970"/>
                </a:lnTo>
                <a:lnTo>
                  <a:pt x="43642" y="137603"/>
                </a:lnTo>
                <a:lnTo>
                  <a:pt x="57131" y="141794"/>
                </a:lnTo>
                <a:lnTo>
                  <a:pt x="71627" y="143256"/>
                </a:lnTo>
                <a:lnTo>
                  <a:pt x="84679" y="142065"/>
                </a:lnTo>
                <a:lnTo>
                  <a:pt x="98253" y="138074"/>
                </a:lnTo>
                <a:lnTo>
                  <a:pt x="110453" y="131564"/>
                </a:lnTo>
                <a:lnTo>
                  <a:pt x="121018" y="122831"/>
                </a:lnTo>
                <a:lnTo>
                  <a:pt x="129690" y="112173"/>
                </a:lnTo>
                <a:lnTo>
                  <a:pt x="136206" y="99888"/>
                </a:lnTo>
                <a:lnTo>
                  <a:pt x="140307" y="86274"/>
                </a:lnTo>
                <a:lnTo>
                  <a:pt x="141731" y="71628"/>
                </a:lnTo>
                <a:lnTo>
                  <a:pt x="140595" y="58522"/>
                </a:lnTo>
                <a:lnTo>
                  <a:pt x="136771" y="44782"/>
                </a:lnTo>
                <a:lnTo>
                  <a:pt x="130504" y="32339"/>
                </a:lnTo>
                <a:lnTo>
                  <a:pt x="122053" y="21490"/>
                </a:lnTo>
                <a:lnTo>
                  <a:pt x="111680" y="12535"/>
                </a:lnTo>
                <a:lnTo>
                  <a:pt x="99644" y="5769"/>
                </a:lnTo>
                <a:lnTo>
                  <a:pt x="86206" y="1492"/>
                </a:lnTo>
                <a:lnTo>
                  <a:pt x="71627" y="0"/>
                </a:lnTo>
                <a:lnTo>
                  <a:pt x="57466" y="1393"/>
                </a:lnTo>
                <a:lnTo>
                  <a:pt x="43950" y="5522"/>
                </a:lnTo>
                <a:lnTo>
                  <a:pt x="31722" y="12100"/>
                </a:lnTo>
                <a:lnTo>
                  <a:pt x="21071" y="20838"/>
                </a:lnTo>
                <a:lnTo>
                  <a:pt x="12285" y="31449"/>
                </a:lnTo>
                <a:lnTo>
                  <a:pt x="5652" y="43642"/>
                </a:lnTo>
                <a:lnTo>
                  <a:pt x="1461" y="57131"/>
                </a:lnTo>
                <a:lnTo>
                  <a:pt x="0" y="71628"/>
                </a:lnTo>
                <a:close/>
              </a:path>
            </a:pathLst>
          </a:custGeom>
          <a:solidFill>
            <a:srgbClr val="BADFE2"/>
          </a:solidFill>
        </p:spPr>
        <p:txBody>
          <a:bodyPr wrap="square" lIns="0" tIns="0" rIns="0" bIns="0" rtlCol="0">
            <a:noAutofit/>
          </a:bodyPr>
          <a:lstStyle/>
          <a:p>
            <a:endParaRPr sz="2400" b="1"/>
          </a:p>
        </p:txBody>
      </p:sp>
      <p:sp>
        <p:nvSpPr>
          <p:cNvPr id="25" name="object 25"/>
          <p:cNvSpPr/>
          <p:nvPr/>
        </p:nvSpPr>
        <p:spPr>
          <a:xfrm>
            <a:off x="3739063" y="1620078"/>
            <a:ext cx="85343" cy="167639"/>
          </a:xfrm>
          <a:custGeom>
            <a:avLst/>
            <a:gdLst/>
            <a:ahLst/>
            <a:cxnLst/>
            <a:rect l="l" t="t" r="r" b="b"/>
            <a:pathLst>
              <a:path w="85343" h="167639">
                <a:moveTo>
                  <a:pt x="42672" y="33528"/>
                </a:moveTo>
                <a:lnTo>
                  <a:pt x="44196" y="0"/>
                </a:lnTo>
                <a:lnTo>
                  <a:pt x="38100" y="4572"/>
                </a:lnTo>
                <a:lnTo>
                  <a:pt x="42672" y="33528"/>
                </a:lnTo>
                <a:close/>
              </a:path>
              <a:path w="85343" h="167639">
                <a:moveTo>
                  <a:pt x="24384" y="15240"/>
                </a:moveTo>
                <a:lnTo>
                  <a:pt x="15240" y="25908"/>
                </a:lnTo>
                <a:lnTo>
                  <a:pt x="15240" y="27432"/>
                </a:lnTo>
                <a:lnTo>
                  <a:pt x="10668" y="35052"/>
                </a:lnTo>
                <a:lnTo>
                  <a:pt x="7620" y="42672"/>
                </a:lnTo>
                <a:lnTo>
                  <a:pt x="4572" y="50292"/>
                </a:lnTo>
                <a:lnTo>
                  <a:pt x="1524" y="57912"/>
                </a:lnTo>
                <a:lnTo>
                  <a:pt x="1524" y="67056"/>
                </a:lnTo>
                <a:lnTo>
                  <a:pt x="0" y="74676"/>
                </a:lnTo>
                <a:lnTo>
                  <a:pt x="1524" y="83820"/>
                </a:lnTo>
                <a:lnTo>
                  <a:pt x="3048" y="91440"/>
                </a:lnTo>
                <a:lnTo>
                  <a:pt x="4572" y="100584"/>
                </a:lnTo>
                <a:lnTo>
                  <a:pt x="7620" y="108204"/>
                </a:lnTo>
                <a:lnTo>
                  <a:pt x="10668" y="114300"/>
                </a:lnTo>
                <a:lnTo>
                  <a:pt x="15240" y="120396"/>
                </a:lnTo>
                <a:lnTo>
                  <a:pt x="15240" y="121920"/>
                </a:lnTo>
                <a:lnTo>
                  <a:pt x="24384" y="132588"/>
                </a:lnTo>
                <a:lnTo>
                  <a:pt x="25908" y="134112"/>
                </a:lnTo>
                <a:lnTo>
                  <a:pt x="25908" y="67056"/>
                </a:lnTo>
                <a:lnTo>
                  <a:pt x="27432" y="62484"/>
                </a:lnTo>
                <a:lnTo>
                  <a:pt x="28956" y="56388"/>
                </a:lnTo>
                <a:lnTo>
                  <a:pt x="30480" y="50292"/>
                </a:lnTo>
                <a:lnTo>
                  <a:pt x="33528" y="45720"/>
                </a:lnTo>
                <a:lnTo>
                  <a:pt x="36576" y="41148"/>
                </a:lnTo>
                <a:lnTo>
                  <a:pt x="35052" y="42672"/>
                </a:lnTo>
                <a:lnTo>
                  <a:pt x="43492" y="32824"/>
                </a:lnTo>
                <a:lnTo>
                  <a:pt x="44196" y="32004"/>
                </a:lnTo>
                <a:lnTo>
                  <a:pt x="53340" y="24384"/>
                </a:lnTo>
                <a:lnTo>
                  <a:pt x="51816" y="25908"/>
                </a:lnTo>
                <a:lnTo>
                  <a:pt x="57912" y="22860"/>
                </a:lnTo>
                <a:lnTo>
                  <a:pt x="62484" y="19812"/>
                </a:lnTo>
                <a:lnTo>
                  <a:pt x="68580" y="18288"/>
                </a:lnTo>
                <a:lnTo>
                  <a:pt x="73152" y="16764"/>
                </a:lnTo>
                <a:lnTo>
                  <a:pt x="79248" y="15240"/>
                </a:lnTo>
                <a:lnTo>
                  <a:pt x="91440" y="15240"/>
                </a:lnTo>
                <a:lnTo>
                  <a:pt x="97536" y="16764"/>
                </a:lnTo>
                <a:lnTo>
                  <a:pt x="102108" y="18288"/>
                </a:lnTo>
                <a:lnTo>
                  <a:pt x="108204" y="19812"/>
                </a:lnTo>
                <a:lnTo>
                  <a:pt x="112776" y="22860"/>
                </a:lnTo>
                <a:lnTo>
                  <a:pt x="118872" y="25908"/>
                </a:lnTo>
                <a:lnTo>
                  <a:pt x="117348" y="24384"/>
                </a:lnTo>
                <a:lnTo>
                  <a:pt x="118872" y="25908"/>
                </a:lnTo>
                <a:lnTo>
                  <a:pt x="126492" y="33528"/>
                </a:lnTo>
                <a:lnTo>
                  <a:pt x="124968" y="32004"/>
                </a:lnTo>
                <a:lnTo>
                  <a:pt x="134112" y="42672"/>
                </a:lnTo>
                <a:lnTo>
                  <a:pt x="132587" y="41148"/>
                </a:lnTo>
                <a:lnTo>
                  <a:pt x="137160" y="47244"/>
                </a:lnTo>
                <a:lnTo>
                  <a:pt x="138684" y="51816"/>
                </a:lnTo>
                <a:lnTo>
                  <a:pt x="141732" y="57912"/>
                </a:lnTo>
                <a:lnTo>
                  <a:pt x="143256" y="62484"/>
                </a:lnTo>
                <a:lnTo>
                  <a:pt x="143256" y="80772"/>
                </a:lnTo>
                <a:lnTo>
                  <a:pt x="141732" y="86868"/>
                </a:lnTo>
                <a:lnTo>
                  <a:pt x="140208" y="92964"/>
                </a:lnTo>
                <a:lnTo>
                  <a:pt x="138684" y="97536"/>
                </a:lnTo>
                <a:lnTo>
                  <a:pt x="135636" y="102108"/>
                </a:lnTo>
                <a:lnTo>
                  <a:pt x="132587" y="108204"/>
                </a:lnTo>
                <a:lnTo>
                  <a:pt x="134112" y="106680"/>
                </a:lnTo>
                <a:lnTo>
                  <a:pt x="124968" y="117348"/>
                </a:lnTo>
                <a:lnTo>
                  <a:pt x="126492" y="114300"/>
                </a:lnTo>
                <a:lnTo>
                  <a:pt x="117348" y="123444"/>
                </a:lnTo>
                <a:lnTo>
                  <a:pt x="118872" y="123444"/>
                </a:lnTo>
                <a:lnTo>
                  <a:pt x="112776" y="126492"/>
                </a:lnTo>
                <a:lnTo>
                  <a:pt x="106680" y="128016"/>
                </a:lnTo>
                <a:lnTo>
                  <a:pt x="102108" y="131064"/>
                </a:lnTo>
                <a:lnTo>
                  <a:pt x="96012" y="132588"/>
                </a:lnTo>
                <a:lnTo>
                  <a:pt x="83820" y="132588"/>
                </a:lnTo>
                <a:lnTo>
                  <a:pt x="85343" y="158496"/>
                </a:lnTo>
                <a:lnTo>
                  <a:pt x="94487" y="158496"/>
                </a:lnTo>
                <a:lnTo>
                  <a:pt x="102108" y="156972"/>
                </a:lnTo>
                <a:lnTo>
                  <a:pt x="109728" y="153924"/>
                </a:lnTo>
                <a:lnTo>
                  <a:pt x="118872" y="150876"/>
                </a:lnTo>
                <a:lnTo>
                  <a:pt x="124968" y="147828"/>
                </a:lnTo>
                <a:lnTo>
                  <a:pt x="131064" y="144780"/>
                </a:lnTo>
                <a:lnTo>
                  <a:pt x="132587" y="143256"/>
                </a:lnTo>
                <a:lnTo>
                  <a:pt x="143256" y="134112"/>
                </a:lnTo>
                <a:lnTo>
                  <a:pt x="144780" y="132588"/>
                </a:lnTo>
                <a:lnTo>
                  <a:pt x="153924" y="121920"/>
                </a:lnTo>
                <a:lnTo>
                  <a:pt x="155448" y="120396"/>
                </a:lnTo>
                <a:lnTo>
                  <a:pt x="158496" y="114300"/>
                </a:lnTo>
                <a:lnTo>
                  <a:pt x="163068" y="106680"/>
                </a:lnTo>
                <a:lnTo>
                  <a:pt x="164592" y="99060"/>
                </a:lnTo>
                <a:lnTo>
                  <a:pt x="167640" y="89916"/>
                </a:lnTo>
                <a:lnTo>
                  <a:pt x="169164" y="82296"/>
                </a:lnTo>
                <a:lnTo>
                  <a:pt x="169164" y="65532"/>
                </a:lnTo>
                <a:lnTo>
                  <a:pt x="167640" y="56388"/>
                </a:lnTo>
                <a:lnTo>
                  <a:pt x="164592" y="48768"/>
                </a:lnTo>
                <a:lnTo>
                  <a:pt x="161544" y="41148"/>
                </a:lnTo>
                <a:lnTo>
                  <a:pt x="158496" y="33528"/>
                </a:lnTo>
                <a:lnTo>
                  <a:pt x="155448" y="27432"/>
                </a:lnTo>
                <a:lnTo>
                  <a:pt x="153924" y="25908"/>
                </a:lnTo>
                <a:lnTo>
                  <a:pt x="144780" y="15240"/>
                </a:lnTo>
                <a:lnTo>
                  <a:pt x="143256" y="13716"/>
                </a:lnTo>
                <a:lnTo>
                  <a:pt x="132587" y="4572"/>
                </a:lnTo>
                <a:lnTo>
                  <a:pt x="131064" y="4572"/>
                </a:lnTo>
                <a:lnTo>
                  <a:pt x="124968" y="0"/>
                </a:lnTo>
                <a:lnTo>
                  <a:pt x="117348" y="-3047"/>
                </a:lnTo>
                <a:lnTo>
                  <a:pt x="109728" y="-6095"/>
                </a:lnTo>
                <a:lnTo>
                  <a:pt x="100584" y="-7619"/>
                </a:lnTo>
                <a:lnTo>
                  <a:pt x="92964" y="-9143"/>
                </a:lnTo>
                <a:lnTo>
                  <a:pt x="76200" y="-9143"/>
                </a:lnTo>
                <a:lnTo>
                  <a:pt x="67056" y="-7619"/>
                </a:lnTo>
                <a:lnTo>
                  <a:pt x="59436" y="-6095"/>
                </a:lnTo>
                <a:lnTo>
                  <a:pt x="51816" y="-3047"/>
                </a:lnTo>
                <a:lnTo>
                  <a:pt x="44196" y="0"/>
                </a:lnTo>
                <a:lnTo>
                  <a:pt x="42672" y="33528"/>
                </a:lnTo>
                <a:lnTo>
                  <a:pt x="38100" y="4572"/>
                </a:lnTo>
                <a:lnTo>
                  <a:pt x="36576" y="4572"/>
                </a:lnTo>
                <a:lnTo>
                  <a:pt x="25908" y="13716"/>
                </a:lnTo>
                <a:lnTo>
                  <a:pt x="24384" y="15240"/>
                </a:lnTo>
                <a:close/>
              </a:path>
              <a:path w="85343" h="167639">
                <a:moveTo>
                  <a:pt x="36576" y="108204"/>
                </a:moveTo>
                <a:lnTo>
                  <a:pt x="33528" y="102108"/>
                </a:lnTo>
                <a:lnTo>
                  <a:pt x="30480" y="96012"/>
                </a:lnTo>
                <a:lnTo>
                  <a:pt x="28956" y="91440"/>
                </a:lnTo>
                <a:lnTo>
                  <a:pt x="27432" y="85344"/>
                </a:lnTo>
                <a:lnTo>
                  <a:pt x="25908" y="79248"/>
                </a:lnTo>
                <a:lnTo>
                  <a:pt x="25908" y="134112"/>
                </a:lnTo>
                <a:lnTo>
                  <a:pt x="36576" y="143256"/>
                </a:lnTo>
                <a:lnTo>
                  <a:pt x="38100" y="144780"/>
                </a:lnTo>
                <a:lnTo>
                  <a:pt x="45720" y="147828"/>
                </a:lnTo>
                <a:lnTo>
                  <a:pt x="53340" y="152400"/>
                </a:lnTo>
                <a:lnTo>
                  <a:pt x="60960" y="155448"/>
                </a:lnTo>
                <a:lnTo>
                  <a:pt x="68580" y="156972"/>
                </a:lnTo>
                <a:lnTo>
                  <a:pt x="76200" y="158496"/>
                </a:lnTo>
                <a:lnTo>
                  <a:pt x="85343" y="158496"/>
                </a:lnTo>
                <a:lnTo>
                  <a:pt x="83820" y="132588"/>
                </a:lnTo>
                <a:lnTo>
                  <a:pt x="77724" y="132588"/>
                </a:lnTo>
                <a:lnTo>
                  <a:pt x="71628" y="131064"/>
                </a:lnTo>
                <a:lnTo>
                  <a:pt x="67056" y="129540"/>
                </a:lnTo>
                <a:lnTo>
                  <a:pt x="60960" y="128016"/>
                </a:lnTo>
                <a:lnTo>
                  <a:pt x="56387" y="124968"/>
                </a:lnTo>
                <a:lnTo>
                  <a:pt x="51816" y="123444"/>
                </a:lnTo>
                <a:lnTo>
                  <a:pt x="53340" y="123444"/>
                </a:lnTo>
                <a:lnTo>
                  <a:pt x="42672" y="114300"/>
                </a:lnTo>
                <a:lnTo>
                  <a:pt x="44196" y="117348"/>
                </a:lnTo>
                <a:lnTo>
                  <a:pt x="35052" y="106680"/>
                </a:lnTo>
                <a:lnTo>
                  <a:pt x="36576" y="108204"/>
                </a:lnTo>
                <a:close/>
              </a:path>
              <a:path w="85343" h="167639">
                <a:moveTo>
                  <a:pt x="53340" y="24384"/>
                </a:moveTo>
                <a:lnTo>
                  <a:pt x="44196" y="32004"/>
                </a:lnTo>
                <a:lnTo>
                  <a:pt x="43492" y="32824"/>
                </a:lnTo>
                <a:lnTo>
                  <a:pt x="53340" y="24384"/>
                </a:lnTo>
                <a:close/>
              </a:path>
            </a:pathLst>
          </a:custGeom>
          <a:solidFill>
            <a:srgbClr val="87A2A5"/>
          </a:solidFill>
        </p:spPr>
        <p:txBody>
          <a:bodyPr wrap="square" lIns="0" tIns="0" rIns="0" bIns="0" rtlCol="0">
            <a:noAutofit/>
          </a:bodyPr>
          <a:lstStyle/>
          <a:p>
            <a:endParaRPr sz="2400" b="1"/>
          </a:p>
        </p:txBody>
      </p:sp>
      <p:sp>
        <p:nvSpPr>
          <p:cNvPr id="26" name="object 26"/>
          <p:cNvSpPr/>
          <p:nvPr/>
        </p:nvSpPr>
        <p:spPr>
          <a:xfrm>
            <a:off x="6358057" y="1622429"/>
            <a:ext cx="141731" cy="143255"/>
          </a:xfrm>
          <a:custGeom>
            <a:avLst/>
            <a:gdLst/>
            <a:ahLst/>
            <a:cxnLst/>
            <a:rect l="l" t="t" r="r" b="b"/>
            <a:pathLst>
              <a:path w="141731" h="143255">
                <a:moveTo>
                  <a:pt x="0" y="71627"/>
                </a:moveTo>
                <a:lnTo>
                  <a:pt x="1188" y="84733"/>
                </a:lnTo>
                <a:lnTo>
                  <a:pt x="5160" y="98473"/>
                </a:lnTo>
                <a:lnTo>
                  <a:pt x="11616" y="110916"/>
                </a:lnTo>
                <a:lnTo>
                  <a:pt x="20242" y="121765"/>
                </a:lnTo>
                <a:lnTo>
                  <a:pt x="30719" y="130720"/>
                </a:lnTo>
                <a:lnTo>
                  <a:pt x="42733" y="137486"/>
                </a:lnTo>
                <a:lnTo>
                  <a:pt x="55966" y="141763"/>
                </a:lnTo>
                <a:lnTo>
                  <a:pt x="70103" y="143255"/>
                </a:lnTo>
                <a:lnTo>
                  <a:pt x="84265" y="141862"/>
                </a:lnTo>
                <a:lnTo>
                  <a:pt x="97781" y="137733"/>
                </a:lnTo>
                <a:lnTo>
                  <a:pt x="110009" y="131155"/>
                </a:lnTo>
                <a:lnTo>
                  <a:pt x="120660" y="122417"/>
                </a:lnTo>
                <a:lnTo>
                  <a:pt x="129446" y="111806"/>
                </a:lnTo>
                <a:lnTo>
                  <a:pt x="136079" y="99613"/>
                </a:lnTo>
                <a:lnTo>
                  <a:pt x="140270" y="86124"/>
                </a:lnTo>
                <a:lnTo>
                  <a:pt x="141731" y="71627"/>
                </a:lnTo>
                <a:lnTo>
                  <a:pt x="140338" y="57466"/>
                </a:lnTo>
                <a:lnTo>
                  <a:pt x="136209" y="43950"/>
                </a:lnTo>
                <a:lnTo>
                  <a:pt x="129631" y="31722"/>
                </a:lnTo>
                <a:lnTo>
                  <a:pt x="120893" y="21071"/>
                </a:lnTo>
                <a:lnTo>
                  <a:pt x="110282" y="12285"/>
                </a:lnTo>
                <a:lnTo>
                  <a:pt x="98089" y="5652"/>
                </a:lnTo>
                <a:lnTo>
                  <a:pt x="84600" y="1461"/>
                </a:lnTo>
                <a:lnTo>
                  <a:pt x="70103" y="0"/>
                </a:lnTo>
                <a:lnTo>
                  <a:pt x="57459" y="1190"/>
                </a:lnTo>
                <a:lnTo>
                  <a:pt x="44112" y="5181"/>
                </a:lnTo>
                <a:lnTo>
                  <a:pt x="31951" y="11691"/>
                </a:lnTo>
                <a:lnTo>
                  <a:pt x="21292" y="20424"/>
                </a:lnTo>
                <a:lnTo>
                  <a:pt x="12451" y="31082"/>
                </a:lnTo>
                <a:lnTo>
                  <a:pt x="5744" y="43367"/>
                </a:lnTo>
                <a:lnTo>
                  <a:pt x="1488" y="56981"/>
                </a:lnTo>
                <a:lnTo>
                  <a:pt x="0" y="71627"/>
                </a:lnTo>
                <a:close/>
              </a:path>
            </a:pathLst>
          </a:custGeom>
          <a:solidFill>
            <a:srgbClr val="87A2A5"/>
          </a:solidFill>
        </p:spPr>
        <p:txBody>
          <a:bodyPr wrap="square" lIns="0" tIns="0" rIns="0" bIns="0" rtlCol="0">
            <a:noAutofit/>
          </a:bodyPr>
          <a:lstStyle/>
          <a:p>
            <a:endParaRPr sz="2400" b="1"/>
          </a:p>
        </p:txBody>
      </p:sp>
      <p:sp>
        <p:nvSpPr>
          <p:cNvPr id="27" name="object 27"/>
          <p:cNvSpPr/>
          <p:nvPr/>
        </p:nvSpPr>
        <p:spPr>
          <a:xfrm>
            <a:off x="6341294" y="1636843"/>
            <a:ext cx="169163" cy="167639"/>
          </a:xfrm>
          <a:custGeom>
            <a:avLst/>
            <a:gdLst/>
            <a:ahLst/>
            <a:cxnLst/>
            <a:rect l="l" t="t" r="r" b="b"/>
            <a:pathLst>
              <a:path w="169163" h="167639">
                <a:moveTo>
                  <a:pt x="53339" y="35051"/>
                </a:moveTo>
                <a:lnTo>
                  <a:pt x="56387" y="32003"/>
                </a:lnTo>
                <a:lnTo>
                  <a:pt x="62483" y="30479"/>
                </a:lnTo>
                <a:lnTo>
                  <a:pt x="67055" y="27431"/>
                </a:lnTo>
                <a:lnTo>
                  <a:pt x="73151" y="25907"/>
                </a:lnTo>
                <a:lnTo>
                  <a:pt x="91439" y="25907"/>
                </a:lnTo>
                <a:lnTo>
                  <a:pt x="97535" y="27431"/>
                </a:lnTo>
                <a:lnTo>
                  <a:pt x="102107" y="28955"/>
                </a:lnTo>
                <a:lnTo>
                  <a:pt x="108203" y="30479"/>
                </a:lnTo>
                <a:lnTo>
                  <a:pt x="112775" y="33527"/>
                </a:lnTo>
                <a:lnTo>
                  <a:pt x="117347" y="36575"/>
                </a:lnTo>
                <a:lnTo>
                  <a:pt x="115824" y="35051"/>
                </a:lnTo>
                <a:lnTo>
                  <a:pt x="126491" y="44195"/>
                </a:lnTo>
                <a:lnTo>
                  <a:pt x="124967" y="41147"/>
                </a:lnTo>
                <a:lnTo>
                  <a:pt x="134112" y="51815"/>
                </a:lnTo>
                <a:lnTo>
                  <a:pt x="132587" y="50291"/>
                </a:lnTo>
                <a:lnTo>
                  <a:pt x="135635" y="56387"/>
                </a:lnTo>
                <a:lnTo>
                  <a:pt x="138683" y="62483"/>
                </a:lnTo>
                <a:lnTo>
                  <a:pt x="140207" y="67055"/>
                </a:lnTo>
                <a:lnTo>
                  <a:pt x="141731" y="73151"/>
                </a:lnTo>
                <a:lnTo>
                  <a:pt x="143255" y="79247"/>
                </a:lnTo>
                <a:lnTo>
                  <a:pt x="143255" y="91439"/>
                </a:lnTo>
                <a:lnTo>
                  <a:pt x="141731" y="96012"/>
                </a:lnTo>
                <a:lnTo>
                  <a:pt x="140207" y="102107"/>
                </a:lnTo>
                <a:lnTo>
                  <a:pt x="138683" y="108203"/>
                </a:lnTo>
                <a:lnTo>
                  <a:pt x="135635" y="112775"/>
                </a:lnTo>
                <a:lnTo>
                  <a:pt x="132587" y="117347"/>
                </a:lnTo>
                <a:lnTo>
                  <a:pt x="134112" y="115824"/>
                </a:lnTo>
                <a:lnTo>
                  <a:pt x="125671" y="125671"/>
                </a:lnTo>
                <a:lnTo>
                  <a:pt x="126491" y="124967"/>
                </a:lnTo>
                <a:lnTo>
                  <a:pt x="131063" y="153924"/>
                </a:lnTo>
                <a:lnTo>
                  <a:pt x="132587" y="153924"/>
                </a:lnTo>
                <a:lnTo>
                  <a:pt x="143255" y="144779"/>
                </a:lnTo>
                <a:lnTo>
                  <a:pt x="144779" y="143255"/>
                </a:lnTo>
                <a:lnTo>
                  <a:pt x="153924" y="132587"/>
                </a:lnTo>
                <a:lnTo>
                  <a:pt x="153924" y="131063"/>
                </a:lnTo>
                <a:lnTo>
                  <a:pt x="158495" y="123443"/>
                </a:lnTo>
                <a:lnTo>
                  <a:pt x="161543" y="115824"/>
                </a:lnTo>
                <a:lnTo>
                  <a:pt x="164591" y="108203"/>
                </a:lnTo>
                <a:lnTo>
                  <a:pt x="167639" y="100583"/>
                </a:lnTo>
                <a:lnTo>
                  <a:pt x="167639" y="92963"/>
                </a:lnTo>
                <a:lnTo>
                  <a:pt x="169163" y="83819"/>
                </a:lnTo>
                <a:lnTo>
                  <a:pt x="167639" y="74675"/>
                </a:lnTo>
                <a:lnTo>
                  <a:pt x="166115" y="67055"/>
                </a:lnTo>
                <a:lnTo>
                  <a:pt x="164591" y="59435"/>
                </a:lnTo>
                <a:lnTo>
                  <a:pt x="161543" y="50291"/>
                </a:lnTo>
                <a:lnTo>
                  <a:pt x="158495" y="44195"/>
                </a:lnTo>
                <a:lnTo>
                  <a:pt x="153924" y="38100"/>
                </a:lnTo>
                <a:lnTo>
                  <a:pt x="153924" y="36575"/>
                </a:lnTo>
                <a:lnTo>
                  <a:pt x="144779" y="25907"/>
                </a:lnTo>
                <a:lnTo>
                  <a:pt x="143255" y="24383"/>
                </a:lnTo>
                <a:lnTo>
                  <a:pt x="132587" y="15239"/>
                </a:lnTo>
                <a:lnTo>
                  <a:pt x="131063" y="13715"/>
                </a:lnTo>
                <a:lnTo>
                  <a:pt x="123443" y="10667"/>
                </a:lnTo>
                <a:lnTo>
                  <a:pt x="117347" y="6095"/>
                </a:lnTo>
                <a:lnTo>
                  <a:pt x="109727" y="3047"/>
                </a:lnTo>
                <a:lnTo>
                  <a:pt x="100583" y="1524"/>
                </a:lnTo>
                <a:lnTo>
                  <a:pt x="92963" y="0"/>
                </a:lnTo>
                <a:lnTo>
                  <a:pt x="74675" y="0"/>
                </a:lnTo>
                <a:lnTo>
                  <a:pt x="67055" y="1524"/>
                </a:lnTo>
                <a:lnTo>
                  <a:pt x="59435" y="4571"/>
                </a:lnTo>
                <a:lnTo>
                  <a:pt x="51815" y="7619"/>
                </a:lnTo>
                <a:lnTo>
                  <a:pt x="44195" y="10667"/>
                </a:lnTo>
                <a:lnTo>
                  <a:pt x="38100" y="13715"/>
                </a:lnTo>
                <a:lnTo>
                  <a:pt x="36575" y="15239"/>
                </a:lnTo>
                <a:lnTo>
                  <a:pt x="25907" y="24383"/>
                </a:lnTo>
                <a:lnTo>
                  <a:pt x="24383" y="25907"/>
                </a:lnTo>
                <a:lnTo>
                  <a:pt x="15239" y="36575"/>
                </a:lnTo>
                <a:lnTo>
                  <a:pt x="13715" y="38100"/>
                </a:lnTo>
                <a:lnTo>
                  <a:pt x="10667" y="44195"/>
                </a:lnTo>
                <a:lnTo>
                  <a:pt x="6095" y="51815"/>
                </a:lnTo>
                <a:lnTo>
                  <a:pt x="4571" y="59435"/>
                </a:lnTo>
                <a:lnTo>
                  <a:pt x="1524" y="68579"/>
                </a:lnTo>
                <a:lnTo>
                  <a:pt x="1524" y="76200"/>
                </a:lnTo>
                <a:lnTo>
                  <a:pt x="0" y="85343"/>
                </a:lnTo>
                <a:lnTo>
                  <a:pt x="1524" y="92963"/>
                </a:lnTo>
                <a:lnTo>
                  <a:pt x="1524" y="102107"/>
                </a:lnTo>
                <a:lnTo>
                  <a:pt x="4571" y="109727"/>
                </a:lnTo>
                <a:lnTo>
                  <a:pt x="7619" y="117347"/>
                </a:lnTo>
                <a:lnTo>
                  <a:pt x="10667" y="124967"/>
                </a:lnTo>
                <a:lnTo>
                  <a:pt x="13715" y="131063"/>
                </a:lnTo>
                <a:lnTo>
                  <a:pt x="15239" y="132587"/>
                </a:lnTo>
                <a:lnTo>
                  <a:pt x="24383" y="143255"/>
                </a:lnTo>
                <a:lnTo>
                  <a:pt x="25907" y="144779"/>
                </a:lnTo>
                <a:lnTo>
                  <a:pt x="36575" y="153924"/>
                </a:lnTo>
                <a:lnTo>
                  <a:pt x="38100" y="153924"/>
                </a:lnTo>
                <a:lnTo>
                  <a:pt x="44195" y="158495"/>
                </a:lnTo>
                <a:lnTo>
                  <a:pt x="51815" y="161543"/>
                </a:lnTo>
                <a:lnTo>
                  <a:pt x="44195" y="126491"/>
                </a:lnTo>
                <a:lnTo>
                  <a:pt x="42671" y="124967"/>
                </a:lnTo>
                <a:lnTo>
                  <a:pt x="35051" y="115824"/>
                </a:lnTo>
                <a:lnTo>
                  <a:pt x="36575" y="117347"/>
                </a:lnTo>
                <a:lnTo>
                  <a:pt x="32003" y="111251"/>
                </a:lnTo>
                <a:lnTo>
                  <a:pt x="30479" y="106679"/>
                </a:lnTo>
                <a:lnTo>
                  <a:pt x="28955" y="100583"/>
                </a:lnTo>
                <a:lnTo>
                  <a:pt x="27431" y="96012"/>
                </a:lnTo>
                <a:lnTo>
                  <a:pt x="25907" y="89915"/>
                </a:lnTo>
                <a:lnTo>
                  <a:pt x="25907" y="77724"/>
                </a:lnTo>
                <a:lnTo>
                  <a:pt x="27431" y="71627"/>
                </a:lnTo>
                <a:lnTo>
                  <a:pt x="28955" y="65531"/>
                </a:lnTo>
                <a:lnTo>
                  <a:pt x="30479" y="60959"/>
                </a:lnTo>
                <a:lnTo>
                  <a:pt x="33527" y="56387"/>
                </a:lnTo>
                <a:lnTo>
                  <a:pt x="36575" y="50291"/>
                </a:lnTo>
                <a:lnTo>
                  <a:pt x="35051" y="51815"/>
                </a:lnTo>
                <a:lnTo>
                  <a:pt x="44195" y="41147"/>
                </a:lnTo>
                <a:lnTo>
                  <a:pt x="42671" y="44195"/>
                </a:lnTo>
                <a:lnTo>
                  <a:pt x="53339" y="35051"/>
                </a:lnTo>
                <a:close/>
              </a:path>
              <a:path w="169163" h="167639">
                <a:moveTo>
                  <a:pt x="71627" y="141731"/>
                </a:moveTo>
                <a:lnTo>
                  <a:pt x="67055" y="140207"/>
                </a:lnTo>
                <a:lnTo>
                  <a:pt x="60959" y="138683"/>
                </a:lnTo>
                <a:lnTo>
                  <a:pt x="56387" y="135635"/>
                </a:lnTo>
                <a:lnTo>
                  <a:pt x="51815" y="132587"/>
                </a:lnTo>
                <a:lnTo>
                  <a:pt x="53339" y="134112"/>
                </a:lnTo>
                <a:lnTo>
                  <a:pt x="43492" y="125671"/>
                </a:lnTo>
                <a:lnTo>
                  <a:pt x="35051" y="115824"/>
                </a:lnTo>
                <a:lnTo>
                  <a:pt x="42671" y="124967"/>
                </a:lnTo>
                <a:lnTo>
                  <a:pt x="44195" y="126491"/>
                </a:lnTo>
                <a:lnTo>
                  <a:pt x="51815" y="161543"/>
                </a:lnTo>
                <a:lnTo>
                  <a:pt x="59435" y="164591"/>
                </a:lnTo>
                <a:lnTo>
                  <a:pt x="68579" y="166115"/>
                </a:lnTo>
                <a:lnTo>
                  <a:pt x="76200" y="167639"/>
                </a:lnTo>
                <a:lnTo>
                  <a:pt x="94487" y="167639"/>
                </a:lnTo>
                <a:lnTo>
                  <a:pt x="102107" y="166115"/>
                </a:lnTo>
                <a:lnTo>
                  <a:pt x="109727" y="164591"/>
                </a:lnTo>
                <a:lnTo>
                  <a:pt x="117347" y="161543"/>
                </a:lnTo>
                <a:lnTo>
                  <a:pt x="124967" y="126491"/>
                </a:lnTo>
                <a:lnTo>
                  <a:pt x="117347" y="161543"/>
                </a:lnTo>
                <a:lnTo>
                  <a:pt x="124967" y="158495"/>
                </a:lnTo>
                <a:lnTo>
                  <a:pt x="131063" y="153924"/>
                </a:lnTo>
                <a:lnTo>
                  <a:pt x="126491" y="124967"/>
                </a:lnTo>
                <a:lnTo>
                  <a:pt x="125671" y="125671"/>
                </a:lnTo>
                <a:lnTo>
                  <a:pt x="115824" y="134112"/>
                </a:lnTo>
                <a:lnTo>
                  <a:pt x="117347" y="132587"/>
                </a:lnTo>
                <a:lnTo>
                  <a:pt x="112775" y="135635"/>
                </a:lnTo>
                <a:lnTo>
                  <a:pt x="106679" y="138683"/>
                </a:lnTo>
                <a:lnTo>
                  <a:pt x="102107" y="140207"/>
                </a:lnTo>
                <a:lnTo>
                  <a:pt x="96012" y="141731"/>
                </a:lnTo>
                <a:lnTo>
                  <a:pt x="89915" y="143255"/>
                </a:lnTo>
                <a:lnTo>
                  <a:pt x="77724" y="143255"/>
                </a:lnTo>
                <a:lnTo>
                  <a:pt x="71627" y="141731"/>
                </a:lnTo>
                <a:close/>
              </a:path>
            </a:pathLst>
          </a:custGeom>
          <a:solidFill>
            <a:srgbClr val="87A2A5"/>
          </a:solidFill>
        </p:spPr>
        <p:txBody>
          <a:bodyPr wrap="square" lIns="0" tIns="0" rIns="0" bIns="0" rtlCol="0">
            <a:noAutofit/>
          </a:bodyPr>
          <a:lstStyle/>
          <a:p>
            <a:endParaRPr sz="2400" b="1"/>
          </a:p>
        </p:txBody>
      </p:sp>
      <p:sp>
        <p:nvSpPr>
          <p:cNvPr id="28" name="object 28"/>
          <p:cNvSpPr/>
          <p:nvPr/>
        </p:nvSpPr>
        <p:spPr>
          <a:xfrm>
            <a:off x="11721774" y="1649035"/>
            <a:ext cx="141732" cy="143255"/>
          </a:xfrm>
          <a:custGeom>
            <a:avLst/>
            <a:gdLst/>
            <a:ahLst/>
            <a:cxnLst/>
            <a:rect l="l" t="t" r="r" b="b"/>
            <a:pathLst>
              <a:path w="141732" h="143255">
                <a:moveTo>
                  <a:pt x="0" y="71627"/>
                </a:moveTo>
                <a:lnTo>
                  <a:pt x="1188" y="84733"/>
                </a:lnTo>
                <a:lnTo>
                  <a:pt x="5160" y="98473"/>
                </a:lnTo>
                <a:lnTo>
                  <a:pt x="11616" y="110916"/>
                </a:lnTo>
                <a:lnTo>
                  <a:pt x="20242" y="121765"/>
                </a:lnTo>
                <a:lnTo>
                  <a:pt x="30719" y="130720"/>
                </a:lnTo>
                <a:lnTo>
                  <a:pt x="42733" y="137486"/>
                </a:lnTo>
                <a:lnTo>
                  <a:pt x="55966" y="141763"/>
                </a:lnTo>
                <a:lnTo>
                  <a:pt x="70104" y="143255"/>
                </a:lnTo>
                <a:lnTo>
                  <a:pt x="84265" y="141862"/>
                </a:lnTo>
                <a:lnTo>
                  <a:pt x="97781" y="137733"/>
                </a:lnTo>
                <a:lnTo>
                  <a:pt x="110009" y="131155"/>
                </a:lnTo>
                <a:lnTo>
                  <a:pt x="120660" y="122417"/>
                </a:lnTo>
                <a:lnTo>
                  <a:pt x="129446" y="111806"/>
                </a:lnTo>
                <a:lnTo>
                  <a:pt x="136079" y="99613"/>
                </a:lnTo>
                <a:lnTo>
                  <a:pt x="140270" y="86124"/>
                </a:lnTo>
                <a:lnTo>
                  <a:pt x="141732" y="71627"/>
                </a:lnTo>
                <a:lnTo>
                  <a:pt x="140338" y="57466"/>
                </a:lnTo>
                <a:lnTo>
                  <a:pt x="136209" y="43950"/>
                </a:lnTo>
                <a:lnTo>
                  <a:pt x="129631" y="31722"/>
                </a:lnTo>
                <a:lnTo>
                  <a:pt x="120893" y="21071"/>
                </a:lnTo>
                <a:lnTo>
                  <a:pt x="110282" y="12285"/>
                </a:lnTo>
                <a:lnTo>
                  <a:pt x="98089" y="5652"/>
                </a:lnTo>
                <a:lnTo>
                  <a:pt x="84600" y="1461"/>
                </a:lnTo>
                <a:lnTo>
                  <a:pt x="70104" y="0"/>
                </a:lnTo>
                <a:lnTo>
                  <a:pt x="57459" y="1190"/>
                </a:lnTo>
                <a:lnTo>
                  <a:pt x="44112" y="5181"/>
                </a:lnTo>
                <a:lnTo>
                  <a:pt x="31951" y="11691"/>
                </a:lnTo>
                <a:lnTo>
                  <a:pt x="21292" y="20424"/>
                </a:lnTo>
                <a:lnTo>
                  <a:pt x="12451" y="31082"/>
                </a:lnTo>
                <a:lnTo>
                  <a:pt x="5744" y="43367"/>
                </a:lnTo>
                <a:lnTo>
                  <a:pt x="1488" y="56981"/>
                </a:lnTo>
                <a:lnTo>
                  <a:pt x="0" y="71627"/>
                </a:lnTo>
                <a:close/>
              </a:path>
            </a:pathLst>
          </a:custGeom>
          <a:solidFill>
            <a:srgbClr val="BADFE2"/>
          </a:solidFill>
        </p:spPr>
        <p:txBody>
          <a:bodyPr wrap="square" lIns="0" tIns="0" rIns="0" bIns="0" rtlCol="0">
            <a:noAutofit/>
          </a:bodyPr>
          <a:lstStyle/>
          <a:p>
            <a:endParaRPr sz="2400" b="1"/>
          </a:p>
        </p:txBody>
      </p:sp>
      <p:sp>
        <p:nvSpPr>
          <p:cNvPr id="29" name="object 29"/>
          <p:cNvSpPr/>
          <p:nvPr/>
        </p:nvSpPr>
        <p:spPr>
          <a:xfrm>
            <a:off x="11694344" y="1653552"/>
            <a:ext cx="169163" cy="167639"/>
          </a:xfrm>
          <a:custGeom>
            <a:avLst/>
            <a:gdLst/>
            <a:ahLst/>
            <a:cxnLst/>
            <a:rect l="l" t="t" r="r" b="b"/>
            <a:pathLst>
              <a:path w="169163" h="167639">
                <a:moveTo>
                  <a:pt x="134111" y="115824"/>
                </a:moveTo>
                <a:lnTo>
                  <a:pt x="125671" y="125671"/>
                </a:lnTo>
                <a:lnTo>
                  <a:pt x="126491" y="124967"/>
                </a:lnTo>
                <a:lnTo>
                  <a:pt x="131063" y="153924"/>
                </a:lnTo>
                <a:lnTo>
                  <a:pt x="132587" y="153924"/>
                </a:lnTo>
                <a:lnTo>
                  <a:pt x="143255" y="144779"/>
                </a:lnTo>
                <a:lnTo>
                  <a:pt x="144779" y="143255"/>
                </a:lnTo>
                <a:lnTo>
                  <a:pt x="153924" y="132587"/>
                </a:lnTo>
                <a:lnTo>
                  <a:pt x="155448" y="131063"/>
                </a:lnTo>
                <a:lnTo>
                  <a:pt x="158496" y="123443"/>
                </a:lnTo>
                <a:lnTo>
                  <a:pt x="163067" y="115824"/>
                </a:lnTo>
                <a:lnTo>
                  <a:pt x="164591" y="108203"/>
                </a:lnTo>
                <a:lnTo>
                  <a:pt x="167639" y="100583"/>
                </a:lnTo>
                <a:lnTo>
                  <a:pt x="167639" y="92963"/>
                </a:lnTo>
                <a:lnTo>
                  <a:pt x="169163" y="83819"/>
                </a:lnTo>
                <a:lnTo>
                  <a:pt x="167639" y="74675"/>
                </a:lnTo>
                <a:lnTo>
                  <a:pt x="167639" y="67055"/>
                </a:lnTo>
                <a:lnTo>
                  <a:pt x="164591" y="59435"/>
                </a:lnTo>
                <a:lnTo>
                  <a:pt x="161543" y="50291"/>
                </a:lnTo>
                <a:lnTo>
                  <a:pt x="158496" y="44195"/>
                </a:lnTo>
                <a:lnTo>
                  <a:pt x="155448" y="38100"/>
                </a:lnTo>
                <a:lnTo>
                  <a:pt x="153924" y="36575"/>
                </a:lnTo>
                <a:lnTo>
                  <a:pt x="144779" y="25907"/>
                </a:lnTo>
                <a:lnTo>
                  <a:pt x="143255" y="24383"/>
                </a:lnTo>
                <a:lnTo>
                  <a:pt x="132587" y="15239"/>
                </a:lnTo>
                <a:lnTo>
                  <a:pt x="131063" y="13715"/>
                </a:lnTo>
                <a:lnTo>
                  <a:pt x="124967" y="10667"/>
                </a:lnTo>
                <a:lnTo>
                  <a:pt x="117348" y="6095"/>
                </a:lnTo>
                <a:lnTo>
                  <a:pt x="109727" y="3047"/>
                </a:lnTo>
                <a:lnTo>
                  <a:pt x="100583" y="1524"/>
                </a:lnTo>
                <a:lnTo>
                  <a:pt x="92963" y="0"/>
                </a:lnTo>
                <a:lnTo>
                  <a:pt x="74675" y="0"/>
                </a:lnTo>
                <a:lnTo>
                  <a:pt x="67055" y="1524"/>
                </a:lnTo>
                <a:lnTo>
                  <a:pt x="59435" y="4571"/>
                </a:lnTo>
                <a:lnTo>
                  <a:pt x="51815" y="7619"/>
                </a:lnTo>
                <a:lnTo>
                  <a:pt x="44196" y="10667"/>
                </a:lnTo>
                <a:lnTo>
                  <a:pt x="38100" y="13715"/>
                </a:lnTo>
                <a:lnTo>
                  <a:pt x="36575" y="15239"/>
                </a:lnTo>
                <a:lnTo>
                  <a:pt x="25907" y="24383"/>
                </a:lnTo>
                <a:lnTo>
                  <a:pt x="24383" y="25907"/>
                </a:lnTo>
                <a:lnTo>
                  <a:pt x="15239" y="36575"/>
                </a:lnTo>
                <a:lnTo>
                  <a:pt x="13715" y="38100"/>
                </a:lnTo>
                <a:lnTo>
                  <a:pt x="10667" y="44195"/>
                </a:lnTo>
                <a:lnTo>
                  <a:pt x="7620" y="51815"/>
                </a:lnTo>
                <a:lnTo>
                  <a:pt x="4572" y="59435"/>
                </a:lnTo>
                <a:lnTo>
                  <a:pt x="1524" y="68579"/>
                </a:lnTo>
                <a:lnTo>
                  <a:pt x="1524" y="76200"/>
                </a:lnTo>
                <a:lnTo>
                  <a:pt x="0" y="85343"/>
                </a:lnTo>
                <a:lnTo>
                  <a:pt x="1524" y="92963"/>
                </a:lnTo>
                <a:lnTo>
                  <a:pt x="3048" y="102107"/>
                </a:lnTo>
                <a:lnTo>
                  <a:pt x="4572" y="109727"/>
                </a:lnTo>
                <a:lnTo>
                  <a:pt x="7620" y="117347"/>
                </a:lnTo>
                <a:lnTo>
                  <a:pt x="10667" y="124967"/>
                </a:lnTo>
                <a:lnTo>
                  <a:pt x="13715" y="131063"/>
                </a:lnTo>
                <a:lnTo>
                  <a:pt x="15239" y="132587"/>
                </a:lnTo>
                <a:lnTo>
                  <a:pt x="24383" y="143255"/>
                </a:lnTo>
                <a:lnTo>
                  <a:pt x="25907" y="144779"/>
                </a:lnTo>
                <a:lnTo>
                  <a:pt x="36575" y="153924"/>
                </a:lnTo>
                <a:lnTo>
                  <a:pt x="38100" y="153924"/>
                </a:lnTo>
                <a:lnTo>
                  <a:pt x="45720" y="158495"/>
                </a:lnTo>
                <a:lnTo>
                  <a:pt x="44196" y="126491"/>
                </a:lnTo>
                <a:lnTo>
                  <a:pt x="42672" y="124967"/>
                </a:lnTo>
                <a:lnTo>
                  <a:pt x="35051" y="115824"/>
                </a:lnTo>
                <a:lnTo>
                  <a:pt x="36575" y="117347"/>
                </a:lnTo>
                <a:lnTo>
                  <a:pt x="32003" y="111251"/>
                </a:lnTo>
                <a:lnTo>
                  <a:pt x="30479" y="106679"/>
                </a:lnTo>
                <a:lnTo>
                  <a:pt x="28955" y="100583"/>
                </a:lnTo>
                <a:lnTo>
                  <a:pt x="27431" y="96012"/>
                </a:lnTo>
                <a:lnTo>
                  <a:pt x="25907" y="89915"/>
                </a:lnTo>
                <a:lnTo>
                  <a:pt x="25907" y="77724"/>
                </a:lnTo>
                <a:lnTo>
                  <a:pt x="27431" y="71627"/>
                </a:lnTo>
                <a:lnTo>
                  <a:pt x="28955" y="65531"/>
                </a:lnTo>
                <a:lnTo>
                  <a:pt x="30479" y="60959"/>
                </a:lnTo>
                <a:lnTo>
                  <a:pt x="33527" y="56387"/>
                </a:lnTo>
                <a:lnTo>
                  <a:pt x="36575" y="50291"/>
                </a:lnTo>
                <a:lnTo>
                  <a:pt x="35051" y="51815"/>
                </a:lnTo>
                <a:lnTo>
                  <a:pt x="44196" y="41147"/>
                </a:lnTo>
                <a:lnTo>
                  <a:pt x="42672" y="44195"/>
                </a:lnTo>
                <a:lnTo>
                  <a:pt x="53339" y="35051"/>
                </a:lnTo>
                <a:lnTo>
                  <a:pt x="56387" y="32003"/>
                </a:lnTo>
                <a:lnTo>
                  <a:pt x="62483" y="30479"/>
                </a:lnTo>
                <a:lnTo>
                  <a:pt x="67055" y="27431"/>
                </a:lnTo>
                <a:lnTo>
                  <a:pt x="73151" y="25907"/>
                </a:lnTo>
                <a:lnTo>
                  <a:pt x="91439" y="25907"/>
                </a:lnTo>
                <a:lnTo>
                  <a:pt x="97535" y="27431"/>
                </a:lnTo>
                <a:lnTo>
                  <a:pt x="102107" y="28955"/>
                </a:lnTo>
                <a:lnTo>
                  <a:pt x="108203" y="30479"/>
                </a:lnTo>
                <a:lnTo>
                  <a:pt x="112775" y="33527"/>
                </a:lnTo>
                <a:lnTo>
                  <a:pt x="117348" y="36575"/>
                </a:lnTo>
                <a:lnTo>
                  <a:pt x="115824" y="35051"/>
                </a:lnTo>
                <a:lnTo>
                  <a:pt x="126491" y="44195"/>
                </a:lnTo>
                <a:lnTo>
                  <a:pt x="124967" y="41147"/>
                </a:lnTo>
                <a:lnTo>
                  <a:pt x="134111" y="51815"/>
                </a:lnTo>
                <a:lnTo>
                  <a:pt x="132587" y="50291"/>
                </a:lnTo>
                <a:lnTo>
                  <a:pt x="137159" y="56387"/>
                </a:lnTo>
                <a:lnTo>
                  <a:pt x="138683" y="62483"/>
                </a:lnTo>
                <a:lnTo>
                  <a:pt x="140207" y="67055"/>
                </a:lnTo>
                <a:lnTo>
                  <a:pt x="141731" y="73151"/>
                </a:lnTo>
                <a:lnTo>
                  <a:pt x="143255" y="79247"/>
                </a:lnTo>
                <a:lnTo>
                  <a:pt x="143255" y="91439"/>
                </a:lnTo>
                <a:lnTo>
                  <a:pt x="141731" y="96012"/>
                </a:lnTo>
                <a:lnTo>
                  <a:pt x="140207" y="102107"/>
                </a:lnTo>
                <a:lnTo>
                  <a:pt x="138683" y="108203"/>
                </a:lnTo>
                <a:lnTo>
                  <a:pt x="135635" y="112775"/>
                </a:lnTo>
                <a:lnTo>
                  <a:pt x="132587" y="117347"/>
                </a:lnTo>
                <a:lnTo>
                  <a:pt x="134111" y="115824"/>
                </a:lnTo>
                <a:close/>
              </a:path>
              <a:path w="169163" h="167639">
                <a:moveTo>
                  <a:pt x="71627" y="141731"/>
                </a:moveTo>
                <a:lnTo>
                  <a:pt x="67055" y="140207"/>
                </a:lnTo>
                <a:lnTo>
                  <a:pt x="60959" y="138683"/>
                </a:lnTo>
                <a:lnTo>
                  <a:pt x="56387" y="135635"/>
                </a:lnTo>
                <a:lnTo>
                  <a:pt x="51815" y="132587"/>
                </a:lnTo>
                <a:lnTo>
                  <a:pt x="53339" y="134112"/>
                </a:lnTo>
                <a:lnTo>
                  <a:pt x="43492" y="125671"/>
                </a:lnTo>
                <a:lnTo>
                  <a:pt x="35051" y="115824"/>
                </a:lnTo>
                <a:lnTo>
                  <a:pt x="42672" y="124967"/>
                </a:lnTo>
                <a:lnTo>
                  <a:pt x="44196" y="126491"/>
                </a:lnTo>
                <a:lnTo>
                  <a:pt x="45720" y="158495"/>
                </a:lnTo>
                <a:lnTo>
                  <a:pt x="51815" y="161543"/>
                </a:lnTo>
                <a:lnTo>
                  <a:pt x="59435" y="164591"/>
                </a:lnTo>
                <a:lnTo>
                  <a:pt x="68579" y="166115"/>
                </a:lnTo>
                <a:lnTo>
                  <a:pt x="76200" y="167639"/>
                </a:lnTo>
                <a:lnTo>
                  <a:pt x="94487" y="167639"/>
                </a:lnTo>
                <a:lnTo>
                  <a:pt x="102107" y="166115"/>
                </a:lnTo>
                <a:lnTo>
                  <a:pt x="109727" y="164591"/>
                </a:lnTo>
                <a:lnTo>
                  <a:pt x="117348" y="161543"/>
                </a:lnTo>
                <a:lnTo>
                  <a:pt x="124967" y="126491"/>
                </a:lnTo>
                <a:lnTo>
                  <a:pt x="117348" y="161543"/>
                </a:lnTo>
                <a:lnTo>
                  <a:pt x="124967" y="158495"/>
                </a:lnTo>
                <a:lnTo>
                  <a:pt x="131063" y="153924"/>
                </a:lnTo>
                <a:lnTo>
                  <a:pt x="126491" y="124967"/>
                </a:lnTo>
                <a:lnTo>
                  <a:pt x="125671" y="125671"/>
                </a:lnTo>
                <a:lnTo>
                  <a:pt x="115824" y="134112"/>
                </a:lnTo>
                <a:lnTo>
                  <a:pt x="117348" y="132587"/>
                </a:lnTo>
                <a:lnTo>
                  <a:pt x="112775" y="135635"/>
                </a:lnTo>
                <a:lnTo>
                  <a:pt x="106679" y="138683"/>
                </a:lnTo>
                <a:lnTo>
                  <a:pt x="102107" y="140207"/>
                </a:lnTo>
                <a:lnTo>
                  <a:pt x="96011" y="141731"/>
                </a:lnTo>
                <a:lnTo>
                  <a:pt x="89915" y="143255"/>
                </a:lnTo>
                <a:lnTo>
                  <a:pt x="77724" y="143255"/>
                </a:lnTo>
                <a:lnTo>
                  <a:pt x="71627" y="141731"/>
                </a:lnTo>
                <a:close/>
              </a:path>
            </a:pathLst>
          </a:custGeom>
          <a:solidFill>
            <a:srgbClr val="87A2A5"/>
          </a:solidFill>
        </p:spPr>
        <p:txBody>
          <a:bodyPr wrap="square" lIns="0" tIns="0" rIns="0" bIns="0" rtlCol="0">
            <a:noAutofit/>
          </a:bodyPr>
          <a:lstStyle/>
          <a:p>
            <a:endParaRPr sz="2400" b="1"/>
          </a:p>
        </p:txBody>
      </p:sp>
      <p:sp>
        <p:nvSpPr>
          <p:cNvPr id="30" name="object 30"/>
          <p:cNvSpPr/>
          <p:nvPr/>
        </p:nvSpPr>
        <p:spPr>
          <a:xfrm rot="10800000">
            <a:off x="6374057" y="1770578"/>
            <a:ext cx="5456296" cy="571500"/>
          </a:xfrm>
          <a:custGeom>
            <a:avLst/>
            <a:gdLst/>
            <a:ahLst/>
            <a:cxnLst/>
            <a:rect l="l" t="t" r="r" b="b"/>
            <a:pathLst>
              <a:path w="4062983" h="571500">
                <a:moveTo>
                  <a:pt x="3777995" y="428244"/>
                </a:moveTo>
                <a:lnTo>
                  <a:pt x="3777995" y="571500"/>
                </a:lnTo>
                <a:lnTo>
                  <a:pt x="4062983" y="284988"/>
                </a:lnTo>
                <a:lnTo>
                  <a:pt x="3777995" y="0"/>
                </a:lnTo>
                <a:lnTo>
                  <a:pt x="3777995" y="143256"/>
                </a:lnTo>
                <a:lnTo>
                  <a:pt x="0" y="143256"/>
                </a:lnTo>
                <a:lnTo>
                  <a:pt x="0" y="428244"/>
                </a:lnTo>
                <a:lnTo>
                  <a:pt x="3777995" y="428244"/>
                </a:lnTo>
                <a:close/>
              </a:path>
            </a:pathLst>
          </a:custGeom>
          <a:solidFill>
            <a:srgbClr val="FEFE00"/>
          </a:solidFill>
        </p:spPr>
        <p:txBody>
          <a:bodyPr wrap="square" lIns="0" tIns="0" rIns="0" bIns="0" rtlCol="0">
            <a:noAutofit/>
          </a:bodyPr>
          <a:lstStyle/>
          <a:p>
            <a:endParaRPr/>
          </a:p>
        </p:txBody>
      </p:sp>
      <p:sp>
        <p:nvSpPr>
          <p:cNvPr id="32" name="object 32"/>
          <p:cNvSpPr/>
          <p:nvPr/>
        </p:nvSpPr>
        <p:spPr>
          <a:xfrm rot="10800000">
            <a:off x="8320969" y="1694755"/>
            <a:ext cx="143255" cy="141731"/>
          </a:xfrm>
          <a:custGeom>
            <a:avLst/>
            <a:gdLst/>
            <a:ahLst/>
            <a:cxnLst/>
            <a:rect l="l" t="t" r="r" b="b"/>
            <a:pathLst>
              <a:path w="143255" h="141731">
                <a:moveTo>
                  <a:pt x="0" y="71627"/>
                </a:moveTo>
                <a:lnTo>
                  <a:pt x="1190" y="84679"/>
                </a:lnTo>
                <a:lnTo>
                  <a:pt x="5181" y="98253"/>
                </a:lnTo>
                <a:lnTo>
                  <a:pt x="11691" y="110453"/>
                </a:lnTo>
                <a:lnTo>
                  <a:pt x="20424" y="121018"/>
                </a:lnTo>
                <a:lnTo>
                  <a:pt x="31082" y="129690"/>
                </a:lnTo>
                <a:lnTo>
                  <a:pt x="43367" y="136206"/>
                </a:lnTo>
                <a:lnTo>
                  <a:pt x="56981" y="140307"/>
                </a:lnTo>
                <a:lnTo>
                  <a:pt x="71627" y="141731"/>
                </a:lnTo>
                <a:lnTo>
                  <a:pt x="84733" y="140595"/>
                </a:lnTo>
                <a:lnTo>
                  <a:pt x="98473" y="136771"/>
                </a:lnTo>
                <a:lnTo>
                  <a:pt x="110916" y="130504"/>
                </a:lnTo>
                <a:lnTo>
                  <a:pt x="121765" y="122053"/>
                </a:lnTo>
                <a:lnTo>
                  <a:pt x="130720" y="111680"/>
                </a:lnTo>
                <a:lnTo>
                  <a:pt x="137486" y="99644"/>
                </a:lnTo>
                <a:lnTo>
                  <a:pt x="141763" y="86206"/>
                </a:lnTo>
                <a:lnTo>
                  <a:pt x="143255" y="71627"/>
                </a:lnTo>
                <a:lnTo>
                  <a:pt x="141862" y="57466"/>
                </a:lnTo>
                <a:lnTo>
                  <a:pt x="137733" y="43950"/>
                </a:lnTo>
                <a:lnTo>
                  <a:pt x="131155" y="31722"/>
                </a:lnTo>
                <a:lnTo>
                  <a:pt x="122417" y="21071"/>
                </a:lnTo>
                <a:lnTo>
                  <a:pt x="111806" y="12285"/>
                </a:lnTo>
                <a:lnTo>
                  <a:pt x="99613" y="5652"/>
                </a:lnTo>
                <a:lnTo>
                  <a:pt x="86124" y="1461"/>
                </a:lnTo>
                <a:lnTo>
                  <a:pt x="71627" y="0"/>
                </a:lnTo>
                <a:lnTo>
                  <a:pt x="57466" y="1393"/>
                </a:lnTo>
                <a:lnTo>
                  <a:pt x="43950" y="5522"/>
                </a:lnTo>
                <a:lnTo>
                  <a:pt x="31722" y="12100"/>
                </a:lnTo>
                <a:lnTo>
                  <a:pt x="21071" y="20838"/>
                </a:lnTo>
                <a:lnTo>
                  <a:pt x="12285" y="31449"/>
                </a:lnTo>
                <a:lnTo>
                  <a:pt x="5652" y="43642"/>
                </a:lnTo>
                <a:lnTo>
                  <a:pt x="1461" y="57131"/>
                </a:lnTo>
                <a:lnTo>
                  <a:pt x="0" y="71627"/>
                </a:lnTo>
                <a:close/>
              </a:path>
            </a:pathLst>
          </a:custGeom>
          <a:solidFill>
            <a:srgbClr val="BADFE2"/>
          </a:solidFill>
        </p:spPr>
        <p:txBody>
          <a:bodyPr wrap="square" lIns="0" tIns="0" rIns="0" bIns="0" rtlCol="0">
            <a:noAutofit/>
          </a:bodyPr>
          <a:lstStyle/>
          <a:p>
            <a:endParaRPr sz="2400" b="1"/>
          </a:p>
        </p:txBody>
      </p:sp>
      <p:sp>
        <p:nvSpPr>
          <p:cNvPr id="33" name="object 33"/>
          <p:cNvSpPr/>
          <p:nvPr/>
        </p:nvSpPr>
        <p:spPr>
          <a:xfrm rot="10800000">
            <a:off x="8308776" y="1681038"/>
            <a:ext cx="169164" cy="169163"/>
          </a:xfrm>
          <a:custGeom>
            <a:avLst/>
            <a:gdLst/>
            <a:ahLst/>
            <a:cxnLst/>
            <a:rect l="l" t="t" r="r" b="b"/>
            <a:pathLst>
              <a:path w="169164" h="169163">
                <a:moveTo>
                  <a:pt x="135636" y="57912"/>
                </a:moveTo>
                <a:lnTo>
                  <a:pt x="138684" y="62484"/>
                </a:lnTo>
                <a:lnTo>
                  <a:pt x="140207" y="68580"/>
                </a:lnTo>
                <a:lnTo>
                  <a:pt x="141731" y="73151"/>
                </a:lnTo>
                <a:lnTo>
                  <a:pt x="143255" y="79248"/>
                </a:lnTo>
                <a:lnTo>
                  <a:pt x="143255" y="91439"/>
                </a:lnTo>
                <a:lnTo>
                  <a:pt x="141731" y="97536"/>
                </a:lnTo>
                <a:lnTo>
                  <a:pt x="140207" y="102108"/>
                </a:lnTo>
                <a:lnTo>
                  <a:pt x="138684" y="108204"/>
                </a:lnTo>
                <a:lnTo>
                  <a:pt x="135636" y="112775"/>
                </a:lnTo>
                <a:lnTo>
                  <a:pt x="132588" y="118872"/>
                </a:lnTo>
                <a:lnTo>
                  <a:pt x="126492" y="124968"/>
                </a:lnTo>
                <a:lnTo>
                  <a:pt x="115824" y="134112"/>
                </a:lnTo>
                <a:lnTo>
                  <a:pt x="117348" y="132587"/>
                </a:lnTo>
                <a:lnTo>
                  <a:pt x="111251" y="137160"/>
                </a:lnTo>
                <a:lnTo>
                  <a:pt x="106679" y="138684"/>
                </a:lnTo>
                <a:lnTo>
                  <a:pt x="100584" y="141732"/>
                </a:lnTo>
                <a:lnTo>
                  <a:pt x="96012" y="143256"/>
                </a:lnTo>
                <a:lnTo>
                  <a:pt x="77724" y="143256"/>
                </a:lnTo>
                <a:lnTo>
                  <a:pt x="71627" y="141732"/>
                </a:lnTo>
                <a:lnTo>
                  <a:pt x="67055" y="140208"/>
                </a:lnTo>
                <a:lnTo>
                  <a:pt x="68579" y="167639"/>
                </a:lnTo>
                <a:lnTo>
                  <a:pt x="76200" y="169163"/>
                </a:lnTo>
                <a:lnTo>
                  <a:pt x="92964" y="169163"/>
                </a:lnTo>
                <a:lnTo>
                  <a:pt x="102107" y="167639"/>
                </a:lnTo>
                <a:lnTo>
                  <a:pt x="109727" y="164592"/>
                </a:lnTo>
                <a:lnTo>
                  <a:pt x="117348" y="161544"/>
                </a:lnTo>
                <a:lnTo>
                  <a:pt x="124968" y="126492"/>
                </a:lnTo>
                <a:lnTo>
                  <a:pt x="117348" y="161544"/>
                </a:lnTo>
                <a:lnTo>
                  <a:pt x="124968" y="158496"/>
                </a:lnTo>
                <a:lnTo>
                  <a:pt x="131064" y="155448"/>
                </a:lnTo>
                <a:lnTo>
                  <a:pt x="132588" y="153924"/>
                </a:lnTo>
                <a:lnTo>
                  <a:pt x="143255" y="144780"/>
                </a:lnTo>
                <a:lnTo>
                  <a:pt x="134112" y="117348"/>
                </a:lnTo>
                <a:lnTo>
                  <a:pt x="143255" y="144780"/>
                </a:lnTo>
                <a:lnTo>
                  <a:pt x="144779" y="143256"/>
                </a:lnTo>
                <a:lnTo>
                  <a:pt x="153924" y="132587"/>
                </a:lnTo>
                <a:lnTo>
                  <a:pt x="153924" y="131063"/>
                </a:lnTo>
                <a:lnTo>
                  <a:pt x="158496" y="124968"/>
                </a:lnTo>
                <a:lnTo>
                  <a:pt x="161544" y="117348"/>
                </a:lnTo>
                <a:lnTo>
                  <a:pt x="164592" y="109728"/>
                </a:lnTo>
                <a:lnTo>
                  <a:pt x="167640" y="100584"/>
                </a:lnTo>
                <a:lnTo>
                  <a:pt x="167640" y="92963"/>
                </a:lnTo>
                <a:lnTo>
                  <a:pt x="169164" y="83820"/>
                </a:lnTo>
                <a:lnTo>
                  <a:pt x="167640" y="76200"/>
                </a:lnTo>
                <a:lnTo>
                  <a:pt x="166116" y="67056"/>
                </a:lnTo>
                <a:lnTo>
                  <a:pt x="164592" y="59436"/>
                </a:lnTo>
                <a:lnTo>
                  <a:pt x="161544" y="51816"/>
                </a:lnTo>
                <a:lnTo>
                  <a:pt x="158496" y="44196"/>
                </a:lnTo>
                <a:lnTo>
                  <a:pt x="153924" y="38100"/>
                </a:lnTo>
                <a:lnTo>
                  <a:pt x="153924" y="36575"/>
                </a:lnTo>
                <a:lnTo>
                  <a:pt x="144779" y="25908"/>
                </a:lnTo>
                <a:lnTo>
                  <a:pt x="143255" y="24384"/>
                </a:lnTo>
                <a:lnTo>
                  <a:pt x="132588" y="15239"/>
                </a:lnTo>
                <a:lnTo>
                  <a:pt x="131064" y="15239"/>
                </a:lnTo>
                <a:lnTo>
                  <a:pt x="126492" y="44196"/>
                </a:lnTo>
                <a:lnTo>
                  <a:pt x="124968" y="42672"/>
                </a:lnTo>
                <a:lnTo>
                  <a:pt x="115824" y="7620"/>
                </a:lnTo>
                <a:lnTo>
                  <a:pt x="108203" y="4572"/>
                </a:lnTo>
                <a:lnTo>
                  <a:pt x="100584" y="1524"/>
                </a:lnTo>
                <a:lnTo>
                  <a:pt x="92964" y="1524"/>
                </a:lnTo>
                <a:lnTo>
                  <a:pt x="83820" y="0"/>
                </a:lnTo>
                <a:lnTo>
                  <a:pt x="74675" y="1524"/>
                </a:lnTo>
                <a:lnTo>
                  <a:pt x="67055" y="3048"/>
                </a:lnTo>
                <a:lnTo>
                  <a:pt x="59436" y="4572"/>
                </a:lnTo>
                <a:lnTo>
                  <a:pt x="51816" y="35051"/>
                </a:lnTo>
                <a:lnTo>
                  <a:pt x="50292" y="7620"/>
                </a:lnTo>
                <a:lnTo>
                  <a:pt x="44196" y="10668"/>
                </a:lnTo>
                <a:lnTo>
                  <a:pt x="42672" y="44196"/>
                </a:lnTo>
                <a:lnTo>
                  <a:pt x="36575" y="15239"/>
                </a:lnTo>
                <a:lnTo>
                  <a:pt x="25907" y="24384"/>
                </a:lnTo>
                <a:lnTo>
                  <a:pt x="25907" y="83820"/>
                </a:lnTo>
                <a:lnTo>
                  <a:pt x="25907" y="77724"/>
                </a:lnTo>
                <a:lnTo>
                  <a:pt x="27431" y="71628"/>
                </a:lnTo>
                <a:lnTo>
                  <a:pt x="28955" y="67056"/>
                </a:lnTo>
                <a:lnTo>
                  <a:pt x="30479" y="60960"/>
                </a:lnTo>
                <a:lnTo>
                  <a:pt x="33527" y="56387"/>
                </a:lnTo>
                <a:lnTo>
                  <a:pt x="36575" y="51816"/>
                </a:lnTo>
                <a:lnTo>
                  <a:pt x="35051" y="53339"/>
                </a:lnTo>
                <a:lnTo>
                  <a:pt x="44196" y="42672"/>
                </a:lnTo>
                <a:lnTo>
                  <a:pt x="50292" y="36575"/>
                </a:lnTo>
                <a:lnTo>
                  <a:pt x="56388" y="33528"/>
                </a:lnTo>
                <a:lnTo>
                  <a:pt x="62484" y="30480"/>
                </a:lnTo>
                <a:lnTo>
                  <a:pt x="67055" y="28956"/>
                </a:lnTo>
                <a:lnTo>
                  <a:pt x="73151" y="27432"/>
                </a:lnTo>
                <a:lnTo>
                  <a:pt x="79248" y="25908"/>
                </a:lnTo>
                <a:lnTo>
                  <a:pt x="91440" y="25908"/>
                </a:lnTo>
                <a:lnTo>
                  <a:pt x="97536" y="27432"/>
                </a:lnTo>
                <a:lnTo>
                  <a:pt x="102107" y="28956"/>
                </a:lnTo>
                <a:lnTo>
                  <a:pt x="108203" y="30480"/>
                </a:lnTo>
                <a:lnTo>
                  <a:pt x="112775" y="33528"/>
                </a:lnTo>
                <a:lnTo>
                  <a:pt x="117348" y="36575"/>
                </a:lnTo>
                <a:lnTo>
                  <a:pt x="115824" y="35051"/>
                </a:lnTo>
                <a:lnTo>
                  <a:pt x="125671" y="43492"/>
                </a:lnTo>
                <a:lnTo>
                  <a:pt x="134112" y="53339"/>
                </a:lnTo>
                <a:lnTo>
                  <a:pt x="132588" y="51816"/>
                </a:lnTo>
                <a:lnTo>
                  <a:pt x="135636" y="57912"/>
                </a:lnTo>
                <a:close/>
              </a:path>
              <a:path w="169164" h="169163">
                <a:moveTo>
                  <a:pt x="44196" y="126492"/>
                </a:moveTo>
                <a:lnTo>
                  <a:pt x="51816" y="134112"/>
                </a:lnTo>
                <a:lnTo>
                  <a:pt x="42672" y="124968"/>
                </a:lnTo>
                <a:lnTo>
                  <a:pt x="44196" y="126492"/>
                </a:lnTo>
                <a:close/>
              </a:path>
              <a:path w="169164" h="169163">
                <a:moveTo>
                  <a:pt x="124968" y="42672"/>
                </a:moveTo>
                <a:lnTo>
                  <a:pt x="126492" y="44196"/>
                </a:lnTo>
                <a:lnTo>
                  <a:pt x="131064" y="15239"/>
                </a:lnTo>
                <a:lnTo>
                  <a:pt x="123444" y="10668"/>
                </a:lnTo>
                <a:lnTo>
                  <a:pt x="115824" y="7620"/>
                </a:lnTo>
                <a:lnTo>
                  <a:pt x="124968" y="42672"/>
                </a:lnTo>
                <a:close/>
              </a:path>
              <a:path w="169164" h="169163">
                <a:moveTo>
                  <a:pt x="42672" y="44196"/>
                </a:moveTo>
                <a:lnTo>
                  <a:pt x="44196" y="10668"/>
                </a:lnTo>
                <a:lnTo>
                  <a:pt x="38100" y="15239"/>
                </a:lnTo>
                <a:lnTo>
                  <a:pt x="36575" y="15239"/>
                </a:lnTo>
                <a:lnTo>
                  <a:pt x="42672" y="44196"/>
                </a:lnTo>
                <a:close/>
              </a:path>
              <a:path w="169164" h="169163">
                <a:moveTo>
                  <a:pt x="10668" y="45720"/>
                </a:moveTo>
                <a:lnTo>
                  <a:pt x="6096" y="53339"/>
                </a:lnTo>
                <a:lnTo>
                  <a:pt x="4572" y="60960"/>
                </a:lnTo>
                <a:lnTo>
                  <a:pt x="1524" y="68580"/>
                </a:lnTo>
                <a:lnTo>
                  <a:pt x="0" y="76200"/>
                </a:lnTo>
                <a:lnTo>
                  <a:pt x="0" y="94487"/>
                </a:lnTo>
                <a:lnTo>
                  <a:pt x="1524" y="102108"/>
                </a:lnTo>
                <a:lnTo>
                  <a:pt x="4572" y="109728"/>
                </a:lnTo>
                <a:lnTo>
                  <a:pt x="7620" y="118872"/>
                </a:lnTo>
                <a:lnTo>
                  <a:pt x="10668" y="124968"/>
                </a:lnTo>
                <a:lnTo>
                  <a:pt x="13716" y="131063"/>
                </a:lnTo>
                <a:lnTo>
                  <a:pt x="15240" y="132587"/>
                </a:lnTo>
                <a:lnTo>
                  <a:pt x="24384" y="143256"/>
                </a:lnTo>
                <a:lnTo>
                  <a:pt x="25907" y="144780"/>
                </a:lnTo>
                <a:lnTo>
                  <a:pt x="36575" y="153924"/>
                </a:lnTo>
                <a:lnTo>
                  <a:pt x="38100" y="155448"/>
                </a:lnTo>
                <a:lnTo>
                  <a:pt x="44196" y="158496"/>
                </a:lnTo>
                <a:lnTo>
                  <a:pt x="51816" y="163068"/>
                </a:lnTo>
                <a:lnTo>
                  <a:pt x="59436" y="164592"/>
                </a:lnTo>
                <a:lnTo>
                  <a:pt x="68579" y="167639"/>
                </a:lnTo>
                <a:lnTo>
                  <a:pt x="67055" y="140208"/>
                </a:lnTo>
                <a:lnTo>
                  <a:pt x="60960" y="138684"/>
                </a:lnTo>
                <a:lnTo>
                  <a:pt x="56388" y="135636"/>
                </a:lnTo>
                <a:lnTo>
                  <a:pt x="50292" y="132587"/>
                </a:lnTo>
                <a:lnTo>
                  <a:pt x="51816" y="134112"/>
                </a:lnTo>
                <a:lnTo>
                  <a:pt x="44196" y="126492"/>
                </a:lnTo>
                <a:lnTo>
                  <a:pt x="42672" y="124968"/>
                </a:lnTo>
                <a:lnTo>
                  <a:pt x="36575" y="118872"/>
                </a:lnTo>
                <a:lnTo>
                  <a:pt x="35051" y="117348"/>
                </a:lnTo>
                <a:lnTo>
                  <a:pt x="36575" y="118872"/>
                </a:lnTo>
                <a:lnTo>
                  <a:pt x="32003" y="112775"/>
                </a:lnTo>
                <a:lnTo>
                  <a:pt x="30479" y="106680"/>
                </a:lnTo>
                <a:lnTo>
                  <a:pt x="27431" y="102108"/>
                </a:lnTo>
                <a:lnTo>
                  <a:pt x="25907" y="96012"/>
                </a:lnTo>
                <a:lnTo>
                  <a:pt x="25907" y="24384"/>
                </a:lnTo>
                <a:lnTo>
                  <a:pt x="24384" y="25908"/>
                </a:lnTo>
                <a:lnTo>
                  <a:pt x="15240" y="36575"/>
                </a:lnTo>
                <a:lnTo>
                  <a:pt x="13716" y="38100"/>
                </a:lnTo>
                <a:lnTo>
                  <a:pt x="10668" y="45720"/>
                </a:lnTo>
                <a:close/>
              </a:path>
              <a:path w="169164" h="169163">
                <a:moveTo>
                  <a:pt x="50292" y="7620"/>
                </a:moveTo>
                <a:lnTo>
                  <a:pt x="51816" y="35051"/>
                </a:lnTo>
                <a:lnTo>
                  <a:pt x="59436" y="4572"/>
                </a:lnTo>
                <a:lnTo>
                  <a:pt x="50292" y="7620"/>
                </a:lnTo>
                <a:close/>
              </a:path>
            </a:pathLst>
          </a:custGeom>
          <a:solidFill>
            <a:srgbClr val="87A2A5"/>
          </a:solidFill>
        </p:spPr>
        <p:txBody>
          <a:bodyPr wrap="square" lIns="0" tIns="0" rIns="0" bIns="0" rtlCol="0">
            <a:noAutofit/>
          </a:bodyPr>
          <a:lstStyle/>
          <a:p>
            <a:endParaRPr sz="2400" b="1"/>
          </a:p>
        </p:txBody>
      </p:sp>
      <p:sp>
        <p:nvSpPr>
          <p:cNvPr id="17" name="object 17"/>
          <p:cNvSpPr/>
          <p:nvPr/>
        </p:nvSpPr>
        <p:spPr>
          <a:xfrm rot="10800000">
            <a:off x="995099" y="4796997"/>
            <a:ext cx="2761798" cy="571499"/>
          </a:xfrm>
          <a:custGeom>
            <a:avLst/>
            <a:gdLst/>
            <a:ahLst/>
            <a:cxnLst/>
            <a:rect l="l" t="t" r="r" b="b"/>
            <a:pathLst>
              <a:path w="3541776" h="571500">
                <a:moveTo>
                  <a:pt x="3256788" y="428243"/>
                </a:moveTo>
                <a:lnTo>
                  <a:pt x="3256788" y="571499"/>
                </a:lnTo>
                <a:lnTo>
                  <a:pt x="3541776" y="286511"/>
                </a:lnTo>
                <a:lnTo>
                  <a:pt x="3256788" y="0"/>
                </a:lnTo>
                <a:lnTo>
                  <a:pt x="3256788" y="143255"/>
                </a:lnTo>
                <a:lnTo>
                  <a:pt x="0" y="143255"/>
                </a:lnTo>
                <a:lnTo>
                  <a:pt x="0" y="428243"/>
                </a:lnTo>
                <a:lnTo>
                  <a:pt x="3256788" y="428243"/>
                </a:lnTo>
                <a:close/>
              </a:path>
            </a:pathLst>
          </a:custGeom>
          <a:solidFill>
            <a:srgbClr val="FEFE00"/>
          </a:solidFill>
        </p:spPr>
        <p:txBody>
          <a:bodyPr wrap="square" lIns="0" tIns="0" rIns="0" bIns="0" rtlCol="0">
            <a:noAutofit/>
          </a:bodyPr>
          <a:lstStyle/>
          <a:p>
            <a:endParaRPr/>
          </a:p>
        </p:txBody>
      </p:sp>
      <p:sp>
        <p:nvSpPr>
          <p:cNvPr id="16" name="object 16"/>
          <p:cNvSpPr txBox="1"/>
          <p:nvPr/>
        </p:nvSpPr>
        <p:spPr>
          <a:xfrm>
            <a:off x="7052141" y="5357125"/>
            <a:ext cx="4605944" cy="833371"/>
          </a:xfrm>
          <a:prstGeom prst="rect">
            <a:avLst/>
          </a:prstGeom>
        </p:spPr>
        <p:txBody>
          <a:bodyPr wrap="square" lIns="0" tIns="0" rIns="0" bIns="0" rtlCol="0">
            <a:noAutofit/>
          </a:bodyPr>
          <a:lstStyle/>
          <a:p>
            <a:pPr marL="12700" algn="ctr" rtl="1">
              <a:lnSpc>
                <a:spcPct val="150000"/>
              </a:lnSpc>
              <a:spcBef>
                <a:spcPts val="138"/>
              </a:spcBef>
            </a:pPr>
            <a:r>
              <a:rPr lang="ar-EG" sz="2000" spc="5" dirty="0">
                <a:effectLst>
                  <a:outerShdw blurRad="38100" dist="38100" dir="2700000" algn="tl">
                    <a:srgbClr val="000000">
                      <a:alpha val="43137"/>
                    </a:srgbClr>
                  </a:outerShdw>
                </a:effectLst>
                <a:latin typeface="Times New Roman"/>
                <a:cs typeface="PT Bold Heading" panose="02010400000000000000" pitchFamily="2" charset="-78"/>
              </a:rPr>
              <a:t>المخطط الزمني لمراحل التطوير لإنشاء شبكات الربط العالمي للكهرباء</a:t>
            </a:r>
            <a:endParaRPr sz="2000" dirty="0">
              <a:effectLst>
                <a:outerShdw blurRad="38100" dist="38100" dir="2700000" algn="tl">
                  <a:srgbClr val="000000">
                    <a:alpha val="43137"/>
                  </a:srgbClr>
                </a:outerShdw>
              </a:effectLst>
              <a:latin typeface="Times New Roman"/>
              <a:cs typeface="PT Bold Heading" panose="02010400000000000000" pitchFamily="2" charset="-78"/>
            </a:endParaRPr>
          </a:p>
        </p:txBody>
      </p:sp>
      <p:sp>
        <p:nvSpPr>
          <p:cNvPr id="13" name="object 13"/>
          <p:cNvSpPr txBox="1"/>
          <p:nvPr/>
        </p:nvSpPr>
        <p:spPr>
          <a:xfrm>
            <a:off x="6537853" y="1549255"/>
            <a:ext cx="1045861" cy="210600"/>
          </a:xfrm>
          <a:prstGeom prst="rect">
            <a:avLst/>
          </a:prstGeom>
        </p:spPr>
        <p:txBody>
          <a:bodyPr wrap="square" lIns="0" tIns="0" rIns="0" bIns="0" rtlCol="0">
            <a:noAutofit/>
          </a:bodyPr>
          <a:lstStyle/>
          <a:p>
            <a:pPr marL="12700">
              <a:lnSpc>
                <a:spcPts val="1939"/>
              </a:lnSpc>
              <a:spcBef>
                <a:spcPts val="97"/>
              </a:spcBef>
            </a:pPr>
            <a:r>
              <a:rPr sz="2400" b="1" dirty="0">
                <a:latin typeface="Times New Roman"/>
                <a:cs typeface="Times New Roman"/>
              </a:rPr>
              <a:t>2030</a:t>
            </a:r>
          </a:p>
        </p:txBody>
      </p:sp>
      <p:sp>
        <p:nvSpPr>
          <p:cNvPr id="12" name="object 12"/>
          <p:cNvSpPr txBox="1"/>
          <p:nvPr/>
        </p:nvSpPr>
        <p:spPr>
          <a:xfrm>
            <a:off x="4038725" y="1578893"/>
            <a:ext cx="1444047" cy="338860"/>
          </a:xfrm>
          <a:prstGeom prst="rect">
            <a:avLst/>
          </a:prstGeom>
        </p:spPr>
        <p:txBody>
          <a:bodyPr wrap="square" lIns="0" tIns="0" rIns="0" bIns="0" rtlCol="0">
            <a:noAutofit/>
          </a:bodyPr>
          <a:lstStyle/>
          <a:p>
            <a:pPr marL="12700">
              <a:lnSpc>
                <a:spcPts val="1939"/>
              </a:lnSpc>
              <a:spcBef>
                <a:spcPts val="97"/>
              </a:spcBef>
            </a:pPr>
            <a:r>
              <a:rPr sz="2400" b="1" dirty="0">
                <a:latin typeface="Times New Roman"/>
                <a:cs typeface="Times New Roman"/>
              </a:rPr>
              <a:t>2040</a:t>
            </a:r>
          </a:p>
        </p:txBody>
      </p:sp>
      <p:sp>
        <p:nvSpPr>
          <p:cNvPr id="11" name="object 11"/>
          <p:cNvSpPr txBox="1"/>
          <p:nvPr/>
        </p:nvSpPr>
        <p:spPr>
          <a:xfrm>
            <a:off x="11664118" y="1416298"/>
            <a:ext cx="398776" cy="203707"/>
          </a:xfrm>
          <a:prstGeom prst="rect">
            <a:avLst/>
          </a:prstGeom>
        </p:spPr>
        <p:txBody>
          <a:bodyPr wrap="square" lIns="0" tIns="0" rIns="0" bIns="0" rtlCol="0">
            <a:noAutofit/>
          </a:bodyPr>
          <a:lstStyle/>
          <a:p>
            <a:pPr marL="12700">
              <a:lnSpc>
                <a:spcPts val="1535"/>
              </a:lnSpc>
              <a:spcBef>
                <a:spcPts val="76"/>
              </a:spcBef>
            </a:pPr>
            <a:r>
              <a:rPr lang="ar-EG" b="1" spc="-4" dirty="0">
                <a:latin typeface="Times New Roman"/>
                <a:cs typeface="Times New Roman"/>
              </a:rPr>
              <a:t>الان</a:t>
            </a:r>
            <a:endParaRPr b="1" dirty="0">
              <a:latin typeface="Times New Roman"/>
              <a:cs typeface="Times New Roman"/>
            </a:endParaRPr>
          </a:p>
        </p:txBody>
      </p:sp>
      <p:sp>
        <p:nvSpPr>
          <p:cNvPr id="10" name="object 10"/>
          <p:cNvSpPr txBox="1"/>
          <p:nvPr/>
        </p:nvSpPr>
        <p:spPr>
          <a:xfrm>
            <a:off x="8573600" y="1543051"/>
            <a:ext cx="1415858" cy="162376"/>
          </a:xfrm>
          <a:prstGeom prst="rect">
            <a:avLst/>
          </a:prstGeom>
        </p:spPr>
        <p:txBody>
          <a:bodyPr wrap="square" lIns="0" tIns="0" rIns="0" bIns="0" rtlCol="0">
            <a:noAutofit/>
          </a:bodyPr>
          <a:lstStyle/>
          <a:p>
            <a:pPr marL="12700">
              <a:lnSpc>
                <a:spcPts val="1939"/>
              </a:lnSpc>
              <a:spcBef>
                <a:spcPts val="97"/>
              </a:spcBef>
            </a:pPr>
            <a:r>
              <a:rPr sz="2400" b="1" dirty="0">
                <a:latin typeface="Times New Roman"/>
                <a:cs typeface="Times New Roman"/>
              </a:rPr>
              <a:t>2020</a:t>
            </a:r>
          </a:p>
        </p:txBody>
      </p:sp>
      <p:sp>
        <p:nvSpPr>
          <p:cNvPr id="9" name="object 9"/>
          <p:cNvSpPr txBox="1"/>
          <p:nvPr/>
        </p:nvSpPr>
        <p:spPr>
          <a:xfrm>
            <a:off x="1233712" y="1578780"/>
            <a:ext cx="1277260" cy="213732"/>
          </a:xfrm>
          <a:prstGeom prst="rect">
            <a:avLst/>
          </a:prstGeom>
        </p:spPr>
        <p:txBody>
          <a:bodyPr wrap="square" lIns="0" tIns="0" rIns="0" bIns="0" rtlCol="0">
            <a:noAutofit/>
          </a:bodyPr>
          <a:lstStyle/>
          <a:p>
            <a:pPr marL="12700">
              <a:lnSpc>
                <a:spcPts val="1939"/>
              </a:lnSpc>
              <a:spcBef>
                <a:spcPts val="97"/>
              </a:spcBef>
            </a:pPr>
            <a:r>
              <a:rPr sz="2400" b="1" dirty="0">
                <a:latin typeface="Times New Roman"/>
                <a:cs typeface="Times New Roman"/>
              </a:rPr>
              <a:t>2050</a:t>
            </a:r>
          </a:p>
        </p:txBody>
      </p:sp>
      <p:sp>
        <p:nvSpPr>
          <p:cNvPr id="2" name="Rectangle 1"/>
          <p:cNvSpPr/>
          <p:nvPr/>
        </p:nvSpPr>
        <p:spPr>
          <a:xfrm>
            <a:off x="7802009" y="1908301"/>
            <a:ext cx="2600392" cy="338554"/>
          </a:xfrm>
          <a:prstGeom prst="rect">
            <a:avLst/>
          </a:prstGeom>
        </p:spPr>
        <p:txBody>
          <a:bodyPr wrap="none">
            <a:spAutoFit/>
          </a:bodyPr>
          <a:lstStyle/>
          <a:p>
            <a:r>
              <a:rPr lang="ar-EG" sz="1600" b="1" dirty="0">
                <a:solidFill>
                  <a:srgbClr val="000000"/>
                </a:solidFill>
                <a:latin typeface="Calibri" panose="020F0502020204030204" pitchFamily="34" charset="0"/>
                <a:ea typeface="Calibri" panose="020F0502020204030204" pitchFamily="34" charset="0"/>
              </a:rPr>
              <a:t>الربط الكهربائي بين الدول المتجاورة</a:t>
            </a:r>
            <a:endParaRPr lang="en-US" sz="1600" dirty="0"/>
          </a:p>
        </p:txBody>
      </p:sp>
      <p:sp>
        <p:nvSpPr>
          <p:cNvPr id="35" name="Rectangle 34"/>
          <p:cNvSpPr/>
          <p:nvPr/>
        </p:nvSpPr>
        <p:spPr>
          <a:xfrm>
            <a:off x="4164410" y="2286990"/>
            <a:ext cx="2392001" cy="307777"/>
          </a:xfrm>
          <a:prstGeom prst="rect">
            <a:avLst/>
          </a:prstGeom>
        </p:spPr>
        <p:txBody>
          <a:bodyPr wrap="none">
            <a:spAutoFit/>
          </a:bodyPr>
          <a:lstStyle/>
          <a:p>
            <a:r>
              <a:rPr lang="ar-EG" sz="1400" b="1" dirty="0">
                <a:solidFill>
                  <a:srgbClr val="000000"/>
                </a:solidFill>
                <a:latin typeface="Calibri" panose="020F0502020204030204" pitchFamily="34" charset="0"/>
                <a:ea typeface="Calibri" panose="020F0502020204030204" pitchFamily="34" charset="0"/>
              </a:rPr>
              <a:t>الربط الكهربائي بين القارات المتجاورة</a:t>
            </a:r>
            <a:endParaRPr lang="en-US" sz="1400" dirty="0"/>
          </a:p>
        </p:txBody>
      </p:sp>
      <p:sp>
        <p:nvSpPr>
          <p:cNvPr id="34" name="Rectangle 33"/>
          <p:cNvSpPr/>
          <p:nvPr/>
        </p:nvSpPr>
        <p:spPr>
          <a:xfrm>
            <a:off x="6871796" y="2254114"/>
            <a:ext cx="4958557" cy="1477328"/>
          </a:xfrm>
          <a:prstGeom prst="rect">
            <a:avLst/>
          </a:prstGeom>
          <a:solidFill>
            <a:schemeClr val="accent6">
              <a:lumMod val="20000"/>
              <a:lumOff val="80000"/>
            </a:schemeClr>
          </a:solidFill>
        </p:spPr>
        <p:txBody>
          <a:bodyPr wrap="square">
            <a:spAutoFit/>
          </a:bodyPr>
          <a:lstStyle/>
          <a:p>
            <a:pPr marL="285750" indent="-285750" algn="just" rtl="1">
              <a:buFont typeface="Arial" panose="020B0604020202020204" pitchFamily="34" charset="0"/>
              <a:buChar char="•"/>
            </a:pPr>
            <a:r>
              <a:rPr lang="ar-EG" b="1" dirty="0"/>
              <a:t>التوافق بين الدول وبناء شبكات قومية قوية على مستوى كل الدولة وبحيث نصل الى هذا التوافق قبل عام 2020</a:t>
            </a:r>
          </a:p>
          <a:p>
            <a:pPr marL="285750" indent="-285750" algn="just" rtl="1">
              <a:buFont typeface="Arial" panose="020B0604020202020204" pitchFamily="34" charset="0"/>
              <a:buChar char="•"/>
            </a:pPr>
            <a:r>
              <a:rPr lang="ar-EG" b="1" dirty="0"/>
              <a:t>ثم تطوير مشروعات الربط بين الدول فى كل قارة</a:t>
            </a:r>
          </a:p>
          <a:p>
            <a:pPr marL="285750" indent="-285750" algn="just" rtl="1">
              <a:buFont typeface="Arial" panose="020B0604020202020204" pitchFamily="34" charset="0"/>
              <a:buChar char="•"/>
            </a:pPr>
            <a:r>
              <a:rPr lang="ar-EG" b="1" dirty="0"/>
              <a:t>تكامل البلدان فى القارة الواحدة فى مختلف المواسم والفترات وعبر أنواع مختلفة من الطاقة الكهربائية لتحسين الكفاءة.</a:t>
            </a:r>
          </a:p>
        </p:txBody>
      </p:sp>
      <p:sp>
        <p:nvSpPr>
          <p:cNvPr id="37" name="Rectangle 36"/>
          <p:cNvSpPr/>
          <p:nvPr/>
        </p:nvSpPr>
        <p:spPr>
          <a:xfrm>
            <a:off x="1502592" y="4949201"/>
            <a:ext cx="1737976" cy="338554"/>
          </a:xfrm>
          <a:prstGeom prst="rect">
            <a:avLst/>
          </a:prstGeom>
        </p:spPr>
        <p:txBody>
          <a:bodyPr wrap="none">
            <a:spAutoFit/>
          </a:bodyPr>
          <a:lstStyle/>
          <a:p>
            <a:r>
              <a:rPr lang="ar-EG" sz="1600" b="1" dirty="0">
                <a:solidFill>
                  <a:srgbClr val="000000"/>
                </a:solidFill>
                <a:latin typeface="Calibri" panose="020F0502020204030204" pitchFamily="34" charset="0"/>
                <a:ea typeface="Calibri" panose="020F0502020204030204" pitchFamily="34" charset="0"/>
              </a:rPr>
              <a:t>الربط الكهربائي العالمي</a:t>
            </a:r>
            <a:endParaRPr lang="en-US" sz="1600" dirty="0"/>
          </a:p>
        </p:txBody>
      </p:sp>
      <p:sp>
        <p:nvSpPr>
          <p:cNvPr id="39" name="Rectangle 38"/>
          <p:cNvSpPr/>
          <p:nvPr/>
        </p:nvSpPr>
        <p:spPr>
          <a:xfrm>
            <a:off x="188686" y="5335092"/>
            <a:ext cx="3564094" cy="1400383"/>
          </a:xfrm>
          <a:prstGeom prst="rect">
            <a:avLst/>
          </a:prstGeom>
          <a:solidFill>
            <a:schemeClr val="accent1">
              <a:lumMod val="40000"/>
              <a:lumOff val="60000"/>
            </a:schemeClr>
          </a:solidFill>
        </p:spPr>
        <p:txBody>
          <a:bodyPr wrap="square">
            <a:spAutoFit/>
          </a:bodyPr>
          <a:lstStyle/>
          <a:p>
            <a:pPr marL="285750" indent="-285750" algn="just" rtl="1">
              <a:buFont typeface="Arial" panose="020B0604020202020204" pitchFamily="34" charset="0"/>
              <a:buChar char="•"/>
            </a:pPr>
            <a:r>
              <a:rPr lang="ar-EG" sz="1700" b="1" dirty="0"/>
              <a:t>الانتهاء من تنمية مراكز انتاج كافة أنواع الطاقات المتجددة وعندها تحل الطاقة النظيفة محل الطاقة الأحفورية</a:t>
            </a:r>
          </a:p>
          <a:p>
            <a:pPr marL="285750" indent="-285750" algn="just" rtl="1">
              <a:buFont typeface="Arial" panose="020B0604020202020204" pitchFamily="34" charset="0"/>
              <a:buChar char="•"/>
            </a:pPr>
            <a:r>
              <a:rPr lang="ar-EG" sz="1700" b="1" dirty="0"/>
              <a:t>انشاء مركز عمليات للربط العالمي ومراكز تشغيل اقليمية ووجود سوق للطاقة العالمية </a:t>
            </a:r>
            <a:endParaRPr lang="en-US" sz="1700" b="1" dirty="0"/>
          </a:p>
        </p:txBody>
      </p:sp>
      <p:sp>
        <p:nvSpPr>
          <p:cNvPr id="3" name="TextBox 2"/>
          <p:cNvSpPr txBox="1"/>
          <p:nvPr/>
        </p:nvSpPr>
        <p:spPr>
          <a:xfrm>
            <a:off x="3223729" y="488439"/>
            <a:ext cx="6300655" cy="584775"/>
          </a:xfrm>
          <a:prstGeom prst="rect">
            <a:avLst/>
          </a:prstGeom>
          <a:noFill/>
        </p:spPr>
        <p:txBody>
          <a:bodyPr wrap="square" rtlCol="0">
            <a:spAutoFit/>
          </a:bodyPr>
          <a:lstStyle/>
          <a:p>
            <a:pPr algn="ctr" rtl="1"/>
            <a:r>
              <a:rPr lang="ar-EG" sz="3200" dirty="0" smtClean="0">
                <a:solidFill>
                  <a:srgbClr val="FF0000"/>
                </a:solidFill>
                <a:latin typeface="Calibri" panose="020F0502020204030204" pitchFamily="34" charset="0"/>
                <a:ea typeface="Calibri" panose="020F0502020204030204" pitchFamily="34" charset="0"/>
                <a:cs typeface="PT Bold Heading" panose="02010400000000000000" pitchFamily="2" charset="-78"/>
              </a:rPr>
              <a:t>مراحل تطوير الربط </a:t>
            </a:r>
            <a:r>
              <a:rPr lang="ar-EG" sz="3200" dirty="0" err="1" smtClean="0">
                <a:solidFill>
                  <a:srgbClr val="FF0000"/>
                </a:solidFill>
                <a:latin typeface="Calibri" panose="020F0502020204030204" pitchFamily="34" charset="0"/>
                <a:ea typeface="Calibri" panose="020F0502020204030204" pitchFamily="34" charset="0"/>
                <a:cs typeface="PT Bold Heading" panose="02010400000000000000" pitchFamily="2" charset="-78"/>
              </a:rPr>
              <a:t>العالمى</a:t>
            </a:r>
            <a:r>
              <a:rPr lang="ar-EG" sz="3200" dirty="0" smtClean="0">
                <a:solidFill>
                  <a:srgbClr val="FF0000"/>
                </a:solidFill>
                <a:latin typeface="Calibri" panose="020F0502020204030204" pitchFamily="34" charset="0"/>
                <a:ea typeface="Calibri" panose="020F0502020204030204" pitchFamily="34" charset="0"/>
                <a:cs typeface="PT Bold Heading" panose="02010400000000000000" pitchFamily="2" charset="-78"/>
              </a:rPr>
              <a:t> للكهرباء</a:t>
            </a:r>
            <a:endParaRPr lang="en-US" sz="3200" dirty="0">
              <a:solidFill>
                <a:srgbClr val="FF0000"/>
              </a:solidFill>
              <a:latin typeface="Calibri" panose="020F0502020204030204" pitchFamily="34" charset="0"/>
              <a:ea typeface="Calibri" panose="020F0502020204030204" pitchFamily="34" charset="0"/>
              <a:cs typeface="PT Bold Heading" panose="02010400000000000000" pitchFamily="2" charset="-78"/>
            </a:endParaRPr>
          </a:p>
        </p:txBody>
      </p:sp>
    </p:spTree>
    <p:extLst>
      <p:ext uri="{BB962C8B-B14F-4D97-AF65-F5344CB8AC3E}">
        <p14:creationId xmlns:p14="http://schemas.microsoft.com/office/powerpoint/2010/main" val="3020225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0" name="Group 359"/>
          <p:cNvGrpSpPr/>
          <p:nvPr/>
        </p:nvGrpSpPr>
        <p:grpSpPr>
          <a:xfrm>
            <a:off x="244700" y="1668896"/>
            <a:ext cx="11875708" cy="5903707"/>
            <a:chOff x="46374" y="1598676"/>
            <a:chExt cx="9144000" cy="5254752"/>
          </a:xfrm>
        </p:grpSpPr>
        <p:sp>
          <p:nvSpPr>
            <p:cNvPr id="357" name="object 357"/>
            <p:cNvSpPr txBox="1"/>
            <p:nvPr/>
          </p:nvSpPr>
          <p:spPr>
            <a:xfrm>
              <a:off x="905256" y="3627120"/>
              <a:ext cx="3530213" cy="2311072"/>
            </a:xfrm>
            <a:prstGeom prst="rect">
              <a:avLst/>
            </a:prstGeom>
          </p:spPr>
          <p:txBody>
            <a:bodyPr wrap="square" lIns="0" tIns="0" rIns="0" bIns="0" rtlCol="0">
              <a:noAutofit/>
            </a:bodyPr>
            <a:lstStyle/>
            <a:p>
              <a:pPr marL="1176521">
                <a:lnSpc>
                  <a:spcPts val="1510"/>
                </a:lnSpc>
                <a:spcBef>
                  <a:spcPts val="445"/>
                </a:spcBef>
              </a:pPr>
              <a:r>
                <a:rPr sz="1200" spc="19" baseline="-16951" dirty="0">
                  <a:latin typeface="SimSun"/>
                  <a:cs typeface="SimSun"/>
                </a:rPr>
                <a:t>O</a:t>
              </a:r>
              <a:r>
                <a:rPr sz="1200" spc="4" baseline="-16951" dirty="0">
                  <a:latin typeface="SimSun"/>
                  <a:cs typeface="SimSun"/>
                </a:rPr>
                <a:t>ra</a:t>
              </a:r>
              <a:r>
                <a:rPr sz="1200" baseline="-16951" dirty="0">
                  <a:latin typeface="SimSun"/>
                  <a:cs typeface="SimSun"/>
                </a:rPr>
                <a:t>n        </a:t>
              </a:r>
              <a:r>
                <a:rPr sz="1200" spc="114" baseline="-16951" dirty="0">
                  <a:latin typeface="SimSun"/>
                  <a:cs typeface="SimSun"/>
                </a:rPr>
                <a:t> </a:t>
              </a:r>
              <a:r>
                <a:rPr sz="1200" spc="19" baseline="8475" dirty="0">
                  <a:latin typeface="SimSun"/>
                  <a:cs typeface="SimSun"/>
                </a:rPr>
                <a:t>T</a:t>
              </a:r>
              <a:r>
                <a:rPr sz="1200" spc="4" baseline="8475" dirty="0">
                  <a:latin typeface="SimSun"/>
                  <a:cs typeface="SimSun"/>
                </a:rPr>
                <a:t>un</a:t>
              </a:r>
              <a:r>
                <a:rPr sz="1200" spc="-4" baseline="8475" dirty="0">
                  <a:latin typeface="SimSun"/>
                  <a:cs typeface="SimSun"/>
                </a:rPr>
                <a:t>i</a:t>
              </a:r>
              <a:r>
                <a:rPr sz="1200" spc="4" baseline="8475" dirty="0">
                  <a:latin typeface="SimSun"/>
                  <a:cs typeface="SimSun"/>
                </a:rPr>
                <a:t>s</a:t>
              </a:r>
              <a:r>
                <a:rPr sz="1200" spc="-4" baseline="8475" dirty="0">
                  <a:latin typeface="SimSun"/>
                  <a:cs typeface="SimSun"/>
                </a:rPr>
                <a:t>i</a:t>
              </a:r>
              <a:r>
                <a:rPr sz="1200" baseline="8475" dirty="0">
                  <a:latin typeface="SimSun"/>
                  <a:cs typeface="SimSun"/>
                </a:rPr>
                <a:t>a</a:t>
              </a:r>
              <a:endParaRPr sz="800">
                <a:latin typeface="SimSun"/>
                <a:cs typeface="SimSun"/>
              </a:endParaRPr>
            </a:p>
            <a:p>
              <a:pPr marL="504447">
                <a:lnSpc>
                  <a:spcPts val="885"/>
                </a:lnSpc>
              </a:pPr>
              <a:r>
                <a:rPr sz="1200" spc="19" baseline="5650" dirty="0">
                  <a:latin typeface="SimSun"/>
                  <a:cs typeface="SimSun"/>
                </a:rPr>
                <a:t>R</a:t>
              </a:r>
              <a:r>
                <a:rPr sz="1200" spc="4" baseline="5650" dirty="0">
                  <a:latin typeface="SimSun"/>
                  <a:cs typeface="SimSun"/>
                </a:rPr>
                <a:t>ab</a:t>
              </a:r>
              <a:r>
                <a:rPr sz="1200" spc="-4" baseline="5650" dirty="0">
                  <a:latin typeface="SimSun"/>
                  <a:cs typeface="SimSun"/>
                </a:rPr>
                <a:t>a</a:t>
              </a:r>
              <a:r>
                <a:rPr sz="1200" baseline="5650" dirty="0">
                  <a:latin typeface="SimSun"/>
                  <a:cs typeface="SimSun"/>
                </a:rPr>
                <a:t>t          </a:t>
              </a:r>
              <a:r>
                <a:rPr sz="1200" spc="215" baseline="5650" dirty="0">
                  <a:latin typeface="SimSun"/>
                  <a:cs typeface="SimSun"/>
                </a:rPr>
                <a:t> </a:t>
              </a:r>
              <a:r>
                <a:rPr sz="1200" spc="-4" baseline="3413" dirty="0">
                  <a:latin typeface="Calibri"/>
                  <a:cs typeface="Calibri"/>
                </a:rPr>
                <a:t>C</a:t>
              </a:r>
              <a:r>
                <a:rPr sz="1200" baseline="3413" dirty="0">
                  <a:latin typeface="Calibri"/>
                  <a:cs typeface="Calibri"/>
                </a:rPr>
                <a:t>on</a:t>
              </a:r>
              <a:r>
                <a:rPr sz="1200" spc="4" baseline="3413" dirty="0">
                  <a:latin typeface="Calibri"/>
                  <a:cs typeface="Calibri"/>
                </a:rPr>
                <a:t>s</a:t>
              </a:r>
              <a:r>
                <a:rPr sz="1200" spc="-4" baseline="3413" dirty="0">
                  <a:latin typeface="Calibri"/>
                  <a:cs typeface="Calibri"/>
                </a:rPr>
                <a:t>t</a:t>
              </a:r>
              <a:r>
                <a:rPr sz="1200" baseline="3413" dirty="0">
                  <a:latin typeface="Calibri"/>
                  <a:cs typeface="Calibri"/>
                </a:rPr>
                <a:t>an</a:t>
              </a:r>
              <a:r>
                <a:rPr sz="1200" spc="-4" baseline="3413" dirty="0">
                  <a:latin typeface="Calibri"/>
                  <a:cs typeface="Calibri"/>
                </a:rPr>
                <a:t>ti</a:t>
              </a:r>
              <a:r>
                <a:rPr sz="1200" baseline="3413" dirty="0">
                  <a:latin typeface="Calibri"/>
                  <a:cs typeface="Calibri"/>
                </a:rPr>
                <a:t>ne</a:t>
              </a:r>
              <a:endParaRPr sz="800">
                <a:latin typeface="Calibri"/>
                <a:cs typeface="Calibri"/>
              </a:endParaRPr>
            </a:p>
            <a:p>
              <a:pPr algn="r">
                <a:lnSpc>
                  <a:spcPts val="1179"/>
                </a:lnSpc>
              </a:pPr>
              <a:r>
                <a:rPr sz="800" spc="19" dirty="0">
                  <a:latin typeface="SimSun"/>
                  <a:cs typeface="SimSun"/>
                </a:rPr>
                <a:t>C</a:t>
              </a:r>
              <a:r>
                <a:rPr sz="800" spc="4" dirty="0">
                  <a:latin typeface="SimSun"/>
                  <a:cs typeface="SimSun"/>
                </a:rPr>
                <a:t>ai</a:t>
              </a:r>
              <a:r>
                <a:rPr sz="800" spc="-4" dirty="0">
                  <a:latin typeface="SimSun"/>
                  <a:cs typeface="SimSun"/>
                </a:rPr>
                <a:t>r</a:t>
              </a:r>
              <a:r>
                <a:rPr sz="800" dirty="0">
                  <a:latin typeface="SimSun"/>
                  <a:cs typeface="SimSun"/>
                </a:rPr>
                <a:t>o   </a:t>
              </a:r>
              <a:r>
                <a:rPr sz="800" spc="340" dirty="0">
                  <a:latin typeface="SimSun"/>
                  <a:cs typeface="SimSun"/>
                </a:rPr>
                <a:t> </a:t>
              </a:r>
              <a:r>
                <a:rPr sz="1200" spc="19" baseline="-28252" dirty="0">
                  <a:latin typeface="SimSun"/>
                  <a:cs typeface="SimSun"/>
                </a:rPr>
                <a:t>J</a:t>
              </a:r>
              <a:r>
                <a:rPr sz="1200" spc="4" baseline="-28252" dirty="0">
                  <a:latin typeface="SimSun"/>
                  <a:cs typeface="SimSun"/>
                </a:rPr>
                <a:t>e</a:t>
              </a:r>
              <a:r>
                <a:rPr sz="1200" baseline="-28252" dirty="0">
                  <a:latin typeface="SimSun"/>
                  <a:cs typeface="SimSun"/>
                </a:rPr>
                <a:t>r</a:t>
              </a:r>
              <a:endParaRPr sz="800">
                <a:latin typeface="SimSun"/>
                <a:cs typeface="SimSun"/>
              </a:endParaRPr>
            </a:p>
            <a:p>
              <a:pPr marR="348903" algn="r">
                <a:lnSpc>
                  <a:spcPct val="122899"/>
                </a:lnSpc>
                <a:spcBef>
                  <a:spcPts val="2684"/>
                </a:spcBef>
              </a:pPr>
              <a:r>
                <a:rPr sz="800" spc="19" dirty="0">
                  <a:latin typeface="SimSun"/>
                  <a:cs typeface="SimSun"/>
                </a:rPr>
                <a:t>T</a:t>
              </a:r>
              <a:r>
                <a:rPr sz="800" spc="4" dirty="0">
                  <a:latin typeface="SimSun"/>
                  <a:cs typeface="SimSun"/>
                </a:rPr>
                <a:t>hi</a:t>
              </a:r>
              <a:r>
                <a:rPr sz="800" spc="-4" dirty="0">
                  <a:latin typeface="SimSun"/>
                  <a:cs typeface="SimSun"/>
                </a:rPr>
                <a:t>m</a:t>
              </a:r>
              <a:r>
                <a:rPr sz="800" spc="4" dirty="0">
                  <a:latin typeface="SimSun"/>
                  <a:cs typeface="SimSun"/>
                </a:rPr>
                <a:t>p</a:t>
              </a:r>
              <a:r>
                <a:rPr sz="800" spc="-4" dirty="0">
                  <a:latin typeface="SimSun"/>
                  <a:cs typeface="SimSun"/>
                </a:rPr>
                <a:t>h</a:t>
              </a:r>
              <a:r>
                <a:rPr sz="800" dirty="0">
                  <a:latin typeface="SimSun"/>
                  <a:cs typeface="SimSun"/>
                </a:rPr>
                <a:t>u</a:t>
              </a:r>
              <a:endParaRPr sz="800">
                <a:latin typeface="SimSun"/>
                <a:cs typeface="SimSun"/>
              </a:endParaRPr>
            </a:p>
            <a:p>
              <a:pPr marL="152467">
                <a:lnSpc>
                  <a:spcPct val="122899"/>
                </a:lnSpc>
                <a:spcBef>
                  <a:spcPts val="8279"/>
                </a:spcBef>
              </a:pPr>
              <a:r>
                <a:rPr sz="1400" spc="4" dirty="0">
                  <a:latin typeface="SimHei"/>
                  <a:cs typeface="SimHei"/>
                </a:rPr>
                <a:t>Afric</a:t>
              </a:r>
              <a:r>
                <a:rPr sz="1400" dirty="0">
                  <a:latin typeface="SimHei"/>
                  <a:cs typeface="SimHei"/>
                </a:rPr>
                <a:t>a</a:t>
              </a:r>
              <a:r>
                <a:rPr sz="1400" spc="-54" dirty="0">
                  <a:latin typeface="SimHei"/>
                  <a:cs typeface="SimHei"/>
                </a:rPr>
                <a:t> </a:t>
              </a:r>
              <a:r>
                <a:rPr sz="1400" spc="4" dirty="0">
                  <a:latin typeface="SimHei"/>
                  <a:cs typeface="SimHei"/>
                </a:rPr>
                <a:t>Gri</a:t>
              </a:r>
              <a:r>
                <a:rPr sz="1400" dirty="0">
                  <a:latin typeface="SimHei"/>
                  <a:cs typeface="SimHei"/>
                </a:rPr>
                <a:t>d</a:t>
              </a:r>
              <a:endParaRPr sz="1400">
                <a:latin typeface="SimHei"/>
                <a:cs typeface="SimHei"/>
              </a:endParaRPr>
            </a:p>
          </p:txBody>
        </p:sp>
        <p:sp>
          <p:nvSpPr>
            <p:cNvPr id="25" name="object 25"/>
            <p:cNvSpPr/>
            <p:nvPr/>
          </p:nvSpPr>
          <p:spPr>
            <a:xfrm>
              <a:off x="888491" y="1598676"/>
              <a:ext cx="7357872" cy="1828800"/>
            </a:xfrm>
            <a:prstGeom prst="rect">
              <a:avLst/>
            </a:prstGeom>
            <a:blipFill>
              <a:blip r:embed="rId2" cstate="print"/>
              <a:stretch>
                <a:fillRect/>
              </a:stretch>
            </a:blipFill>
          </p:spPr>
          <p:txBody>
            <a:bodyPr wrap="square" lIns="0" tIns="0" rIns="0" bIns="0" rtlCol="0">
              <a:noAutofit/>
            </a:bodyPr>
            <a:lstStyle/>
            <a:p>
              <a:endParaRPr/>
            </a:p>
          </p:txBody>
        </p:sp>
        <p:sp>
          <p:nvSpPr>
            <p:cNvPr id="27" name="object 27"/>
            <p:cNvSpPr/>
            <p:nvPr/>
          </p:nvSpPr>
          <p:spPr>
            <a:xfrm>
              <a:off x="6041136" y="2328671"/>
              <a:ext cx="257555" cy="1021080"/>
            </a:xfrm>
            <a:custGeom>
              <a:avLst/>
              <a:gdLst/>
              <a:ahLst/>
              <a:cxnLst/>
              <a:rect l="l" t="t" r="r" b="b"/>
              <a:pathLst>
                <a:path w="257555" h="1021080">
                  <a:moveTo>
                    <a:pt x="54863" y="355092"/>
                  </a:moveTo>
                  <a:lnTo>
                    <a:pt x="62484" y="333756"/>
                  </a:lnTo>
                  <a:lnTo>
                    <a:pt x="73151" y="312420"/>
                  </a:lnTo>
                  <a:lnTo>
                    <a:pt x="83819" y="289560"/>
                  </a:lnTo>
                  <a:lnTo>
                    <a:pt x="96012" y="266700"/>
                  </a:lnTo>
                  <a:lnTo>
                    <a:pt x="108203" y="243840"/>
                  </a:lnTo>
                  <a:lnTo>
                    <a:pt x="123443" y="219456"/>
                  </a:lnTo>
                  <a:lnTo>
                    <a:pt x="137160" y="196596"/>
                  </a:lnTo>
                  <a:lnTo>
                    <a:pt x="152400" y="172212"/>
                  </a:lnTo>
                  <a:lnTo>
                    <a:pt x="169163" y="147828"/>
                  </a:lnTo>
                  <a:lnTo>
                    <a:pt x="185927" y="123444"/>
                  </a:lnTo>
                  <a:lnTo>
                    <a:pt x="220979" y="73152"/>
                  </a:lnTo>
                  <a:lnTo>
                    <a:pt x="257555" y="22860"/>
                  </a:lnTo>
                  <a:lnTo>
                    <a:pt x="225551" y="0"/>
                  </a:lnTo>
                  <a:lnTo>
                    <a:pt x="190500" y="50292"/>
                  </a:lnTo>
                  <a:lnTo>
                    <a:pt x="155448" y="100584"/>
                  </a:lnTo>
                  <a:lnTo>
                    <a:pt x="138684" y="126492"/>
                  </a:lnTo>
                  <a:lnTo>
                    <a:pt x="121919" y="150876"/>
                  </a:lnTo>
                  <a:lnTo>
                    <a:pt x="105155" y="175260"/>
                  </a:lnTo>
                  <a:lnTo>
                    <a:pt x="89915" y="199644"/>
                  </a:lnTo>
                  <a:lnTo>
                    <a:pt x="76200" y="224028"/>
                  </a:lnTo>
                  <a:lnTo>
                    <a:pt x="62484" y="248412"/>
                  </a:lnTo>
                  <a:lnTo>
                    <a:pt x="50291" y="271272"/>
                  </a:lnTo>
                  <a:lnTo>
                    <a:pt x="38100" y="295656"/>
                  </a:lnTo>
                  <a:lnTo>
                    <a:pt x="27431" y="318516"/>
                  </a:lnTo>
                  <a:lnTo>
                    <a:pt x="19812" y="341376"/>
                  </a:lnTo>
                  <a:lnTo>
                    <a:pt x="12191" y="364236"/>
                  </a:lnTo>
                  <a:lnTo>
                    <a:pt x="6096" y="387096"/>
                  </a:lnTo>
                  <a:lnTo>
                    <a:pt x="3048" y="397764"/>
                  </a:lnTo>
                  <a:lnTo>
                    <a:pt x="1524" y="408432"/>
                  </a:lnTo>
                  <a:lnTo>
                    <a:pt x="0" y="429768"/>
                  </a:lnTo>
                  <a:lnTo>
                    <a:pt x="1524" y="451104"/>
                  </a:lnTo>
                  <a:lnTo>
                    <a:pt x="3048" y="470916"/>
                  </a:lnTo>
                  <a:lnTo>
                    <a:pt x="7619" y="490728"/>
                  </a:lnTo>
                  <a:lnTo>
                    <a:pt x="12191" y="509016"/>
                  </a:lnTo>
                  <a:lnTo>
                    <a:pt x="18287" y="527304"/>
                  </a:lnTo>
                  <a:lnTo>
                    <a:pt x="25908" y="545592"/>
                  </a:lnTo>
                  <a:lnTo>
                    <a:pt x="39624" y="579120"/>
                  </a:lnTo>
                  <a:lnTo>
                    <a:pt x="53339" y="614172"/>
                  </a:lnTo>
                  <a:lnTo>
                    <a:pt x="59436" y="630936"/>
                  </a:lnTo>
                  <a:lnTo>
                    <a:pt x="64008" y="647700"/>
                  </a:lnTo>
                  <a:lnTo>
                    <a:pt x="68579" y="664464"/>
                  </a:lnTo>
                  <a:lnTo>
                    <a:pt x="70103" y="682752"/>
                  </a:lnTo>
                  <a:lnTo>
                    <a:pt x="71627" y="702564"/>
                  </a:lnTo>
                  <a:lnTo>
                    <a:pt x="73151" y="722376"/>
                  </a:lnTo>
                  <a:lnTo>
                    <a:pt x="74675" y="745236"/>
                  </a:lnTo>
                  <a:lnTo>
                    <a:pt x="74675" y="768096"/>
                  </a:lnTo>
                  <a:lnTo>
                    <a:pt x="73151" y="816864"/>
                  </a:lnTo>
                  <a:lnTo>
                    <a:pt x="73151" y="865632"/>
                  </a:lnTo>
                  <a:lnTo>
                    <a:pt x="71627" y="888492"/>
                  </a:lnTo>
                  <a:lnTo>
                    <a:pt x="71627" y="990600"/>
                  </a:lnTo>
                  <a:lnTo>
                    <a:pt x="73151" y="999744"/>
                  </a:lnTo>
                  <a:lnTo>
                    <a:pt x="73151" y="1007364"/>
                  </a:lnTo>
                  <a:lnTo>
                    <a:pt x="74675" y="1013460"/>
                  </a:lnTo>
                  <a:lnTo>
                    <a:pt x="76200" y="1021080"/>
                  </a:lnTo>
                  <a:lnTo>
                    <a:pt x="112775" y="1013460"/>
                  </a:lnTo>
                  <a:lnTo>
                    <a:pt x="112775" y="1008888"/>
                  </a:lnTo>
                  <a:lnTo>
                    <a:pt x="111251" y="1002792"/>
                  </a:lnTo>
                  <a:lnTo>
                    <a:pt x="111251" y="996696"/>
                  </a:lnTo>
                  <a:lnTo>
                    <a:pt x="109727" y="989076"/>
                  </a:lnTo>
                  <a:lnTo>
                    <a:pt x="109727" y="890016"/>
                  </a:lnTo>
                  <a:lnTo>
                    <a:pt x="111251" y="865632"/>
                  </a:lnTo>
                  <a:lnTo>
                    <a:pt x="111251" y="816864"/>
                  </a:lnTo>
                  <a:lnTo>
                    <a:pt x="112775" y="768096"/>
                  </a:lnTo>
                  <a:lnTo>
                    <a:pt x="112775" y="743712"/>
                  </a:lnTo>
                  <a:lnTo>
                    <a:pt x="111251" y="720852"/>
                  </a:lnTo>
                  <a:lnTo>
                    <a:pt x="109727" y="697992"/>
                  </a:lnTo>
                  <a:lnTo>
                    <a:pt x="108203" y="676656"/>
                  </a:lnTo>
                  <a:lnTo>
                    <a:pt x="105155" y="656844"/>
                  </a:lnTo>
                  <a:lnTo>
                    <a:pt x="100584" y="637032"/>
                  </a:lnTo>
                  <a:lnTo>
                    <a:pt x="94487" y="617220"/>
                  </a:lnTo>
                  <a:lnTo>
                    <a:pt x="88391" y="598932"/>
                  </a:lnTo>
                  <a:lnTo>
                    <a:pt x="74675" y="565404"/>
                  </a:lnTo>
                  <a:lnTo>
                    <a:pt x="60960" y="531876"/>
                  </a:lnTo>
                  <a:lnTo>
                    <a:pt x="54863" y="515112"/>
                  </a:lnTo>
                  <a:lnTo>
                    <a:pt x="48767" y="498348"/>
                  </a:lnTo>
                  <a:lnTo>
                    <a:pt x="44196" y="483108"/>
                  </a:lnTo>
                  <a:lnTo>
                    <a:pt x="41148" y="466344"/>
                  </a:lnTo>
                  <a:lnTo>
                    <a:pt x="39624" y="449580"/>
                  </a:lnTo>
                  <a:lnTo>
                    <a:pt x="38100" y="432816"/>
                  </a:lnTo>
                  <a:lnTo>
                    <a:pt x="39624" y="414528"/>
                  </a:lnTo>
                  <a:lnTo>
                    <a:pt x="41148" y="405384"/>
                  </a:lnTo>
                  <a:lnTo>
                    <a:pt x="42672" y="396240"/>
                  </a:lnTo>
                  <a:lnTo>
                    <a:pt x="48767" y="376428"/>
                  </a:lnTo>
                  <a:lnTo>
                    <a:pt x="54863" y="355092"/>
                  </a:lnTo>
                  <a:close/>
                </a:path>
              </a:pathLst>
            </a:custGeom>
            <a:solidFill>
              <a:srgbClr val="FF0000"/>
            </a:solidFill>
          </p:spPr>
          <p:txBody>
            <a:bodyPr wrap="square" lIns="0" tIns="0" rIns="0" bIns="0" rtlCol="0">
              <a:noAutofit/>
            </a:bodyPr>
            <a:lstStyle/>
            <a:p>
              <a:endParaRPr/>
            </a:p>
          </p:txBody>
        </p:sp>
        <p:sp>
          <p:nvSpPr>
            <p:cNvPr id="28" name="object 28"/>
            <p:cNvSpPr/>
            <p:nvPr/>
          </p:nvSpPr>
          <p:spPr>
            <a:xfrm>
              <a:off x="1623060" y="2250948"/>
              <a:ext cx="420623" cy="128015"/>
            </a:xfrm>
            <a:custGeom>
              <a:avLst/>
              <a:gdLst/>
              <a:ahLst/>
              <a:cxnLst/>
              <a:rect l="l" t="t" r="r" b="b"/>
              <a:pathLst>
                <a:path w="420623" h="128015">
                  <a:moveTo>
                    <a:pt x="9144" y="0"/>
                  </a:moveTo>
                  <a:lnTo>
                    <a:pt x="0" y="36575"/>
                  </a:lnTo>
                  <a:lnTo>
                    <a:pt x="220979" y="88391"/>
                  </a:lnTo>
                  <a:lnTo>
                    <a:pt x="246888" y="94487"/>
                  </a:lnTo>
                  <a:lnTo>
                    <a:pt x="271272" y="99059"/>
                  </a:lnTo>
                  <a:lnTo>
                    <a:pt x="320040" y="109727"/>
                  </a:lnTo>
                  <a:lnTo>
                    <a:pt x="367284" y="118871"/>
                  </a:lnTo>
                  <a:lnTo>
                    <a:pt x="413003" y="128015"/>
                  </a:lnTo>
                  <a:lnTo>
                    <a:pt x="420623" y="89915"/>
                  </a:lnTo>
                  <a:lnTo>
                    <a:pt x="373379" y="80771"/>
                  </a:lnTo>
                  <a:lnTo>
                    <a:pt x="327659" y="71627"/>
                  </a:lnTo>
                  <a:lnTo>
                    <a:pt x="278891" y="62483"/>
                  </a:lnTo>
                  <a:lnTo>
                    <a:pt x="254508" y="56387"/>
                  </a:lnTo>
                  <a:lnTo>
                    <a:pt x="230123" y="51815"/>
                  </a:lnTo>
                  <a:lnTo>
                    <a:pt x="9144" y="0"/>
                  </a:lnTo>
                  <a:close/>
                </a:path>
              </a:pathLst>
            </a:custGeom>
            <a:solidFill>
              <a:srgbClr val="FF0000"/>
            </a:solidFill>
          </p:spPr>
          <p:txBody>
            <a:bodyPr wrap="square" lIns="0" tIns="0" rIns="0" bIns="0" rtlCol="0">
              <a:noAutofit/>
            </a:bodyPr>
            <a:lstStyle/>
            <a:p>
              <a:endParaRPr/>
            </a:p>
          </p:txBody>
        </p:sp>
        <p:sp>
          <p:nvSpPr>
            <p:cNvPr id="29" name="object 29"/>
            <p:cNvSpPr/>
            <p:nvPr/>
          </p:nvSpPr>
          <p:spPr>
            <a:xfrm>
              <a:off x="2058924" y="2378964"/>
              <a:ext cx="173736" cy="202691"/>
            </a:xfrm>
            <a:custGeom>
              <a:avLst/>
              <a:gdLst/>
              <a:ahLst/>
              <a:cxnLst/>
              <a:rect l="l" t="t" r="r" b="b"/>
              <a:pathLst>
                <a:path w="173736" h="202691">
                  <a:moveTo>
                    <a:pt x="28956" y="0"/>
                  </a:moveTo>
                  <a:lnTo>
                    <a:pt x="0" y="22860"/>
                  </a:lnTo>
                  <a:lnTo>
                    <a:pt x="143256" y="202691"/>
                  </a:lnTo>
                  <a:lnTo>
                    <a:pt x="173736" y="178307"/>
                  </a:lnTo>
                  <a:lnTo>
                    <a:pt x="28956" y="0"/>
                  </a:lnTo>
                  <a:close/>
                </a:path>
              </a:pathLst>
            </a:custGeom>
            <a:solidFill>
              <a:srgbClr val="FF0000"/>
            </a:solidFill>
          </p:spPr>
          <p:txBody>
            <a:bodyPr wrap="square" lIns="0" tIns="0" rIns="0" bIns="0" rtlCol="0">
              <a:noAutofit/>
            </a:bodyPr>
            <a:lstStyle/>
            <a:p>
              <a:endParaRPr/>
            </a:p>
          </p:txBody>
        </p:sp>
        <p:sp>
          <p:nvSpPr>
            <p:cNvPr id="30" name="object 30"/>
            <p:cNvSpPr/>
            <p:nvPr/>
          </p:nvSpPr>
          <p:spPr>
            <a:xfrm>
              <a:off x="2081783" y="2269236"/>
              <a:ext cx="548640" cy="118871"/>
            </a:xfrm>
            <a:custGeom>
              <a:avLst/>
              <a:gdLst/>
              <a:ahLst/>
              <a:cxnLst/>
              <a:rect l="l" t="t" r="r" b="b"/>
              <a:pathLst>
                <a:path w="548640" h="118871">
                  <a:moveTo>
                    <a:pt x="0" y="80771"/>
                  </a:moveTo>
                  <a:lnTo>
                    <a:pt x="6096" y="118871"/>
                  </a:lnTo>
                  <a:lnTo>
                    <a:pt x="548640" y="38100"/>
                  </a:lnTo>
                  <a:lnTo>
                    <a:pt x="542544" y="0"/>
                  </a:lnTo>
                  <a:lnTo>
                    <a:pt x="0" y="80771"/>
                  </a:lnTo>
                  <a:close/>
                </a:path>
              </a:pathLst>
            </a:custGeom>
            <a:solidFill>
              <a:srgbClr val="FF0000"/>
            </a:solidFill>
          </p:spPr>
          <p:txBody>
            <a:bodyPr wrap="square" lIns="0" tIns="0" rIns="0" bIns="0" rtlCol="0">
              <a:noAutofit/>
            </a:bodyPr>
            <a:lstStyle/>
            <a:p>
              <a:endParaRPr/>
            </a:p>
          </p:txBody>
        </p:sp>
        <p:sp>
          <p:nvSpPr>
            <p:cNvPr id="31" name="object 31"/>
            <p:cNvSpPr/>
            <p:nvPr/>
          </p:nvSpPr>
          <p:spPr>
            <a:xfrm>
              <a:off x="2714244" y="2973324"/>
              <a:ext cx="385572" cy="358139"/>
            </a:xfrm>
            <a:custGeom>
              <a:avLst/>
              <a:gdLst/>
              <a:ahLst/>
              <a:cxnLst/>
              <a:rect l="l" t="t" r="r" b="b"/>
              <a:pathLst>
                <a:path w="385572" h="358139">
                  <a:moveTo>
                    <a:pt x="33528" y="0"/>
                  </a:moveTo>
                  <a:lnTo>
                    <a:pt x="0" y="16763"/>
                  </a:lnTo>
                  <a:lnTo>
                    <a:pt x="16763" y="54863"/>
                  </a:lnTo>
                  <a:lnTo>
                    <a:pt x="25907" y="74675"/>
                  </a:lnTo>
                  <a:lnTo>
                    <a:pt x="35051" y="92963"/>
                  </a:lnTo>
                  <a:lnTo>
                    <a:pt x="45719" y="111251"/>
                  </a:lnTo>
                  <a:lnTo>
                    <a:pt x="56387" y="129539"/>
                  </a:lnTo>
                  <a:lnTo>
                    <a:pt x="67056" y="146303"/>
                  </a:lnTo>
                  <a:lnTo>
                    <a:pt x="77724" y="161543"/>
                  </a:lnTo>
                  <a:lnTo>
                    <a:pt x="89916" y="175259"/>
                  </a:lnTo>
                  <a:lnTo>
                    <a:pt x="100583" y="188975"/>
                  </a:lnTo>
                  <a:lnTo>
                    <a:pt x="112775" y="199643"/>
                  </a:lnTo>
                  <a:lnTo>
                    <a:pt x="124968" y="210312"/>
                  </a:lnTo>
                  <a:lnTo>
                    <a:pt x="138683" y="219455"/>
                  </a:lnTo>
                  <a:lnTo>
                    <a:pt x="152400" y="230124"/>
                  </a:lnTo>
                  <a:lnTo>
                    <a:pt x="167639" y="239267"/>
                  </a:lnTo>
                  <a:lnTo>
                    <a:pt x="184404" y="251459"/>
                  </a:lnTo>
                  <a:lnTo>
                    <a:pt x="202692" y="263651"/>
                  </a:lnTo>
                  <a:lnTo>
                    <a:pt x="222504" y="275843"/>
                  </a:lnTo>
                  <a:lnTo>
                    <a:pt x="245363" y="289559"/>
                  </a:lnTo>
                  <a:lnTo>
                    <a:pt x="268224" y="303275"/>
                  </a:lnTo>
                  <a:lnTo>
                    <a:pt x="292607" y="316991"/>
                  </a:lnTo>
                  <a:lnTo>
                    <a:pt x="316992" y="330707"/>
                  </a:lnTo>
                  <a:lnTo>
                    <a:pt x="367283" y="358139"/>
                  </a:lnTo>
                  <a:lnTo>
                    <a:pt x="385572" y="326136"/>
                  </a:lnTo>
                  <a:lnTo>
                    <a:pt x="335280" y="297179"/>
                  </a:lnTo>
                  <a:lnTo>
                    <a:pt x="310895" y="283463"/>
                  </a:lnTo>
                  <a:lnTo>
                    <a:pt x="288036" y="269747"/>
                  </a:lnTo>
                  <a:lnTo>
                    <a:pt x="265175" y="257555"/>
                  </a:lnTo>
                  <a:lnTo>
                    <a:pt x="243839" y="243839"/>
                  </a:lnTo>
                  <a:lnTo>
                    <a:pt x="224028" y="231647"/>
                  </a:lnTo>
                  <a:lnTo>
                    <a:pt x="205739" y="219455"/>
                  </a:lnTo>
                  <a:lnTo>
                    <a:pt x="188975" y="208787"/>
                  </a:lnTo>
                  <a:lnTo>
                    <a:pt x="173736" y="198119"/>
                  </a:lnTo>
                  <a:lnTo>
                    <a:pt x="161544" y="188975"/>
                  </a:lnTo>
                  <a:lnTo>
                    <a:pt x="149351" y="181355"/>
                  </a:lnTo>
                  <a:lnTo>
                    <a:pt x="138683" y="172212"/>
                  </a:lnTo>
                  <a:lnTo>
                    <a:pt x="129539" y="161543"/>
                  </a:lnTo>
                  <a:lnTo>
                    <a:pt x="118872" y="150875"/>
                  </a:lnTo>
                  <a:lnTo>
                    <a:pt x="108204" y="138683"/>
                  </a:lnTo>
                  <a:lnTo>
                    <a:pt x="99060" y="124967"/>
                  </a:lnTo>
                  <a:lnTo>
                    <a:pt x="88392" y="109727"/>
                  </a:lnTo>
                  <a:lnTo>
                    <a:pt x="79248" y="94487"/>
                  </a:lnTo>
                  <a:lnTo>
                    <a:pt x="70104" y="76200"/>
                  </a:lnTo>
                  <a:lnTo>
                    <a:pt x="60960" y="57912"/>
                  </a:lnTo>
                  <a:lnTo>
                    <a:pt x="51816" y="39624"/>
                  </a:lnTo>
                  <a:lnTo>
                    <a:pt x="33528" y="0"/>
                  </a:lnTo>
                  <a:close/>
                </a:path>
              </a:pathLst>
            </a:custGeom>
            <a:solidFill>
              <a:srgbClr val="FF0000"/>
            </a:solidFill>
          </p:spPr>
          <p:txBody>
            <a:bodyPr wrap="square" lIns="0" tIns="0" rIns="0" bIns="0" rtlCol="0">
              <a:noAutofit/>
            </a:bodyPr>
            <a:lstStyle/>
            <a:p>
              <a:endParaRPr/>
            </a:p>
          </p:txBody>
        </p:sp>
        <p:sp>
          <p:nvSpPr>
            <p:cNvPr id="32" name="object 32"/>
            <p:cNvSpPr/>
            <p:nvPr/>
          </p:nvSpPr>
          <p:spPr>
            <a:xfrm>
              <a:off x="2630424" y="3009900"/>
              <a:ext cx="131063" cy="370331"/>
            </a:xfrm>
            <a:custGeom>
              <a:avLst/>
              <a:gdLst/>
              <a:ahLst/>
              <a:cxnLst/>
              <a:rect l="l" t="t" r="r" b="b"/>
              <a:pathLst>
                <a:path w="131063" h="370331">
                  <a:moveTo>
                    <a:pt x="45719" y="71627"/>
                  </a:moveTo>
                  <a:lnTo>
                    <a:pt x="32003" y="92963"/>
                  </a:lnTo>
                  <a:lnTo>
                    <a:pt x="21336" y="112775"/>
                  </a:lnTo>
                  <a:lnTo>
                    <a:pt x="13715" y="135636"/>
                  </a:lnTo>
                  <a:lnTo>
                    <a:pt x="9143" y="146303"/>
                  </a:lnTo>
                  <a:lnTo>
                    <a:pt x="6095" y="158495"/>
                  </a:lnTo>
                  <a:lnTo>
                    <a:pt x="4571" y="170687"/>
                  </a:lnTo>
                  <a:lnTo>
                    <a:pt x="1524" y="184403"/>
                  </a:lnTo>
                  <a:lnTo>
                    <a:pt x="0" y="208787"/>
                  </a:lnTo>
                  <a:lnTo>
                    <a:pt x="0" y="234695"/>
                  </a:lnTo>
                  <a:lnTo>
                    <a:pt x="1524" y="262127"/>
                  </a:lnTo>
                  <a:lnTo>
                    <a:pt x="4571" y="288036"/>
                  </a:lnTo>
                  <a:lnTo>
                    <a:pt x="7619" y="315467"/>
                  </a:lnTo>
                  <a:lnTo>
                    <a:pt x="12192" y="342900"/>
                  </a:lnTo>
                  <a:lnTo>
                    <a:pt x="16763" y="370331"/>
                  </a:lnTo>
                  <a:lnTo>
                    <a:pt x="54863" y="364236"/>
                  </a:lnTo>
                  <a:lnTo>
                    <a:pt x="50292" y="336803"/>
                  </a:lnTo>
                  <a:lnTo>
                    <a:pt x="45719" y="309371"/>
                  </a:lnTo>
                  <a:lnTo>
                    <a:pt x="42671" y="283463"/>
                  </a:lnTo>
                  <a:lnTo>
                    <a:pt x="39624" y="257555"/>
                  </a:lnTo>
                  <a:lnTo>
                    <a:pt x="38100" y="233171"/>
                  </a:lnTo>
                  <a:lnTo>
                    <a:pt x="38100" y="208787"/>
                  </a:lnTo>
                  <a:lnTo>
                    <a:pt x="39624" y="187451"/>
                  </a:lnTo>
                  <a:lnTo>
                    <a:pt x="41148" y="176783"/>
                  </a:lnTo>
                  <a:lnTo>
                    <a:pt x="44195" y="166115"/>
                  </a:lnTo>
                  <a:lnTo>
                    <a:pt x="45719" y="156971"/>
                  </a:lnTo>
                  <a:lnTo>
                    <a:pt x="48768" y="146303"/>
                  </a:lnTo>
                  <a:lnTo>
                    <a:pt x="57912" y="128015"/>
                  </a:lnTo>
                  <a:lnTo>
                    <a:pt x="67056" y="109727"/>
                  </a:lnTo>
                  <a:lnTo>
                    <a:pt x="77724" y="92963"/>
                  </a:lnTo>
                  <a:lnTo>
                    <a:pt x="89915" y="74675"/>
                  </a:lnTo>
                  <a:lnTo>
                    <a:pt x="102107" y="57912"/>
                  </a:lnTo>
                  <a:lnTo>
                    <a:pt x="117348" y="41148"/>
                  </a:lnTo>
                  <a:lnTo>
                    <a:pt x="131063" y="24383"/>
                  </a:lnTo>
                  <a:lnTo>
                    <a:pt x="102107" y="0"/>
                  </a:lnTo>
                  <a:lnTo>
                    <a:pt x="86868" y="16763"/>
                  </a:lnTo>
                  <a:lnTo>
                    <a:pt x="73151" y="35051"/>
                  </a:lnTo>
                  <a:lnTo>
                    <a:pt x="57912" y="53339"/>
                  </a:lnTo>
                  <a:lnTo>
                    <a:pt x="45719" y="71627"/>
                  </a:lnTo>
                  <a:close/>
                </a:path>
              </a:pathLst>
            </a:custGeom>
            <a:solidFill>
              <a:srgbClr val="FF0000"/>
            </a:solidFill>
          </p:spPr>
          <p:txBody>
            <a:bodyPr wrap="square" lIns="0" tIns="0" rIns="0" bIns="0" rtlCol="0">
              <a:noAutofit/>
            </a:bodyPr>
            <a:lstStyle/>
            <a:p>
              <a:endParaRPr/>
            </a:p>
          </p:txBody>
        </p:sp>
        <p:sp>
          <p:nvSpPr>
            <p:cNvPr id="33" name="object 33"/>
            <p:cNvSpPr/>
            <p:nvPr/>
          </p:nvSpPr>
          <p:spPr>
            <a:xfrm>
              <a:off x="2639568" y="3378707"/>
              <a:ext cx="41148" cy="42672"/>
            </a:xfrm>
            <a:custGeom>
              <a:avLst/>
              <a:gdLst/>
              <a:ahLst/>
              <a:cxnLst/>
              <a:rect l="l" t="t" r="r" b="b"/>
              <a:pathLst>
                <a:path w="41148" h="42672">
                  <a:moveTo>
                    <a:pt x="0" y="21336"/>
                  </a:moveTo>
                  <a:lnTo>
                    <a:pt x="662" y="26869"/>
                  </a:lnTo>
                  <a:lnTo>
                    <a:pt x="8015" y="38266"/>
                  </a:lnTo>
                  <a:lnTo>
                    <a:pt x="21336" y="42672"/>
                  </a:lnTo>
                  <a:lnTo>
                    <a:pt x="25330" y="42237"/>
                  </a:lnTo>
                  <a:lnTo>
                    <a:pt x="36561" y="35044"/>
                  </a:lnTo>
                  <a:lnTo>
                    <a:pt x="41148" y="21336"/>
                  </a:lnTo>
                  <a:lnTo>
                    <a:pt x="40717" y="16829"/>
                  </a:lnTo>
                  <a:lnTo>
                    <a:pt x="33793" y="4713"/>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34" name="object 34"/>
            <p:cNvSpPr/>
            <p:nvPr/>
          </p:nvSpPr>
          <p:spPr>
            <a:xfrm>
              <a:off x="2619756" y="3358895"/>
              <a:ext cx="80771" cy="80772"/>
            </a:xfrm>
            <a:custGeom>
              <a:avLst/>
              <a:gdLst/>
              <a:ahLst/>
              <a:cxnLst/>
              <a:rect l="l" t="t" r="r" b="b"/>
              <a:pathLst>
                <a:path w="80771" h="80772">
                  <a:moveTo>
                    <a:pt x="38671" y="39433"/>
                  </a:moveTo>
                  <a:lnTo>
                    <a:pt x="38861" y="38862"/>
                  </a:lnTo>
                  <a:lnTo>
                    <a:pt x="38100" y="38100"/>
                  </a:lnTo>
                  <a:lnTo>
                    <a:pt x="38100" y="39624"/>
                  </a:lnTo>
                  <a:lnTo>
                    <a:pt x="38353" y="40386"/>
                  </a:lnTo>
                  <a:lnTo>
                    <a:pt x="38671" y="39433"/>
                  </a:lnTo>
                  <a:close/>
                </a:path>
                <a:path w="80771" h="80772">
                  <a:moveTo>
                    <a:pt x="40386" y="43433"/>
                  </a:moveTo>
                  <a:lnTo>
                    <a:pt x="39624" y="42671"/>
                  </a:lnTo>
                  <a:lnTo>
                    <a:pt x="38861" y="42672"/>
                  </a:lnTo>
                  <a:lnTo>
                    <a:pt x="38404" y="41757"/>
                  </a:lnTo>
                  <a:lnTo>
                    <a:pt x="38607" y="41148"/>
                  </a:lnTo>
                  <a:lnTo>
                    <a:pt x="39242" y="39243"/>
                  </a:lnTo>
                  <a:lnTo>
                    <a:pt x="39319" y="39014"/>
                  </a:lnTo>
                  <a:lnTo>
                    <a:pt x="40385" y="38481"/>
                  </a:lnTo>
                  <a:lnTo>
                    <a:pt x="40843" y="38709"/>
                  </a:lnTo>
                  <a:lnTo>
                    <a:pt x="41452" y="39014"/>
                  </a:lnTo>
                  <a:lnTo>
                    <a:pt x="41656" y="39115"/>
                  </a:lnTo>
                  <a:lnTo>
                    <a:pt x="41529" y="38480"/>
                  </a:lnTo>
                  <a:lnTo>
                    <a:pt x="41300" y="38557"/>
                  </a:lnTo>
                  <a:lnTo>
                    <a:pt x="41148" y="38100"/>
                  </a:lnTo>
                  <a:lnTo>
                    <a:pt x="40386" y="37337"/>
                  </a:lnTo>
                  <a:lnTo>
                    <a:pt x="39624" y="36575"/>
                  </a:lnTo>
                  <a:lnTo>
                    <a:pt x="39624" y="38100"/>
                  </a:lnTo>
                  <a:lnTo>
                    <a:pt x="39115" y="39116"/>
                  </a:lnTo>
                  <a:lnTo>
                    <a:pt x="39014" y="39319"/>
                  </a:lnTo>
                  <a:lnTo>
                    <a:pt x="38404" y="40538"/>
                  </a:lnTo>
                  <a:lnTo>
                    <a:pt x="38100" y="41148"/>
                  </a:lnTo>
                  <a:lnTo>
                    <a:pt x="38100" y="42672"/>
                  </a:lnTo>
                  <a:lnTo>
                    <a:pt x="39014" y="42976"/>
                  </a:lnTo>
                  <a:lnTo>
                    <a:pt x="39243" y="43052"/>
                  </a:lnTo>
                  <a:lnTo>
                    <a:pt x="40386" y="43433"/>
                  </a:lnTo>
                  <a:lnTo>
                    <a:pt x="40386" y="43814"/>
                  </a:lnTo>
                  <a:lnTo>
                    <a:pt x="40386" y="43433"/>
                  </a:lnTo>
                  <a:close/>
                </a:path>
                <a:path w="80771" h="80772">
                  <a:moveTo>
                    <a:pt x="40386" y="43814"/>
                  </a:moveTo>
                  <a:lnTo>
                    <a:pt x="40386" y="43433"/>
                  </a:lnTo>
                  <a:lnTo>
                    <a:pt x="39243" y="43052"/>
                  </a:lnTo>
                  <a:lnTo>
                    <a:pt x="39014" y="42976"/>
                  </a:lnTo>
                  <a:lnTo>
                    <a:pt x="38100" y="42672"/>
                  </a:lnTo>
                  <a:lnTo>
                    <a:pt x="39116" y="43179"/>
                  </a:lnTo>
                  <a:lnTo>
                    <a:pt x="39319" y="43281"/>
                  </a:lnTo>
                  <a:lnTo>
                    <a:pt x="40132" y="43687"/>
                  </a:lnTo>
                  <a:lnTo>
                    <a:pt x="39624" y="44196"/>
                  </a:lnTo>
                  <a:lnTo>
                    <a:pt x="39624" y="68580"/>
                  </a:lnTo>
                  <a:lnTo>
                    <a:pt x="41917" y="68580"/>
                  </a:lnTo>
                  <a:lnTo>
                    <a:pt x="40386" y="43814"/>
                  </a:lnTo>
                  <a:close/>
                </a:path>
                <a:path w="80771" h="80772">
                  <a:moveTo>
                    <a:pt x="41365" y="43760"/>
                  </a:moveTo>
                  <a:lnTo>
                    <a:pt x="41656" y="43179"/>
                  </a:lnTo>
                  <a:lnTo>
                    <a:pt x="41452" y="43281"/>
                  </a:lnTo>
                  <a:lnTo>
                    <a:pt x="41300" y="43738"/>
                  </a:lnTo>
                  <a:lnTo>
                    <a:pt x="40843" y="43586"/>
                  </a:lnTo>
                  <a:lnTo>
                    <a:pt x="40640" y="43687"/>
                  </a:lnTo>
                  <a:lnTo>
                    <a:pt x="41148" y="44196"/>
                  </a:lnTo>
                  <a:lnTo>
                    <a:pt x="41365" y="43760"/>
                  </a:lnTo>
                  <a:close/>
                </a:path>
                <a:path w="80771" h="80772">
                  <a:moveTo>
                    <a:pt x="33527" y="0"/>
                  </a:moveTo>
                  <a:lnTo>
                    <a:pt x="33527" y="1524"/>
                  </a:lnTo>
                  <a:lnTo>
                    <a:pt x="38140" y="1524"/>
                  </a:lnTo>
                  <a:lnTo>
                    <a:pt x="38100" y="0"/>
                  </a:lnTo>
                </a:path>
                <a:path w="80771" h="80772">
                  <a:moveTo>
                    <a:pt x="41148" y="0"/>
                  </a:moveTo>
                  <a:lnTo>
                    <a:pt x="39197" y="36575"/>
                  </a:lnTo>
                  <a:lnTo>
                    <a:pt x="41148" y="36575"/>
                  </a:lnTo>
                </a:path>
                <a:path w="80771" h="80772">
                  <a:moveTo>
                    <a:pt x="30480" y="1524"/>
                  </a:moveTo>
                  <a:lnTo>
                    <a:pt x="25907" y="3048"/>
                  </a:lnTo>
                  <a:lnTo>
                    <a:pt x="22860" y="4572"/>
                  </a:lnTo>
                  <a:lnTo>
                    <a:pt x="19812" y="6096"/>
                  </a:lnTo>
                  <a:lnTo>
                    <a:pt x="16763" y="7620"/>
                  </a:lnTo>
                  <a:lnTo>
                    <a:pt x="13716" y="10668"/>
                  </a:lnTo>
                  <a:lnTo>
                    <a:pt x="10668" y="13716"/>
                  </a:lnTo>
                  <a:lnTo>
                    <a:pt x="7619" y="16764"/>
                  </a:lnTo>
                  <a:lnTo>
                    <a:pt x="6095" y="19812"/>
                  </a:lnTo>
                  <a:lnTo>
                    <a:pt x="4571" y="24384"/>
                  </a:lnTo>
                  <a:lnTo>
                    <a:pt x="38750" y="24384"/>
                  </a:lnTo>
                  <a:lnTo>
                    <a:pt x="38628" y="19812"/>
                  </a:lnTo>
                  <a:lnTo>
                    <a:pt x="38547" y="16764"/>
                  </a:lnTo>
                  <a:lnTo>
                    <a:pt x="38465" y="13716"/>
                  </a:lnTo>
                  <a:lnTo>
                    <a:pt x="38384" y="10668"/>
                  </a:lnTo>
                  <a:lnTo>
                    <a:pt x="38303" y="7620"/>
                  </a:lnTo>
                  <a:lnTo>
                    <a:pt x="38262" y="6096"/>
                  </a:lnTo>
                  <a:lnTo>
                    <a:pt x="38221" y="4572"/>
                  </a:lnTo>
                  <a:lnTo>
                    <a:pt x="38181" y="3048"/>
                  </a:lnTo>
                  <a:lnTo>
                    <a:pt x="38140" y="1524"/>
                  </a:lnTo>
                </a:path>
                <a:path w="80771" h="80772">
                  <a:moveTo>
                    <a:pt x="3048" y="24384"/>
                  </a:moveTo>
                  <a:lnTo>
                    <a:pt x="3048" y="27432"/>
                  </a:lnTo>
                  <a:lnTo>
                    <a:pt x="1524" y="30480"/>
                  </a:lnTo>
                  <a:lnTo>
                    <a:pt x="1524" y="33528"/>
                  </a:lnTo>
                  <a:lnTo>
                    <a:pt x="0" y="38099"/>
                  </a:lnTo>
                  <a:lnTo>
                    <a:pt x="39116" y="38099"/>
                  </a:lnTo>
                  <a:lnTo>
                    <a:pt x="38994" y="33528"/>
                  </a:lnTo>
                  <a:lnTo>
                    <a:pt x="38912" y="30480"/>
                  </a:lnTo>
                  <a:lnTo>
                    <a:pt x="38831" y="27432"/>
                  </a:lnTo>
                  <a:lnTo>
                    <a:pt x="38750" y="24384"/>
                  </a:lnTo>
                </a:path>
                <a:path w="80771" h="80772">
                  <a:moveTo>
                    <a:pt x="39197" y="36575"/>
                  </a:moveTo>
                  <a:lnTo>
                    <a:pt x="39116" y="38099"/>
                  </a:lnTo>
                  <a:lnTo>
                    <a:pt x="39624" y="38099"/>
                  </a:lnTo>
                  <a:lnTo>
                    <a:pt x="39624" y="36575"/>
                  </a:lnTo>
                </a:path>
                <a:path w="80771" h="80772">
                  <a:moveTo>
                    <a:pt x="39624" y="36575"/>
                  </a:moveTo>
                  <a:lnTo>
                    <a:pt x="40386" y="37337"/>
                  </a:lnTo>
                  <a:lnTo>
                    <a:pt x="41148" y="38100"/>
                  </a:lnTo>
                  <a:lnTo>
                    <a:pt x="41338" y="38480"/>
                  </a:lnTo>
                  <a:lnTo>
                    <a:pt x="42712" y="38480"/>
                  </a:lnTo>
                  <a:lnTo>
                    <a:pt x="42671" y="38100"/>
                  </a:lnTo>
                  <a:lnTo>
                    <a:pt x="41909" y="37337"/>
                  </a:lnTo>
                  <a:lnTo>
                    <a:pt x="41148" y="36575"/>
                  </a:lnTo>
                </a:path>
                <a:path w="80771" h="80772">
                  <a:moveTo>
                    <a:pt x="0" y="38099"/>
                  </a:moveTo>
                  <a:lnTo>
                    <a:pt x="39624" y="38100"/>
                  </a:lnTo>
                </a:path>
                <a:path w="80771" h="80772">
                  <a:moveTo>
                    <a:pt x="0" y="38100"/>
                  </a:moveTo>
                  <a:lnTo>
                    <a:pt x="0" y="39624"/>
                  </a:lnTo>
                  <a:lnTo>
                    <a:pt x="0" y="40386"/>
                  </a:lnTo>
                  <a:lnTo>
                    <a:pt x="38353" y="40386"/>
                  </a:lnTo>
                  <a:lnTo>
                    <a:pt x="38100" y="39624"/>
                  </a:lnTo>
                  <a:lnTo>
                    <a:pt x="38100" y="38100"/>
                  </a:lnTo>
                </a:path>
                <a:path w="80771" h="80772">
                  <a:moveTo>
                    <a:pt x="38100" y="38100"/>
                  </a:moveTo>
                  <a:lnTo>
                    <a:pt x="38861" y="38862"/>
                  </a:lnTo>
                  <a:lnTo>
                    <a:pt x="38777" y="39116"/>
                  </a:lnTo>
                  <a:lnTo>
                    <a:pt x="38709" y="39319"/>
                  </a:lnTo>
                  <a:lnTo>
                    <a:pt x="38353" y="40386"/>
                  </a:lnTo>
                  <a:lnTo>
                    <a:pt x="38480" y="40386"/>
                  </a:lnTo>
                  <a:lnTo>
                    <a:pt x="38957" y="39433"/>
                  </a:lnTo>
                  <a:lnTo>
                    <a:pt x="39115" y="39116"/>
                  </a:lnTo>
                  <a:lnTo>
                    <a:pt x="39242" y="38862"/>
                  </a:lnTo>
                  <a:lnTo>
                    <a:pt x="39624" y="38100"/>
                  </a:lnTo>
                </a:path>
                <a:path w="80771" h="80772">
                  <a:moveTo>
                    <a:pt x="41338" y="38480"/>
                  </a:moveTo>
                  <a:lnTo>
                    <a:pt x="41365" y="38535"/>
                  </a:lnTo>
                  <a:lnTo>
                    <a:pt x="41529" y="38480"/>
                  </a:lnTo>
                </a:path>
                <a:path w="80771" h="80772">
                  <a:moveTo>
                    <a:pt x="41529" y="38480"/>
                  </a:moveTo>
                  <a:lnTo>
                    <a:pt x="41656" y="39115"/>
                  </a:lnTo>
                  <a:lnTo>
                    <a:pt x="42780" y="39115"/>
                  </a:lnTo>
                  <a:lnTo>
                    <a:pt x="42712" y="38480"/>
                  </a:lnTo>
                </a:path>
                <a:path w="80771" h="80772">
                  <a:moveTo>
                    <a:pt x="41452" y="39014"/>
                  </a:moveTo>
                  <a:lnTo>
                    <a:pt x="41486" y="39115"/>
                  </a:lnTo>
                  <a:lnTo>
                    <a:pt x="41656" y="39115"/>
                  </a:lnTo>
                </a:path>
                <a:path w="80771" h="80772">
                  <a:moveTo>
                    <a:pt x="41486" y="39115"/>
                  </a:moveTo>
                  <a:lnTo>
                    <a:pt x="41656" y="39624"/>
                  </a:lnTo>
                  <a:lnTo>
                    <a:pt x="42835" y="39624"/>
                  </a:lnTo>
                  <a:lnTo>
                    <a:pt x="42780" y="39115"/>
                  </a:lnTo>
                </a:path>
                <a:path w="80771" h="80772">
                  <a:moveTo>
                    <a:pt x="41656" y="39624"/>
                  </a:moveTo>
                  <a:lnTo>
                    <a:pt x="41960" y="40538"/>
                  </a:lnTo>
                  <a:lnTo>
                    <a:pt x="42164" y="41147"/>
                  </a:lnTo>
                  <a:lnTo>
                    <a:pt x="41960" y="41757"/>
                  </a:lnTo>
                  <a:lnTo>
                    <a:pt x="41910" y="41909"/>
                  </a:lnTo>
                  <a:lnTo>
                    <a:pt x="41910" y="42671"/>
                  </a:lnTo>
                  <a:lnTo>
                    <a:pt x="42671" y="42671"/>
                  </a:lnTo>
                  <a:lnTo>
                    <a:pt x="42418" y="41909"/>
                  </a:lnTo>
                  <a:lnTo>
                    <a:pt x="42367" y="41757"/>
                  </a:lnTo>
                  <a:lnTo>
                    <a:pt x="42367" y="41147"/>
                  </a:lnTo>
                  <a:lnTo>
                    <a:pt x="42367" y="40538"/>
                  </a:lnTo>
                  <a:lnTo>
                    <a:pt x="42671" y="39624"/>
                  </a:lnTo>
                </a:path>
                <a:path w="80771" h="80772">
                  <a:moveTo>
                    <a:pt x="42671" y="39624"/>
                  </a:moveTo>
                  <a:lnTo>
                    <a:pt x="45889" y="68580"/>
                  </a:lnTo>
                  <a:lnTo>
                    <a:pt x="42835" y="39624"/>
                  </a:lnTo>
                </a:path>
                <a:path w="80771" h="80772">
                  <a:moveTo>
                    <a:pt x="0" y="40386"/>
                  </a:moveTo>
                  <a:lnTo>
                    <a:pt x="0" y="40538"/>
                  </a:lnTo>
                  <a:lnTo>
                    <a:pt x="0" y="41148"/>
                  </a:lnTo>
                  <a:lnTo>
                    <a:pt x="0" y="42672"/>
                  </a:lnTo>
                  <a:lnTo>
                    <a:pt x="169" y="43179"/>
                  </a:lnTo>
                  <a:lnTo>
                    <a:pt x="338" y="43687"/>
                  </a:lnTo>
                  <a:lnTo>
                    <a:pt x="508" y="44196"/>
                  </a:lnTo>
                  <a:lnTo>
                    <a:pt x="1524" y="47244"/>
                  </a:lnTo>
                  <a:lnTo>
                    <a:pt x="1524" y="50292"/>
                  </a:lnTo>
                  <a:lnTo>
                    <a:pt x="3048" y="54864"/>
                  </a:lnTo>
                  <a:lnTo>
                    <a:pt x="4571" y="57912"/>
                  </a:lnTo>
                  <a:lnTo>
                    <a:pt x="6095" y="60960"/>
                  </a:lnTo>
                  <a:lnTo>
                    <a:pt x="7619" y="64008"/>
                  </a:lnTo>
                  <a:lnTo>
                    <a:pt x="10668" y="68580"/>
                  </a:lnTo>
                  <a:lnTo>
                    <a:pt x="39624" y="68580"/>
                  </a:lnTo>
                  <a:lnTo>
                    <a:pt x="39624" y="64008"/>
                  </a:lnTo>
                  <a:lnTo>
                    <a:pt x="39624" y="60960"/>
                  </a:lnTo>
                  <a:lnTo>
                    <a:pt x="39624" y="44196"/>
                  </a:lnTo>
                  <a:lnTo>
                    <a:pt x="40132" y="43687"/>
                  </a:lnTo>
                  <a:lnTo>
                    <a:pt x="39319" y="43281"/>
                  </a:lnTo>
                  <a:lnTo>
                    <a:pt x="39116" y="43179"/>
                  </a:lnTo>
                  <a:lnTo>
                    <a:pt x="38100" y="42672"/>
                  </a:lnTo>
                  <a:lnTo>
                    <a:pt x="38100" y="41148"/>
                  </a:lnTo>
                  <a:lnTo>
                    <a:pt x="38404" y="40538"/>
                  </a:lnTo>
                  <a:lnTo>
                    <a:pt x="38480" y="40386"/>
                  </a:lnTo>
                </a:path>
                <a:path w="80771" h="80772">
                  <a:moveTo>
                    <a:pt x="39624" y="42671"/>
                  </a:moveTo>
                  <a:lnTo>
                    <a:pt x="39624" y="42671"/>
                  </a:lnTo>
                  <a:lnTo>
                    <a:pt x="41910" y="42671"/>
                  </a:lnTo>
                </a:path>
                <a:path w="80771" h="80772">
                  <a:moveTo>
                    <a:pt x="39624" y="42671"/>
                  </a:moveTo>
                  <a:lnTo>
                    <a:pt x="40132" y="43179"/>
                  </a:lnTo>
                  <a:lnTo>
                    <a:pt x="42671" y="43179"/>
                  </a:lnTo>
                  <a:lnTo>
                    <a:pt x="42671" y="42672"/>
                  </a:lnTo>
                </a:path>
                <a:path w="80771" h="80772">
                  <a:moveTo>
                    <a:pt x="40132" y="43179"/>
                  </a:moveTo>
                  <a:lnTo>
                    <a:pt x="40386" y="43433"/>
                  </a:lnTo>
                  <a:lnTo>
                    <a:pt x="40386" y="43586"/>
                  </a:lnTo>
                  <a:lnTo>
                    <a:pt x="40386" y="43814"/>
                  </a:lnTo>
                  <a:lnTo>
                    <a:pt x="40409" y="44196"/>
                  </a:lnTo>
                  <a:lnTo>
                    <a:pt x="41148" y="44196"/>
                  </a:lnTo>
                  <a:lnTo>
                    <a:pt x="40767" y="43814"/>
                  </a:lnTo>
                  <a:lnTo>
                    <a:pt x="40640" y="43687"/>
                  </a:lnTo>
                  <a:lnTo>
                    <a:pt x="40843" y="43586"/>
                  </a:lnTo>
                  <a:lnTo>
                    <a:pt x="41148" y="43433"/>
                  </a:lnTo>
                  <a:lnTo>
                    <a:pt x="41452" y="43281"/>
                  </a:lnTo>
                  <a:lnTo>
                    <a:pt x="41656" y="43179"/>
                  </a:lnTo>
                </a:path>
                <a:path w="80771" h="80772">
                  <a:moveTo>
                    <a:pt x="41656" y="43179"/>
                  </a:moveTo>
                  <a:lnTo>
                    <a:pt x="41365" y="43760"/>
                  </a:lnTo>
                  <a:lnTo>
                    <a:pt x="41148" y="44196"/>
                  </a:lnTo>
                  <a:lnTo>
                    <a:pt x="42671" y="44196"/>
                  </a:lnTo>
                  <a:lnTo>
                    <a:pt x="42671" y="43760"/>
                  </a:lnTo>
                  <a:lnTo>
                    <a:pt x="42671" y="43179"/>
                  </a:lnTo>
                </a:path>
                <a:path w="80771" h="80772">
                  <a:moveTo>
                    <a:pt x="40409" y="44196"/>
                  </a:moveTo>
                  <a:lnTo>
                    <a:pt x="41917" y="68580"/>
                  </a:lnTo>
                  <a:lnTo>
                    <a:pt x="42671" y="68580"/>
                  </a:lnTo>
                  <a:lnTo>
                    <a:pt x="42671" y="44196"/>
                  </a:lnTo>
                </a:path>
                <a:path w="80771" h="80772">
                  <a:moveTo>
                    <a:pt x="41910" y="41909"/>
                  </a:moveTo>
                  <a:lnTo>
                    <a:pt x="41148" y="42671"/>
                  </a:lnTo>
                  <a:lnTo>
                    <a:pt x="41910" y="42671"/>
                  </a:lnTo>
                  <a:lnTo>
                    <a:pt x="41910" y="41909"/>
                  </a:lnTo>
                  <a:close/>
                </a:path>
                <a:path w="80771" h="80772">
                  <a:moveTo>
                    <a:pt x="42671" y="39624"/>
                  </a:moveTo>
                  <a:lnTo>
                    <a:pt x="42367" y="40538"/>
                  </a:lnTo>
                  <a:lnTo>
                    <a:pt x="42291" y="41528"/>
                  </a:lnTo>
                  <a:lnTo>
                    <a:pt x="42367" y="41757"/>
                  </a:lnTo>
                  <a:lnTo>
                    <a:pt x="42671" y="42672"/>
                  </a:lnTo>
                  <a:lnTo>
                    <a:pt x="42671" y="68580"/>
                  </a:lnTo>
                  <a:lnTo>
                    <a:pt x="45889" y="68580"/>
                  </a:lnTo>
                  <a:lnTo>
                    <a:pt x="42671" y="39624"/>
                  </a:lnTo>
                  <a:close/>
                </a:path>
                <a:path w="80771" h="80772">
                  <a:moveTo>
                    <a:pt x="73151" y="64008"/>
                  </a:moveTo>
                  <a:lnTo>
                    <a:pt x="74675" y="62484"/>
                  </a:lnTo>
                  <a:lnTo>
                    <a:pt x="76200" y="57912"/>
                  </a:lnTo>
                  <a:lnTo>
                    <a:pt x="77724" y="57912"/>
                  </a:lnTo>
                  <a:lnTo>
                    <a:pt x="77724" y="54864"/>
                  </a:lnTo>
                  <a:lnTo>
                    <a:pt x="79248" y="50292"/>
                  </a:lnTo>
                  <a:lnTo>
                    <a:pt x="80771" y="47244"/>
                  </a:lnTo>
                  <a:lnTo>
                    <a:pt x="80771" y="33528"/>
                  </a:lnTo>
                  <a:lnTo>
                    <a:pt x="79248" y="30480"/>
                  </a:lnTo>
                  <a:lnTo>
                    <a:pt x="77724" y="27432"/>
                  </a:lnTo>
                  <a:lnTo>
                    <a:pt x="77724" y="25908"/>
                  </a:lnTo>
                  <a:lnTo>
                    <a:pt x="76200" y="22860"/>
                  </a:lnTo>
                  <a:lnTo>
                    <a:pt x="74675" y="19812"/>
                  </a:lnTo>
                  <a:lnTo>
                    <a:pt x="73151" y="16764"/>
                  </a:lnTo>
                  <a:lnTo>
                    <a:pt x="70104" y="13716"/>
                  </a:lnTo>
                  <a:lnTo>
                    <a:pt x="70104" y="12192"/>
                  </a:lnTo>
                  <a:lnTo>
                    <a:pt x="67056" y="10668"/>
                  </a:lnTo>
                  <a:lnTo>
                    <a:pt x="64007" y="7620"/>
                  </a:lnTo>
                  <a:lnTo>
                    <a:pt x="62483" y="6096"/>
                  </a:lnTo>
                  <a:lnTo>
                    <a:pt x="57912" y="4572"/>
                  </a:lnTo>
                  <a:lnTo>
                    <a:pt x="54863" y="3048"/>
                  </a:lnTo>
                  <a:lnTo>
                    <a:pt x="50292" y="1524"/>
                  </a:lnTo>
                  <a:lnTo>
                    <a:pt x="47243" y="0"/>
                  </a:lnTo>
                  <a:lnTo>
                    <a:pt x="41148" y="0"/>
                  </a:lnTo>
                  <a:lnTo>
                    <a:pt x="41148" y="36575"/>
                  </a:lnTo>
                  <a:lnTo>
                    <a:pt x="42671" y="38100"/>
                  </a:lnTo>
                  <a:lnTo>
                    <a:pt x="45937" y="68580"/>
                  </a:lnTo>
                  <a:lnTo>
                    <a:pt x="70104" y="68580"/>
                  </a:lnTo>
                  <a:lnTo>
                    <a:pt x="73151" y="64008"/>
                  </a:lnTo>
                  <a:close/>
                </a:path>
                <a:path w="80771" h="80772">
                  <a:moveTo>
                    <a:pt x="40843" y="38709"/>
                  </a:moveTo>
                  <a:lnTo>
                    <a:pt x="40385" y="38481"/>
                  </a:lnTo>
                  <a:lnTo>
                    <a:pt x="39319" y="39014"/>
                  </a:lnTo>
                  <a:lnTo>
                    <a:pt x="39242" y="39243"/>
                  </a:lnTo>
                  <a:lnTo>
                    <a:pt x="40843" y="38709"/>
                  </a:lnTo>
                  <a:close/>
                </a:path>
                <a:path w="80771" h="80772">
                  <a:moveTo>
                    <a:pt x="39624" y="42671"/>
                  </a:moveTo>
                  <a:lnTo>
                    <a:pt x="38862" y="41909"/>
                  </a:lnTo>
                  <a:lnTo>
                    <a:pt x="38607" y="41148"/>
                  </a:lnTo>
                  <a:lnTo>
                    <a:pt x="38404" y="41757"/>
                  </a:lnTo>
                  <a:lnTo>
                    <a:pt x="38861" y="42672"/>
                  </a:lnTo>
                  <a:lnTo>
                    <a:pt x="39624" y="42671"/>
                  </a:lnTo>
                  <a:close/>
                </a:path>
                <a:path w="80771" h="80772">
                  <a:moveTo>
                    <a:pt x="41452" y="43281"/>
                  </a:moveTo>
                  <a:lnTo>
                    <a:pt x="40843" y="43586"/>
                  </a:lnTo>
                  <a:lnTo>
                    <a:pt x="41300" y="43738"/>
                  </a:lnTo>
                  <a:lnTo>
                    <a:pt x="41452" y="43281"/>
                  </a:lnTo>
                  <a:close/>
                </a:path>
                <a:path w="80771" h="80772">
                  <a:moveTo>
                    <a:pt x="41148" y="0"/>
                  </a:moveTo>
                  <a:lnTo>
                    <a:pt x="38100" y="0"/>
                  </a:lnTo>
                  <a:lnTo>
                    <a:pt x="39116" y="38099"/>
                  </a:lnTo>
                  <a:lnTo>
                    <a:pt x="41148" y="0"/>
                  </a:lnTo>
                  <a:close/>
                </a:path>
              </a:pathLst>
            </a:custGeom>
            <a:solidFill>
              <a:srgbClr val="000000"/>
            </a:solidFill>
          </p:spPr>
          <p:txBody>
            <a:bodyPr wrap="square" lIns="0" tIns="0" rIns="0" bIns="0" rtlCol="0">
              <a:noAutofit/>
            </a:bodyPr>
            <a:lstStyle/>
            <a:p>
              <a:endParaRPr/>
            </a:p>
          </p:txBody>
        </p:sp>
        <p:sp>
          <p:nvSpPr>
            <p:cNvPr id="35" name="object 35"/>
            <p:cNvSpPr/>
            <p:nvPr/>
          </p:nvSpPr>
          <p:spPr>
            <a:xfrm>
              <a:off x="2628900" y="3368040"/>
              <a:ext cx="64007" cy="64008"/>
            </a:xfrm>
            <a:custGeom>
              <a:avLst/>
              <a:gdLst/>
              <a:ahLst/>
              <a:cxnLst/>
              <a:rect l="l" t="t" r="r" b="b"/>
              <a:pathLst>
                <a:path w="64007" h="64008">
                  <a:moveTo>
                    <a:pt x="41148" y="56387"/>
                  </a:moveTo>
                  <a:lnTo>
                    <a:pt x="41148" y="42672"/>
                  </a:lnTo>
                  <a:lnTo>
                    <a:pt x="38100" y="42672"/>
                  </a:lnTo>
                  <a:lnTo>
                    <a:pt x="36575" y="38100"/>
                  </a:lnTo>
                  <a:lnTo>
                    <a:pt x="37407" y="36853"/>
                  </a:lnTo>
                  <a:lnTo>
                    <a:pt x="38100" y="35051"/>
                  </a:lnTo>
                  <a:lnTo>
                    <a:pt x="38269" y="34543"/>
                  </a:lnTo>
                  <a:lnTo>
                    <a:pt x="39014" y="32004"/>
                  </a:lnTo>
                  <a:lnTo>
                    <a:pt x="38100" y="29336"/>
                  </a:lnTo>
                  <a:lnTo>
                    <a:pt x="38100" y="28955"/>
                  </a:lnTo>
                  <a:lnTo>
                    <a:pt x="39624" y="30479"/>
                  </a:lnTo>
                  <a:lnTo>
                    <a:pt x="38608" y="21843"/>
                  </a:lnTo>
                  <a:lnTo>
                    <a:pt x="36575" y="25908"/>
                  </a:lnTo>
                  <a:lnTo>
                    <a:pt x="35051" y="25908"/>
                  </a:lnTo>
                  <a:lnTo>
                    <a:pt x="32142" y="24938"/>
                  </a:lnTo>
                  <a:lnTo>
                    <a:pt x="31786" y="24819"/>
                  </a:lnTo>
                  <a:lnTo>
                    <a:pt x="30480" y="24384"/>
                  </a:lnTo>
                  <a:lnTo>
                    <a:pt x="30480" y="19812"/>
                  </a:lnTo>
                  <a:lnTo>
                    <a:pt x="26670" y="27050"/>
                  </a:lnTo>
                  <a:lnTo>
                    <a:pt x="27431" y="25908"/>
                  </a:lnTo>
                  <a:lnTo>
                    <a:pt x="31652" y="24852"/>
                  </a:lnTo>
                  <a:lnTo>
                    <a:pt x="32004" y="24993"/>
                  </a:lnTo>
                  <a:lnTo>
                    <a:pt x="34290" y="25907"/>
                  </a:lnTo>
                  <a:lnTo>
                    <a:pt x="37011" y="26996"/>
                  </a:lnTo>
                  <a:lnTo>
                    <a:pt x="37407" y="27154"/>
                  </a:lnTo>
                  <a:lnTo>
                    <a:pt x="38100" y="27431"/>
                  </a:lnTo>
                  <a:lnTo>
                    <a:pt x="37446" y="27214"/>
                  </a:lnTo>
                  <a:lnTo>
                    <a:pt x="37882" y="29173"/>
                  </a:lnTo>
                  <a:lnTo>
                    <a:pt x="38100" y="29717"/>
                  </a:lnTo>
                  <a:lnTo>
                    <a:pt x="38100" y="34670"/>
                  </a:lnTo>
                  <a:lnTo>
                    <a:pt x="37882" y="34834"/>
                  </a:lnTo>
                  <a:lnTo>
                    <a:pt x="33527" y="38100"/>
                  </a:lnTo>
                  <a:lnTo>
                    <a:pt x="37044" y="36927"/>
                  </a:lnTo>
                  <a:lnTo>
                    <a:pt x="35051" y="38100"/>
                  </a:lnTo>
                  <a:lnTo>
                    <a:pt x="33527" y="39624"/>
                  </a:lnTo>
                  <a:lnTo>
                    <a:pt x="31786" y="39188"/>
                  </a:lnTo>
                  <a:lnTo>
                    <a:pt x="35051" y="44196"/>
                  </a:lnTo>
                  <a:lnTo>
                    <a:pt x="33527" y="45720"/>
                  </a:lnTo>
                  <a:lnTo>
                    <a:pt x="30480" y="45720"/>
                  </a:lnTo>
                  <a:lnTo>
                    <a:pt x="27431" y="44196"/>
                  </a:lnTo>
                  <a:lnTo>
                    <a:pt x="25907" y="44196"/>
                  </a:lnTo>
                  <a:lnTo>
                    <a:pt x="24383" y="42672"/>
                  </a:lnTo>
                  <a:lnTo>
                    <a:pt x="21336" y="39624"/>
                  </a:lnTo>
                  <a:lnTo>
                    <a:pt x="19812" y="28955"/>
                  </a:lnTo>
                  <a:lnTo>
                    <a:pt x="21031" y="24993"/>
                  </a:lnTo>
                  <a:lnTo>
                    <a:pt x="21336" y="24384"/>
                  </a:lnTo>
                  <a:lnTo>
                    <a:pt x="24383" y="21336"/>
                  </a:lnTo>
                  <a:lnTo>
                    <a:pt x="25907" y="7620"/>
                  </a:lnTo>
                  <a:lnTo>
                    <a:pt x="27431" y="1524"/>
                  </a:lnTo>
                  <a:lnTo>
                    <a:pt x="22860" y="1524"/>
                  </a:lnTo>
                  <a:lnTo>
                    <a:pt x="22860" y="7620"/>
                  </a:lnTo>
                  <a:lnTo>
                    <a:pt x="21336" y="9143"/>
                  </a:lnTo>
                  <a:lnTo>
                    <a:pt x="19812" y="25908"/>
                  </a:lnTo>
                  <a:lnTo>
                    <a:pt x="18287" y="30479"/>
                  </a:lnTo>
                  <a:lnTo>
                    <a:pt x="19812" y="35051"/>
                  </a:lnTo>
                  <a:lnTo>
                    <a:pt x="18287" y="33527"/>
                  </a:lnTo>
                  <a:lnTo>
                    <a:pt x="18287" y="53339"/>
                  </a:lnTo>
                  <a:lnTo>
                    <a:pt x="21336" y="54863"/>
                  </a:lnTo>
                  <a:lnTo>
                    <a:pt x="22860" y="56387"/>
                  </a:lnTo>
                  <a:lnTo>
                    <a:pt x="27431" y="56387"/>
                  </a:lnTo>
                  <a:lnTo>
                    <a:pt x="30480" y="57912"/>
                  </a:lnTo>
                  <a:lnTo>
                    <a:pt x="33527" y="57912"/>
                  </a:lnTo>
                  <a:lnTo>
                    <a:pt x="35051" y="56387"/>
                  </a:lnTo>
                  <a:lnTo>
                    <a:pt x="38100" y="56387"/>
                  </a:lnTo>
                  <a:lnTo>
                    <a:pt x="38862" y="59436"/>
                  </a:lnTo>
                  <a:lnTo>
                    <a:pt x="41910" y="59436"/>
                  </a:lnTo>
                  <a:lnTo>
                    <a:pt x="41148" y="56387"/>
                  </a:lnTo>
                  <a:close/>
                </a:path>
                <a:path w="64007" h="64008">
                  <a:moveTo>
                    <a:pt x="34290" y="38099"/>
                  </a:moveTo>
                  <a:lnTo>
                    <a:pt x="33527" y="38100"/>
                  </a:lnTo>
                  <a:lnTo>
                    <a:pt x="32004" y="39014"/>
                  </a:lnTo>
                  <a:lnTo>
                    <a:pt x="34290" y="38099"/>
                  </a:lnTo>
                  <a:close/>
                </a:path>
                <a:path w="64007" h="64008">
                  <a:moveTo>
                    <a:pt x="24384" y="42671"/>
                  </a:moveTo>
                  <a:lnTo>
                    <a:pt x="24383" y="33527"/>
                  </a:lnTo>
                  <a:lnTo>
                    <a:pt x="24892" y="32003"/>
                  </a:lnTo>
                  <a:lnTo>
                    <a:pt x="24938" y="32142"/>
                  </a:lnTo>
                  <a:lnTo>
                    <a:pt x="24938" y="31865"/>
                  </a:lnTo>
                  <a:lnTo>
                    <a:pt x="24383" y="30479"/>
                  </a:lnTo>
                  <a:lnTo>
                    <a:pt x="25907" y="27431"/>
                  </a:lnTo>
                  <a:lnTo>
                    <a:pt x="25907" y="21336"/>
                  </a:lnTo>
                  <a:lnTo>
                    <a:pt x="24383" y="21336"/>
                  </a:lnTo>
                  <a:lnTo>
                    <a:pt x="21336" y="24384"/>
                  </a:lnTo>
                  <a:lnTo>
                    <a:pt x="21031" y="24993"/>
                  </a:lnTo>
                  <a:lnTo>
                    <a:pt x="19812" y="28955"/>
                  </a:lnTo>
                  <a:lnTo>
                    <a:pt x="21336" y="39624"/>
                  </a:lnTo>
                  <a:lnTo>
                    <a:pt x="24383" y="42672"/>
                  </a:lnTo>
                  <a:lnTo>
                    <a:pt x="25907" y="44196"/>
                  </a:lnTo>
                  <a:lnTo>
                    <a:pt x="24384" y="42671"/>
                  </a:lnTo>
                  <a:close/>
                </a:path>
                <a:path w="64007" h="64008">
                  <a:moveTo>
                    <a:pt x="24938" y="32142"/>
                  </a:moveTo>
                  <a:lnTo>
                    <a:pt x="24892" y="32003"/>
                  </a:lnTo>
                  <a:lnTo>
                    <a:pt x="24383" y="33527"/>
                  </a:lnTo>
                  <a:lnTo>
                    <a:pt x="24938" y="32142"/>
                  </a:lnTo>
                  <a:close/>
                </a:path>
                <a:path w="64007" h="64008">
                  <a:moveTo>
                    <a:pt x="7619" y="22860"/>
                  </a:moveTo>
                  <a:lnTo>
                    <a:pt x="7619" y="25908"/>
                  </a:lnTo>
                  <a:lnTo>
                    <a:pt x="9143" y="42672"/>
                  </a:lnTo>
                  <a:lnTo>
                    <a:pt x="7619" y="22860"/>
                  </a:lnTo>
                  <a:close/>
                </a:path>
                <a:path w="64007" h="64008">
                  <a:moveTo>
                    <a:pt x="56387" y="28955"/>
                  </a:moveTo>
                  <a:lnTo>
                    <a:pt x="56387" y="30479"/>
                  </a:lnTo>
                  <a:lnTo>
                    <a:pt x="59436" y="47243"/>
                  </a:lnTo>
                  <a:lnTo>
                    <a:pt x="56387" y="28955"/>
                  </a:lnTo>
                  <a:close/>
                </a:path>
                <a:path w="64007" h="64008">
                  <a:moveTo>
                    <a:pt x="7619" y="41148"/>
                  </a:moveTo>
                  <a:lnTo>
                    <a:pt x="7619" y="35051"/>
                  </a:lnTo>
                  <a:lnTo>
                    <a:pt x="6095" y="30479"/>
                  </a:lnTo>
                  <a:lnTo>
                    <a:pt x="7619" y="12191"/>
                  </a:lnTo>
                  <a:lnTo>
                    <a:pt x="4572" y="16763"/>
                  </a:lnTo>
                  <a:lnTo>
                    <a:pt x="6095" y="33527"/>
                  </a:lnTo>
                  <a:lnTo>
                    <a:pt x="7619" y="51815"/>
                  </a:lnTo>
                  <a:lnTo>
                    <a:pt x="9143" y="53339"/>
                  </a:lnTo>
                  <a:lnTo>
                    <a:pt x="7619" y="41148"/>
                  </a:lnTo>
                  <a:close/>
                </a:path>
                <a:path w="64007" h="64008">
                  <a:moveTo>
                    <a:pt x="6095" y="33527"/>
                  </a:moveTo>
                  <a:lnTo>
                    <a:pt x="4572" y="16763"/>
                  </a:lnTo>
                  <a:lnTo>
                    <a:pt x="3048" y="18287"/>
                  </a:lnTo>
                  <a:lnTo>
                    <a:pt x="3048" y="21336"/>
                  </a:lnTo>
                  <a:lnTo>
                    <a:pt x="1524" y="22860"/>
                  </a:lnTo>
                  <a:lnTo>
                    <a:pt x="1524" y="28955"/>
                  </a:lnTo>
                  <a:lnTo>
                    <a:pt x="0" y="30479"/>
                  </a:lnTo>
                  <a:lnTo>
                    <a:pt x="0" y="33527"/>
                  </a:lnTo>
                  <a:lnTo>
                    <a:pt x="1524" y="35051"/>
                  </a:lnTo>
                  <a:lnTo>
                    <a:pt x="1524" y="41148"/>
                  </a:lnTo>
                  <a:lnTo>
                    <a:pt x="3048" y="42672"/>
                  </a:lnTo>
                  <a:lnTo>
                    <a:pt x="3048" y="45720"/>
                  </a:lnTo>
                  <a:lnTo>
                    <a:pt x="4572" y="47243"/>
                  </a:lnTo>
                  <a:lnTo>
                    <a:pt x="7619" y="51815"/>
                  </a:lnTo>
                  <a:lnTo>
                    <a:pt x="6095" y="33527"/>
                  </a:lnTo>
                  <a:close/>
                </a:path>
                <a:path w="64007" h="64008">
                  <a:moveTo>
                    <a:pt x="47243" y="51815"/>
                  </a:moveTo>
                  <a:lnTo>
                    <a:pt x="48768" y="50291"/>
                  </a:lnTo>
                  <a:lnTo>
                    <a:pt x="51816" y="47243"/>
                  </a:lnTo>
                  <a:lnTo>
                    <a:pt x="53339" y="44196"/>
                  </a:lnTo>
                  <a:lnTo>
                    <a:pt x="56387" y="41148"/>
                  </a:lnTo>
                  <a:lnTo>
                    <a:pt x="56387" y="38100"/>
                  </a:lnTo>
                  <a:lnTo>
                    <a:pt x="59436" y="47243"/>
                  </a:lnTo>
                  <a:lnTo>
                    <a:pt x="56387" y="30479"/>
                  </a:lnTo>
                  <a:lnTo>
                    <a:pt x="56387" y="28955"/>
                  </a:lnTo>
                  <a:lnTo>
                    <a:pt x="59436" y="47243"/>
                  </a:lnTo>
                  <a:lnTo>
                    <a:pt x="60960" y="45720"/>
                  </a:lnTo>
                  <a:lnTo>
                    <a:pt x="60960" y="42672"/>
                  </a:lnTo>
                  <a:lnTo>
                    <a:pt x="62483" y="41148"/>
                  </a:lnTo>
                  <a:lnTo>
                    <a:pt x="62483" y="35051"/>
                  </a:lnTo>
                  <a:lnTo>
                    <a:pt x="64007" y="33527"/>
                  </a:lnTo>
                  <a:lnTo>
                    <a:pt x="64007" y="30479"/>
                  </a:lnTo>
                  <a:lnTo>
                    <a:pt x="62483" y="28955"/>
                  </a:lnTo>
                  <a:lnTo>
                    <a:pt x="62483" y="22860"/>
                  </a:lnTo>
                  <a:lnTo>
                    <a:pt x="60960" y="21336"/>
                  </a:lnTo>
                  <a:lnTo>
                    <a:pt x="60960" y="18287"/>
                  </a:lnTo>
                  <a:lnTo>
                    <a:pt x="59436" y="16763"/>
                  </a:lnTo>
                  <a:lnTo>
                    <a:pt x="56387" y="12191"/>
                  </a:lnTo>
                  <a:lnTo>
                    <a:pt x="54863" y="10667"/>
                  </a:lnTo>
                  <a:lnTo>
                    <a:pt x="56387" y="24384"/>
                  </a:lnTo>
                  <a:lnTo>
                    <a:pt x="54863" y="21336"/>
                  </a:lnTo>
                  <a:lnTo>
                    <a:pt x="51816" y="18287"/>
                  </a:lnTo>
                  <a:lnTo>
                    <a:pt x="50292" y="15239"/>
                  </a:lnTo>
                  <a:lnTo>
                    <a:pt x="47243" y="12191"/>
                  </a:lnTo>
                  <a:lnTo>
                    <a:pt x="44195" y="10667"/>
                  </a:lnTo>
                  <a:lnTo>
                    <a:pt x="44195" y="53339"/>
                  </a:lnTo>
                  <a:lnTo>
                    <a:pt x="45415" y="59436"/>
                  </a:lnTo>
                  <a:lnTo>
                    <a:pt x="45973" y="59436"/>
                  </a:lnTo>
                  <a:lnTo>
                    <a:pt x="47243" y="51815"/>
                  </a:lnTo>
                  <a:close/>
                </a:path>
                <a:path w="64007" h="64008">
                  <a:moveTo>
                    <a:pt x="12192" y="16763"/>
                  </a:moveTo>
                  <a:lnTo>
                    <a:pt x="15239" y="13715"/>
                  </a:lnTo>
                  <a:lnTo>
                    <a:pt x="16763" y="4572"/>
                  </a:lnTo>
                  <a:lnTo>
                    <a:pt x="12192" y="7620"/>
                  </a:lnTo>
                  <a:lnTo>
                    <a:pt x="10668" y="9143"/>
                  </a:lnTo>
                  <a:lnTo>
                    <a:pt x="7619" y="12191"/>
                  </a:lnTo>
                  <a:lnTo>
                    <a:pt x="10668" y="19812"/>
                  </a:lnTo>
                  <a:lnTo>
                    <a:pt x="12192" y="16763"/>
                  </a:lnTo>
                  <a:close/>
                </a:path>
                <a:path w="64007" h="64008">
                  <a:moveTo>
                    <a:pt x="7619" y="12191"/>
                  </a:moveTo>
                  <a:lnTo>
                    <a:pt x="6095" y="30479"/>
                  </a:lnTo>
                  <a:lnTo>
                    <a:pt x="7619" y="35051"/>
                  </a:lnTo>
                  <a:lnTo>
                    <a:pt x="7619" y="12191"/>
                  </a:lnTo>
                  <a:close/>
                </a:path>
                <a:path w="64007" h="64008">
                  <a:moveTo>
                    <a:pt x="51816" y="56387"/>
                  </a:moveTo>
                  <a:lnTo>
                    <a:pt x="53339" y="54863"/>
                  </a:lnTo>
                  <a:lnTo>
                    <a:pt x="56387" y="51815"/>
                  </a:lnTo>
                  <a:lnTo>
                    <a:pt x="59436" y="47243"/>
                  </a:lnTo>
                  <a:lnTo>
                    <a:pt x="56387" y="38100"/>
                  </a:lnTo>
                  <a:lnTo>
                    <a:pt x="56387" y="41148"/>
                  </a:lnTo>
                  <a:lnTo>
                    <a:pt x="53339" y="44196"/>
                  </a:lnTo>
                  <a:lnTo>
                    <a:pt x="51816" y="47243"/>
                  </a:lnTo>
                  <a:lnTo>
                    <a:pt x="48768" y="50291"/>
                  </a:lnTo>
                  <a:lnTo>
                    <a:pt x="47243" y="51815"/>
                  </a:lnTo>
                  <a:lnTo>
                    <a:pt x="45973" y="59436"/>
                  </a:lnTo>
                  <a:lnTo>
                    <a:pt x="47243" y="59436"/>
                  </a:lnTo>
                  <a:lnTo>
                    <a:pt x="51816" y="56387"/>
                  </a:lnTo>
                  <a:close/>
                </a:path>
                <a:path w="64007" h="64008">
                  <a:moveTo>
                    <a:pt x="44195" y="53339"/>
                  </a:moveTo>
                  <a:lnTo>
                    <a:pt x="44195" y="33527"/>
                  </a:lnTo>
                  <a:lnTo>
                    <a:pt x="42672" y="39624"/>
                  </a:lnTo>
                  <a:lnTo>
                    <a:pt x="41148" y="42672"/>
                  </a:lnTo>
                  <a:lnTo>
                    <a:pt x="41148" y="56387"/>
                  </a:lnTo>
                  <a:lnTo>
                    <a:pt x="41910" y="59436"/>
                  </a:lnTo>
                  <a:lnTo>
                    <a:pt x="45415" y="59436"/>
                  </a:lnTo>
                  <a:lnTo>
                    <a:pt x="44195" y="53339"/>
                  </a:lnTo>
                  <a:close/>
                </a:path>
                <a:path w="64007" h="64008">
                  <a:moveTo>
                    <a:pt x="38100" y="56387"/>
                  </a:moveTo>
                  <a:lnTo>
                    <a:pt x="35051" y="56387"/>
                  </a:lnTo>
                  <a:lnTo>
                    <a:pt x="33527" y="57912"/>
                  </a:lnTo>
                  <a:lnTo>
                    <a:pt x="30480" y="57912"/>
                  </a:lnTo>
                  <a:lnTo>
                    <a:pt x="27431" y="56387"/>
                  </a:lnTo>
                  <a:lnTo>
                    <a:pt x="22860" y="56387"/>
                  </a:lnTo>
                  <a:lnTo>
                    <a:pt x="21336" y="54863"/>
                  </a:lnTo>
                  <a:lnTo>
                    <a:pt x="18287" y="53339"/>
                  </a:lnTo>
                  <a:lnTo>
                    <a:pt x="18287" y="3048"/>
                  </a:lnTo>
                  <a:lnTo>
                    <a:pt x="16763" y="4572"/>
                  </a:lnTo>
                  <a:lnTo>
                    <a:pt x="15239" y="13715"/>
                  </a:lnTo>
                  <a:lnTo>
                    <a:pt x="15239" y="50291"/>
                  </a:lnTo>
                  <a:lnTo>
                    <a:pt x="12192" y="47243"/>
                  </a:lnTo>
                  <a:lnTo>
                    <a:pt x="10668" y="45720"/>
                  </a:lnTo>
                  <a:lnTo>
                    <a:pt x="10668" y="19812"/>
                  </a:lnTo>
                  <a:lnTo>
                    <a:pt x="7619" y="12191"/>
                  </a:lnTo>
                  <a:lnTo>
                    <a:pt x="7619" y="22860"/>
                  </a:lnTo>
                  <a:lnTo>
                    <a:pt x="9143" y="42672"/>
                  </a:lnTo>
                  <a:lnTo>
                    <a:pt x="7619" y="25908"/>
                  </a:lnTo>
                  <a:lnTo>
                    <a:pt x="7619" y="41148"/>
                  </a:lnTo>
                  <a:lnTo>
                    <a:pt x="9143" y="53339"/>
                  </a:lnTo>
                  <a:lnTo>
                    <a:pt x="12192" y="56387"/>
                  </a:lnTo>
                  <a:lnTo>
                    <a:pt x="16763" y="59436"/>
                  </a:lnTo>
                  <a:lnTo>
                    <a:pt x="38862" y="59436"/>
                  </a:lnTo>
                  <a:lnTo>
                    <a:pt x="38100" y="56387"/>
                  </a:lnTo>
                  <a:close/>
                </a:path>
                <a:path w="64007" h="64008">
                  <a:moveTo>
                    <a:pt x="15239" y="13715"/>
                  </a:moveTo>
                  <a:lnTo>
                    <a:pt x="12192" y="16763"/>
                  </a:lnTo>
                  <a:lnTo>
                    <a:pt x="10668" y="19812"/>
                  </a:lnTo>
                  <a:lnTo>
                    <a:pt x="10668" y="45720"/>
                  </a:lnTo>
                  <a:lnTo>
                    <a:pt x="12192" y="47243"/>
                  </a:lnTo>
                  <a:lnTo>
                    <a:pt x="15239" y="50291"/>
                  </a:lnTo>
                  <a:lnTo>
                    <a:pt x="15239" y="13715"/>
                  </a:lnTo>
                  <a:close/>
                </a:path>
                <a:path w="64007" h="64008">
                  <a:moveTo>
                    <a:pt x="31652" y="39154"/>
                  </a:moveTo>
                  <a:lnTo>
                    <a:pt x="29718" y="38099"/>
                  </a:lnTo>
                  <a:lnTo>
                    <a:pt x="28956" y="38100"/>
                  </a:lnTo>
                  <a:lnTo>
                    <a:pt x="27051" y="37147"/>
                  </a:lnTo>
                  <a:lnTo>
                    <a:pt x="26996" y="37011"/>
                  </a:lnTo>
                  <a:lnTo>
                    <a:pt x="26416" y="35559"/>
                  </a:lnTo>
                  <a:lnTo>
                    <a:pt x="25908" y="34289"/>
                  </a:lnTo>
                  <a:lnTo>
                    <a:pt x="25908" y="29717"/>
                  </a:lnTo>
                  <a:lnTo>
                    <a:pt x="26416" y="28447"/>
                  </a:lnTo>
                  <a:lnTo>
                    <a:pt x="26996" y="26996"/>
                  </a:lnTo>
                  <a:lnTo>
                    <a:pt x="27051" y="26860"/>
                  </a:lnTo>
                  <a:lnTo>
                    <a:pt x="28956" y="25908"/>
                  </a:lnTo>
                  <a:lnTo>
                    <a:pt x="34290" y="25907"/>
                  </a:lnTo>
                  <a:lnTo>
                    <a:pt x="32004" y="24993"/>
                  </a:lnTo>
                  <a:lnTo>
                    <a:pt x="27431" y="25908"/>
                  </a:lnTo>
                  <a:lnTo>
                    <a:pt x="26670" y="27050"/>
                  </a:lnTo>
                  <a:lnTo>
                    <a:pt x="25907" y="28955"/>
                  </a:lnTo>
                  <a:lnTo>
                    <a:pt x="24993" y="32003"/>
                  </a:lnTo>
                  <a:lnTo>
                    <a:pt x="25907" y="35051"/>
                  </a:lnTo>
                  <a:lnTo>
                    <a:pt x="26600" y="36852"/>
                  </a:lnTo>
                  <a:lnTo>
                    <a:pt x="27431" y="38100"/>
                  </a:lnTo>
                  <a:lnTo>
                    <a:pt x="30480" y="39624"/>
                  </a:lnTo>
                  <a:lnTo>
                    <a:pt x="31652" y="39154"/>
                  </a:lnTo>
                  <a:close/>
                </a:path>
                <a:path w="64007" h="64008">
                  <a:moveTo>
                    <a:pt x="25907" y="36575"/>
                  </a:moveTo>
                  <a:lnTo>
                    <a:pt x="24383" y="33527"/>
                  </a:lnTo>
                  <a:lnTo>
                    <a:pt x="24384" y="42671"/>
                  </a:lnTo>
                  <a:lnTo>
                    <a:pt x="25907" y="44196"/>
                  </a:lnTo>
                  <a:lnTo>
                    <a:pt x="27431" y="44196"/>
                  </a:lnTo>
                  <a:lnTo>
                    <a:pt x="25907" y="36575"/>
                  </a:lnTo>
                  <a:close/>
                </a:path>
                <a:path w="64007" h="64008">
                  <a:moveTo>
                    <a:pt x="29718" y="38099"/>
                  </a:moveTo>
                  <a:lnTo>
                    <a:pt x="28448" y="37591"/>
                  </a:lnTo>
                  <a:lnTo>
                    <a:pt x="26416" y="35559"/>
                  </a:lnTo>
                  <a:lnTo>
                    <a:pt x="26996" y="37011"/>
                  </a:lnTo>
                  <a:lnTo>
                    <a:pt x="27051" y="37147"/>
                  </a:lnTo>
                  <a:lnTo>
                    <a:pt x="28956" y="38100"/>
                  </a:lnTo>
                  <a:lnTo>
                    <a:pt x="29718" y="38099"/>
                  </a:lnTo>
                  <a:close/>
                </a:path>
                <a:path w="64007" h="64008">
                  <a:moveTo>
                    <a:pt x="28448" y="26415"/>
                  </a:moveTo>
                  <a:lnTo>
                    <a:pt x="29718" y="25907"/>
                  </a:lnTo>
                  <a:lnTo>
                    <a:pt x="28956" y="25908"/>
                  </a:lnTo>
                  <a:lnTo>
                    <a:pt x="27051" y="26860"/>
                  </a:lnTo>
                  <a:lnTo>
                    <a:pt x="26996" y="26996"/>
                  </a:lnTo>
                  <a:lnTo>
                    <a:pt x="26416" y="28447"/>
                  </a:lnTo>
                  <a:lnTo>
                    <a:pt x="28448" y="26415"/>
                  </a:lnTo>
                  <a:close/>
                </a:path>
                <a:path w="64007" h="64008">
                  <a:moveTo>
                    <a:pt x="37446" y="27214"/>
                  </a:moveTo>
                  <a:lnTo>
                    <a:pt x="37011" y="26996"/>
                  </a:lnTo>
                  <a:lnTo>
                    <a:pt x="33527" y="25908"/>
                  </a:lnTo>
                  <a:lnTo>
                    <a:pt x="37882" y="29173"/>
                  </a:lnTo>
                  <a:lnTo>
                    <a:pt x="37446" y="27214"/>
                  </a:lnTo>
                  <a:close/>
                </a:path>
                <a:path w="64007" h="64008">
                  <a:moveTo>
                    <a:pt x="33527" y="24384"/>
                  </a:moveTo>
                  <a:lnTo>
                    <a:pt x="33527" y="19812"/>
                  </a:lnTo>
                  <a:lnTo>
                    <a:pt x="35051" y="19812"/>
                  </a:lnTo>
                  <a:lnTo>
                    <a:pt x="35051" y="7620"/>
                  </a:lnTo>
                  <a:lnTo>
                    <a:pt x="33527" y="6096"/>
                  </a:lnTo>
                  <a:lnTo>
                    <a:pt x="30480" y="6096"/>
                  </a:lnTo>
                  <a:lnTo>
                    <a:pt x="27431" y="7620"/>
                  </a:lnTo>
                  <a:lnTo>
                    <a:pt x="27431" y="19812"/>
                  </a:lnTo>
                  <a:lnTo>
                    <a:pt x="30480" y="19812"/>
                  </a:lnTo>
                  <a:lnTo>
                    <a:pt x="30480" y="24384"/>
                  </a:lnTo>
                  <a:lnTo>
                    <a:pt x="31786" y="24819"/>
                  </a:lnTo>
                  <a:lnTo>
                    <a:pt x="33527" y="24384"/>
                  </a:lnTo>
                  <a:close/>
                </a:path>
                <a:path w="64007" h="64008">
                  <a:moveTo>
                    <a:pt x="38100" y="36575"/>
                  </a:moveTo>
                  <a:lnTo>
                    <a:pt x="42672" y="38100"/>
                  </a:lnTo>
                  <a:lnTo>
                    <a:pt x="39624" y="33527"/>
                  </a:lnTo>
                  <a:lnTo>
                    <a:pt x="39069" y="32142"/>
                  </a:lnTo>
                  <a:lnTo>
                    <a:pt x="38269" y="34543"/>
                  </a:lnTo>
                  <a:lnTo>
                    <a:pt x="38100" y="35051"/>
                  </a:lnTo>
                  <a:lnTo>
                    <a:pt x="37446" y="36793"/>
                  </a:lnTo>
                  <a:lnTo>
                    <a:pt x="36575" y="38100"/>
                  </a:lnTo>
                  <a:lnTo>
                    <a:pt x="38100" y="42672"/>
                  </a:lnTo>
                  <a:lnTo>
                    <a:pt x="38100" y="36575"/>
                  </a:lnTo>
                  <a:close/>
                </a:path>
                <a:path w="64007" h="64008">
                  <a:moveTo>
                    <a:pt x="39624" y="30479"/>
                  </a:moveTo>
                  <a:lnTo>
                    <a:pt x="38100" y="28955"/>
                  </a:lnTo>
                  <a:lnTo>
                    <a:pt x="38269" y="29463"/>
                  </a:lnTo>
                  <a:lnTo>
                    <a:pt x="39069" y="31865"/>
                  </a:lnTo>
                  <a:lnTo>
                    <a:pt x="39116" y="32003"/>
                  </a:lnTo>
                  <a:lnTo>
                    <a:pt x="39624" y="30479"/>
                  </a:lnTo>
                  <a:close/>
                </a:path>
                <a:path w="64007" h="64008">
                  <a:moveTo>
                    <a:pt x="42672" y="39624"/>
                  </a:moveTo>
                  <a:lnTo>
                    <a:pt x="44195" y="33527"/>
                  </a:lnTo>
                  <a:lnTo>
                    <a:pt x="44195" y="10667"/>
                  </a:lnTo>
                  <a:lnTo>
                    <a:pt x="42672" y="24384"/>
                  </a:lnTo>
                  <a:lnTo>
                    <a:pt x="42672" y="25908"/>
                  </a:lnTo>
                  <a:lnTo>
                    <a:pt x="41148" y="7620"/>
                  </a:lnTo>
                  <a:lnTo>
                    <a:pt x="38100" y="7620"/>
                  </a:lnTo>
                  <a:lnTo>
                    <a:pt x="38100" y="21336"/>
                  </a:lnTo>
                  <a:lnTo>
                    <a:pt x="38608" y="21843"/>
                  </a:lnTo>
                  <a:lnTo>
                    <a:pt x="39624" y="30479"/>
                  </a:lnTo>
                  <a:lnTo>
                    <a:pt x="39116" y="32003"/>
                  </a:lnTo>
                  <a:lnTo>
                    <a:pt x="39069" y="31865"/>
                  </a:lnTo>
                  <a:lnTo>
                    <a:pt x="38269" y="29463"/>
                  </a:lnTo>
                  <a:lnTo>
                    <a:pt x="38100" y="28955"/>
                  </a:lnTo>
                  <a:lnTo>
                    <a:pt x="38100" y="29336"/>
                  </a:lnTo>
                  <a:lnTo>
                    <a:pt x="39014" y="32004"/>
                  </a:lnTo>
                  <a:lnTo>
                    <a:pt x="38269" y="34543"/>
                  </a:lnTo>
                  <a:lnTo>
                    <a:pt x="39069" y="32142"/>
                  </a:lnTo>
                  <a:lnTo>
                    <a:pt x="39624" y="33527"/>
                  </a:lnTo>
                  <a:lnTo>
                    <a:pt x="42672" y="38100"/>
                  </a:lnTo>
                  <a:lnTo>
                    <a:pt x="38100" y="36575"/>
                  </a:lnTo>
                  <a:lnTo>
                    <a:pt x="38100" y="42672"/>
                  </a:lnTo>
                  <a:lnTo>
                    <a:pt x="41148" y="42672"/>
                  </a:lnTo>
                  <a:lnTo>
                    <a:pt x="42672" y="39624"/>
                  </a:lnTo>
                  <a:close/>
                </a:path>
                <a:path w="64007" h="64008">
                  <a:moveTo>
                    <a:pt x="35051" y="44196"/>
                  </a:moveTo>
                  <a:lnTo>
                    <a:pt x="31786" y="39188"/>
                  </a:lnTo>
                  <a:lnTo>
                    <a:pt x="33527" y="39624"/>
                  </a:lnTo>
                  <a:lnTo>
                    <a:pt x="35051" y="38100"/>
                  </a:lnTo>
                  <a:lnTo>
                    <a:pt x="37011" y="37011"/>
                  </a:lnTo>
                  <a:lnTo>
                    <a:pt x="34290" y="38099"/>
                  </a:lnTo>
                  <a:lnTo>
                    <a:pt x="32004" y="39014"/>
                  </a:lnTo>
                  <a:lnTo>
                    <a:pt x="33527" y="38100"/>
                  </a:lnTo>
                  <a:lnTo>
                    <a:pt x="29718" y="38099"/>
                  </a:lnTo>
                  <a:lnTo>
                    <a:pt x="31652" y="39154"/>
                  </a:lnTo>
                  <a:lnTo>
                    <a:pt x="30480" y="39624"/>
                  </a:lnTo>
                  <a:lnTo>
                    <a:pt x="27431" y="38100"/>
                  </a:lnTo>
                  <a:lnTo>
                    <a:pt x="26670" y="36956"/>
                  </a:lnTo>
                  <a:lnTo>
                    <a:pt x="25907" y="35051"/>
                  </a:lnTo>
                  <a:lnTo>
                    <a:pt x="24993" y="32003"/>
                  </a:lnTo>
                  <a:lnTo>
                    <a:pt x="25907" y="28955"/>
                  </a:lnTo>
                  <a:lnTo>
                    <a:pt x="26600" y="27154"/>
                  </a:lnTo>
                  <a:lnTo>
                    <a:pt x="30480" y="19812"/>
                  </a:lnTo>
                  <a:lnTo>
                    <a:pt x="27431" y="19812"/>
                  </a:lnTo>
                  <a:lnTo>
                    <a:pt x="27431" y="7620"/>
                  </a:lnTo>
                  <a:lnTo>
                    <a:pt x="30480" y="6096"/>
                  </a:lnTo>
                  <a:lnTo>
                    <a:pt x="33527" y="6096"/>
                  </a:lnTo>
                  <a:lnTo>
                    <a:pt x="35051" y="7620"/>
                  </a:lnTo>
                  <a:lnTo>
                    <a:pt x="35051" y="19812"/>
                  </a:lnTo>
                  <a:lnTo>
                    <a:pt x="33527" y="19812"/>
                  </a:lnTo>
                  <a:lnTo>
                    <a:pt x="33527" y="24384"/>
                  </a:lnTo>
                  <a:lnTo>
                    <a:pt x="31786" y="24819"/>
                  </a:lnTo>
                  <a:lnTo>
                    <a:pt x="32142" y="24938"/>
                  </a:lnTo>
                  <a:lnTo>
                    <a:pt x="35051" y="25908"/>
                  </a:lnTo>
                  <a:lnTo>
                    <a:pt x="36575" y="25908"/>
                  </a:lnTo>
                  <a:lnTo>
                    <a:pt x="38608" y="21843"/>
                  </a:lnTo>
                  <a:lnTo>
                    <a:pt x="38100" y="21336"/>
                  </a:lnTo>
                  <a:lnTo>
                    <a:pt x="38100" y="7620"/>
                  </a:lnTo>
                  <a:lnTo>
                    <a:pt x="41148" y="7620"/>
                  </a:lnTo>
                  <a:lnTo>
                    <a:pt x="42672" y="25908"/>
                  </a:lnTo>
                  <a:lnTo>
                    <a:pt x="42672" y="24384"/>
                  </a:lnTo>
                  <a:lnTo>
                    <a:pt x="44195" y="10667"/>
                  </a:lnTo>
                  <a:lnTo>
                    <a:pt x="47243" y="12191"/>
                  </a:lnTo>
                  <a:lnTo>
                    <a:pt x="50292" y="15239"/>
                  </a:lnTo>
                  <a:lnTo>
                    <a:pt x="51816" y="18287"/>
                  </a:lnTo>
                  <a:lnTo>
                    <a:pt x="54863" y="21336"/>
                  </a:lnTo>
                  <a:lnTo>
                    <a:pt x="56387" y="24384"/>
                  </a:lnTo>
                  <a:lnTo>
                    <a:pt x="54863" y="10667"/>
                  </a:lnTo>
                  <a:lnTo>
                    <a:pt x="51816" y="7620"/>
                  </a:lnTo>
                  <a:lnTo>
                    <a:pt x="47243" y="4572"/>
                  </a:lnTo>
                  <a:lnTo>
                    <a:pt x="45719" y="3048"/>
                  </a:lnTo>
                  <a:lnTo>
                    <a:pt x="42672" y="3048"/>
                  </a:lnTo>
                  <a:lnTo>
                    <a:pt x="39624" y="1524"/>
                  </a:lnTo>
                  <a:lnTo>
                    <a:pt x="35051" y="1524"/>
                  </a:lnTo>
                  <a:lnTo>
                    <a:pt x="33527" y="0"/>
                  </a:lnTo>
                  <a:lnTo>
                    <a:pt x="30480" y="0"/>
                  </a:lnTo>
                  <a:lnTo>
                    <a:pt x="27431" y="1524"/>
                  </a:lnTo>
                  <a:lnTo>
                    <a:pt x="25907" y="7620"/>
                  </a:lnTo>
                  <a:lnTo>
                    <a:pt x="24383" y="21336"/>
                  </a:lnTo>
                  <a:lnTo>
                    <a:pt x="25907" y="21336"/>
                  </a:lnTo>
                  <a:lnTo>
                    <a:pt x="25907" y="27431"/>
                  </a:lnTo>
                  <a:lnTo>
                    <a:pt x="24383" y="30479"/>
                  </a:lnTo>
                  <a:lnTo>
                    <a:pt x="24938" y="31865"/>
                  </a:lnTo>
                  <a:lnTo>
                    <a:pt x="24938" y="32142"/>
                  </a:lnTo>
                  <a:lnTo>
                    <a:pt x="24383" y="33527"/>
                  </a:lnTo>
                  <a:lnTo>
                    <a:pt x="25907" y="36575"/>
                  </a:lnTo>
                  <a:lnTo>
                    <a:pt x="27431" y="44196"/>
                  </a:lnTo>
                  <a:lnTo>
                    <a:pt x="30480" y="45720"/>
                  </a:lnTo>
                  <a:lnTo>
                    <a:pt x="33527" y="45720"/>
                  </a:lnTo>
                  <a:lnTo>
                    <a:pt x="35051" y="44196"/>
                  </a:lnTo>
                  <a:close/>
                </a:path>
                <a:path w="64007" h="64008">
                  <a:moveTo>
                    <a:pt x="18287" y="30479"/>
                  </a:moveTo>
                  <a:lnTo>
                    <a:pt x="19812" y="25908"/>
                  </a:lnTo>
                  <a:lnTo>
                    <a:pt x="21336" y="9143"/>
                  </a:lnTo>
                  <a:lnTo>
                    <a:pt x="22860" y="7620"/>
                  </a:lnTo>
                  <a:lnTo>
                    <a:pt x="22860" y="1524"/>
                  </a:lnTo>
                  <a:lnTo>
                    <a:pt x="21336" y="3048"/>
                  </a:lnTo>
                  <a:lnTo>
                    <a:pt x="18287" y="3048"/>
                  </a:lnTo>
                  <a:lnTo>
                    <a:pt x="18287" y="33527"/>
                  </a:lnTo>
                  <a:lnTo>
                    <a:pt x="19812" y="35051"/>
                  </a:lnTo>
                  <a:lnTo>
                    <a:pt x="18287" y="30479"/>
                  </a:lnTo>
                  <a:close/>
                </a:path>
                <a:path w="64007" h="64008">
                  <a:moveTo>
                    <a:pt x="56389" y="24384"/>
                  </a:moveTo>
                  <a:lnTo>
                    <a:pt x="56387" y="35051"/>
                  </a:lnTo>
                  <a:lnTo>
                    <a:pt x="56389" y="24384"/>
                  </a:lnTo>
                  <a:close/>
                </a:path>
                <a:path w="64007" h="64008">
                  <a:moveTo>
                    <a:pt x="38100" y="34670"/>
                  </a:moveTo>
                  <a:lnTo>
                    <a:pt x="38100" y="34289"/>
                  </a:lnTo>
                  <a:lnTo>
                    <a:pt x="37882" y="34834"/>
                  </a:lnTo>
                  <a:lnTo>
                    <a:pt x="38100" y="34670"/>
                  </a:lnTo>
                  <a:close/>
                </a:path>
              </a:pathLst>
            </a:custGeom>
            <a:solidFill>
              <a:srgbClr val="000000"/>
            </a:solidFill>
          </p:spPr>
          <p:txBody>
            <a:bodyPr wrap="square" lIns="0" tIns="0" rIns="0" bIns="0" rtlCol="0">
              <a:noAutofit/>
            </a:bodyPr>
            <a:lstStyle/>
            <a:p>
              <a:endParaRPr/>
            </a:p>
          </p:txBody>
        </p:sp>
        <p:sp>
          <p:nvSpPr>
            <p:cNvPr id="36" name="object 36"/>
            <p:cNvSpPr/>
            <p:nvPr/>
          </p:nvSpPr>
          <p:spPr>
            <a:xfrm>
              <a:off x="2145792" y="2933700"/>
              <a:ext cx="580644" cy="83819"/>
            </a:xfrm>
            <a:custGeom>
              <a:avLst/>
              <a:gdLst/>
              <a:ahLst/>
              <a:cxnLst/>
              <a:rect l="l" t="t" r="r" b="b"/>
              <a:pathLst>
                <a:path w="580644" h="83819">
                  <a:moveTo>
                    <a:pt x="1524" y="0"/>
                  </a:moveTo>
                  <a:lnTo>
                    <a:pt x="0" y="38100"/>
                  </a:lnTo>
                  <a:lnTo>
                    <a:pt x="76200" y="41148"/>
                  </a:lnTo>
                  <a:lnTo>
                    <a:pt x="150875" y="45719"/>
                  </a:lnTo>
                  <a:lnTo>
                    <a:pt x="225551" y="50291"/>
                  </a:lnTo>
                  <a:lnTo>
                    <a:pt x="298703" y="54863"/>
                  </a:lnTo>
                  <a:lnTo>
                    <a:pt x="368807" y="60960"/>
                  </a:lnTo>
                  <a:lnTo>
                    <a:pt x="438912" y="68579"/>
                  </a:lnTo>
                  <a:lnTo>
                    <a:pt x="507491" y="76200"/>
                  </a:lnTo>
                  <a:lnTo>
                    <a:pt x="576071" y="83819"/>
                  </a:lnTo>
                  <a:lnTo>
                    <a:pt x="580644" y="45719"/>
                  </a:lnTo>
                  <a:lnTo>
                    <a:pt x="512063" y="38100"/>
                  </a:lnTo>
                  <a:lnTo>
                    <a:pt x="443483" y="30479"/>
                  </a:lnTo>
                  <a:lnTo>
                    <a:pt x="373380" y="22860"/>
                  </a:lnTo>
                  <a:lnTo>
                    <a:pt x="301751" y="16763"/>
                  </a:lnTo>
                  <a:lnTo>
                    <a:pt x="228600" y="12191"/>
                  </a:lnTo>
                  <a:lnTo>
                    <a:pt x="153924" y="7619"/>
                  </a:lnTo>
                  <a:lnTo>
                    <a:pt x="77724" y="3048"/>
                  </a:lnTo>
                  <a:lnTo>
                    <a:pt x="1524" y="0"/>
                  </a:lnTo>
                  <a:close/>
                </a:path>
              </a:pathLst>
            </a:custGeom>
            <a:solidFill>
              <a:srgbClr val="FF0000"/>
            </a:solidFill>
          </p:spPr>
          <p:txBody>
            <a:bodyPr wrap="square" lIns="0" tIns="0" rIns="0" bIns="0" rtlCol="0">
              <a:noAutofit/>
            </a:bodyPr>
            <a:lstStyle/>
            <a:p>
              <a:endParaRPr/>
            </a:p>
          </p:txBody>
        </p:sp>
        <p:sp>
          <p:nvSpPr>
            <p:cNvPr id="37" name="object 37"/>
            <p:cNvSpPr/>
            <p:nvPr/>
          </p:nvSpPr>
          <p:spPr>
            <a:xfrm>
              <a:off x="2609088" y="1848612"/>
              <a:ext cx="315468" cy="492251"/>
            </a:xfrm>
            <a:custGeom>
              <a:avLst/>
              <a:gdLst/>
              <a:ahLst/>
              <a:cxnLst/>
              <a:rect l="l" t="t" r="r" b="b"/>
              <a:pathLst>
                <a:path w="315468" h="492251">
                  <a:moveTo>
                    <a:pt x="71628" y="161543"/>
                  </a:moveTo>
                  <a:lnTo>
                    <a:pt x="80772" y="166115"/>
                  </a:lnTo>
                  <a:lnTo>
                    <a:pt x="88392" y="172212"/>
                  </a:lnTo>
                  <a:lnTo>
                    <a:pt x="108204" y="185927"/>
                  </a:lnTo>
                  <a:lnTo>
                    <a:pt x="118872" y="192024"/>
                  </a:lnTo>
                  <a:lnTo>
                    <a:pt x="129539" y="198119"/>
                  </a:lnTo>
                  <a:lnTo>
                    <a:pt x="141731" y="202691"/>
                  </a:lnTo>
                  <a:lnTo>
                    <a:pt x="144780" y="204215"/>
                  </a:lnTo>
                  <a:lnTo>
                    <a:pt x="153924" y="205739"/>
                  </a:lnTo>
                  <a:lnTo>
                    <a:pt x="169163" y="205739"/>
                  </a:lnTo>
                  <a:lnTo>
                    <a:pt x="175260" y="204215"/>
                  </a:lnTo>
                  <a:lnTo>
                    <a:pt x="178307" y="202691"/>
                  </a:lnTo>
                  <a:lnTo>
                    <a:pt x="182880" y="201167"/>
                  </a:lnTo>
                  <a:lnTo>
                    <a:pt x="193548" y="195071"/>
                  </a:lnTo>
                  <a:lnTo>
                    <a:pt x="202692" y="187451"/>
                  </a:lnTo>
                  <a:lnTo>
                    <a:pt x="211836" y="179831"/>
                  </a:lnTo>
                  <a:lnTo>
                    <a:pt x="220980" y="170687"/>
                  </a:lnTo>
                  <a:lnTo>
                    <a:pt x="230124" y="160019"/>
                  </a:lnTo>
                  <a:lnTo>
                    <a:pt x="237744" y="150875"/>
                  </a:lnTo>
                  <a:lnTo>
                    <a:pt x="245363" y="138683"/>
                  </a:lnTo>
                  <a:lnTo>
                    <a:pt x="254507" y="126491"/>
                  </a:lnTo>
                  <a:lnTo>
                    <a:pt x="262128" y="114300"/>
                  </a:lnTo>
                  <a:lnTo>
                    <a:pt x="269748" y="102107"/>
                  </a:lnTo>
                  <a:lnTo>
                    <a:pt x="284988" y="74675"/>
                  </a:lnTo>
                  <a:lnTo>
                    <a:pt x="300228" y="47243"/>
                  </a:lnTo>
                  <a:lnTo>
                    <a:pt x="315468" y="18287"/>
                  </a:lnTo>
                  <a:lnTo>
                    <a:pt x="281939" y="0"/>
                  </a:lnTo>
                  <a:lnTo>
                    <a:pt x="266700" y="28955"/>
                  </a:lnTo>
                  <a:lnTo>
                    <a:pt x="251460" y="56387"/>
                  </a:lnTo>
                  <a:lnTo>
                    <a:pt x="237744" y="82295"/>
                  </a:lnTo>
                  <a:lnTo>
                    <a:pt x="230124" y="94487"/>
                  </a:lnTo>
                  <a:lnTo>
                    <a:pt x="222504" y="105155"/>
                  </a:lnTo>
                  <a:lnTo>
                    <a:pt x="214884" y="117348"/>
                  </a:lnTo>
                  <a:lnTo>
                    <a:pt x="207263" y="126491"/>
                  </a:lnTo>
                  <a:lnTo>
                    <a:pt x="201168" y="135636"/>
                  </a:lnTo>
                  <a:lnTo>
                    <a:pt x="193548" y="144779"/>
                  </a:lnTo>
                  <a:lnTo>
                    <a:pt x="185928" y="150875"/>
                  </a:lnTo>
                  <a:lnTo>
                    <a:pt x="179831" y="158495"/>
                  </a:lnTo>
                  <a:lnTo>
                    <a:pt x="173736" y="163067"/>
                  </a:lnTo>
                  <a:lnTo>
                    <a:pt x="167639" y="166115"/>
                  </a:lnTo>
                  <a:lnTo>
                    <a:pt x="163068" y="167639"/>
                  </a:lnTo>
                  <a:lnTo>
                    <a:pt x="166116" y="167639"/>
                  </a:lnTo>
                  <a:lnTo>
                    <a:pt x="158495" y="167639"/>
                  </a:lnTo>
                  <a:lnTo>
                    <a:pt x="161544" y="169163"/>
                  </a:lnTo>
                  <a:lnTo>
                    <a:pt x="152400" y="166115"/>
                  </a:lnTo>
                  <a:lnTo>
                    <a:pt x="155448" y="167639"/>
                  </a:lnTo>
                  <a:lnTo>
                    <a:pt x="147828" y="164591"/>
                  </a:lnTo>
                  <a:lnTo>
                    <a:pt x="138684" y="160019"/>
                  </a:lnTo>
                  <a:lnTo>
                    <a:pt x="129539" y="153924"/>
                  </a:lnTo>
                  <a:lnTo>
                    <a:pt x="109728" y="140207"/>
                  </a:lnTo>
                  <a:lnTo>
                    <a:pt x="100584" y="134112"/>
                  </a:lnTo>
                  <a:lnTo>
                    <a:pt x="89916" y="126491"/>
                  </a:lnTo>
                  <a:lnTo>
                    <a:pt x="79248" y="121919"/>
                  </a:lnTo>
                  <a:lnTo>
                    <a:pt x="70104" y="118871"/>
                  </a:lnTo>
                  <a:lnTo>
                    <a:pt x="67056" y="117348"/>
                  </a:lnTo>
                  <a:lnTo>
                    <a:pt x="53339" y="117348"/>
                  </a:lnTo>
                  <a:lnTo>
                    <a:pt x="54863" y="155448"/>
                  </a:lnTo>
                  <a:lnTo>
                    <a:pt x="55778" y="155143"/>
                  </a:lnTo>
                  <a:lnTo>
                    <a:pt x="55880" y="154939"/>
                  </a:lnTo>
                  <a:lnTo>
                    <a:pt x="57150" y="154685"/>
                  </a:lnTo>
                  <a:lnTo>
                    <a:pt x="57912" y="153924"/>
                  </a:lnTo>
                  <a:lnTo>
                    <a:pt x="56387" y="153924"/>
                  </a:lnTo>
                  <a:lnTo>
                    <a:pt x="57912" y="153924"/>
                  </a:lnTo>
                  <a:lnTo>
                    <a:pt x="58604" y="154200"/>
                  </a:lnTo>
                  <a:lnTo>
                    <a:pt x="59436" y="153924"/>
                  </a:lnTo>
                  <a:lnTo>
                    <a:pt x="58758" y="154262"/>
                  </a:lnTo>
                  <a:lnTo>
                    <a:pt x="65531" y="156971"/>
                  </a:lnTo>
                  <a:lnTo>
                    <a:pt x="71628" y="161543"/>
                  </a:lnTo>
                  <a:close/>
                </a:path>
                <a:path w="315468" h="492251">
                  <a:moveTo>
                    <a:pt x="56388" y="155447"/>
                  </a:moveTo>
                  <a:lnTo>
                    <a:pt x="55625" y="155448"/>
                  </a:lnTo>
                  <a:lnTo>
                    <a:pt x="54863" y="156971"/>
                  </a:lnTo>
                  <a:lnTo>
                    <a:pt x="56388" y="155447"/>
                  </a:lnTo>
                  <a:close/>
                </a:path>
                <a:path w="315468" h="492251">
                  <a:moveTo>
                    <a:pt x="58604" y="154200"/>
                  </a:moveTo>
                  <a:lnTo>
                    <a:pt x="58758" y="154262"/>
                  </a:lnTo>
                  <a:lnTo>
                    <a:pt x="59436" y="153924"/>
                  </a:lnTo>
                  <a:lnTo>
                    <a:pt x="58521" y="154228"/>
                  </a:lnTo>
                  <a:lnTo>
                    <a:pt x="57912" y="153924"/>
                  </a:lnTo>
                  <a:lnTo>
                    <a:pt x="57150" y="154685"/>
                  </a:lnTo>
                  <a:lnTo>
                    <a:pt x="55880" y="154939"/>
                  </a:lnTo>
                  <a:lnTo>
                    <a:pt x="55778" y="155143"/>
                  </a:lnTo>
                  <a:lnTo>
                    <a:pt x="54863" y="155448"/>
                  </a:lnTo>
                  <a:lnTo>
                    <a:pt x="53339" y="117348"/>
                  </a:lnTo>
                  <a:lnTo>
                    <a:pt x="47243" y="117348"/>
                  </a:lnTo>
                  <a:lnTo>
                    <a:pt x="44195" y="118871"/>
                  </a:lnTo>
                  <a:lnTo>
                    <a:pt x="42672" y="118871"/>
                  </a:lnTo>
                  <a:lnTo>
                    <a:pt x="39624" y="120395"/>
                  </a:lnTo>
                  <a:lnTo>
                    <a:pt x="36575" y="123443"/>
                  </a:lnTo>
                  <a:lnTo>
                    <a:pt x="33528" y="124967"/>
                  </a:lnTo>
                  <a:lnTo>
                    <a:pt x="30480" y="128015"/>
                  </a:lnTo>
                  <a:lnTo>
                    <a:pt x="28956" y="129539"/>
                  </a:lnTo>
                  <a:lnTo>
                    <a:pt x="25907" y="132587"/>
                  </a:lnTo>
                  <a:lnTo>
                    <a:pt x="24384" y="135636"/>
                  </a:lnTo>
                  <a:lnTo>
                    <a:pt x="15239" y="155448"/>
                  </a:lnTo>
                  <a:lnTo>
                    <a:pt x="10668" y="169163"/>
                  </a:lnTo>
                  <a:lnTo>
                    <a:pt x="7619" y="184403"/>
                  </a:lnTo>
                  <a:lnTo>
                    <a:pt x="4572" y="202691"/>
                  </a:lnTo>
                  <a:lnTo>
                    <a:pt x="3048" y="220979"/>
                  </a:lnTo>
                  <a:lnTo>
                    <a:pt x="1524" y="240791"/>
                  </a:lnTo>
                  <a:lnTo>
                    <a:pt x="0" y="262127"/>
                  </a:lnTo>
                  <a:lnTo>
                    <a:pt x="0" y="384048"/>
                  </a:lnTo>
                  <a:lnTo>
                    <a:pt x="1524" y="437388"/>
                  </a:lnTo>
                  <a:lnTo>
                    <a:pt x="3048" y="492251"/>
                  </a:lnTo>
                  <a:lnTo>
                    <a:pt x="41148" y="490727"/>
                  </a:lnTo>
                  <a:lnTo>
                    <a:pt x="39624" y="435863"/>
                  </a:lnTo>
                  <a:lnTo>
                    <a:pt x="38100" y="382524"/>
                  </a:lnTo>
                  <a:lnTo>
                    <a:pt x="38100" y="263651"/>
                  </a:lnTo>
                  <a:lnTo>
                    <a:pt x="39624" y="242315"/>
                  </a:lnTo>
                  <a:lnTo>
                    <a:pt x="41148" y="224027"/>
                  </a:lnTo>
                  <a:lnTo>
                    <a:pt x="42672" y="205739"/>
                  </a:lnTo>
                  <a:lnTo>
                    <a:pt x="45719" y="190500"/>
                  </a:lnTo>
                  <a:lnTo>
                    <a:pt x="48768" y="176783"/>
                  </a:lnTo>
                  <a:lnTo>
                    <a:pt x="51816" y="166115"/>
                  </a:lnTo>
                  <a:lnTo>
                    <a:pt x="54863" y="156971"/>
                  </a:lnTo>
                  <a:lnTo>
                    <a:pt x="55625" y="155448"/>
                  </a:lnTo>
                  <a:lnTo>
                    <a:pt x="60960" y="155448"/>
                  </a:lnTo>
                  <a:lnTo>
                    <a:pt x="58674" y="154304"/>
                  </a:lnTo>
                  <a:close/>
                </a:path>
              </a:pathLst>
            </a:custGeom>
            <a:solidFill>
              <a:srgbClr val="FF0000"/>
            </a:solidFill>
          </p:spPr>
          <p:txBody>
            <a:bodyPr wrap="square" lIns="0" tIns="0" rIns="0" bIns="0" rtlCol="0">
              <a:noAutofit/>
            </a:bodyPr>
            <a:lstStyle/>
            <a:p>
              <a:endParaRPr/>
            </a:p>
          </p:txBody>
        </p:sp>
        <p:sp>
          <p:nvSpPr>
            <p:cNvPr id="38" name="object 38"/>
            <p:cNvSpPr/>
            <p:nvPr/>
          </p:nvSpPr>
          <p:spPr>
            <a:xfrm>
              <a:off x="3314700" y="3133343"/>
              <a:ext cx="318515" cy="381000"/>
            </a:xfrm>
            <a:custGeom>
              <a:avLst/>
              <a:gdLst/>
              <a:ahLst/>
              <a:cxnLst/>
              <a:rect l="l" t="t" r="r" b="b"/>
              <a:pathLst>
                <a:path w="318515" h="381000">
                  <a:moveTo>
                    <a:pt x="132587" y="288036"/>
                  </a:moveTo>
                  <a:lnTo>
                    <a:pt x="123444" y="269748"/>
                  </a:lnTo>
                  <a:lnTo>
                    <a:pt x="114300" y="252984"/>
                  </a:lnTo>
                  <a:lnTo>
                    <a:pt x="106679" y="236220"/>
                  </a:lnTo>
                  <a:lnTo>
                    <a:pt x="99060" y="219456"/>
                  </a:lnTo>
                  <a:lnTo>
                    <a:pt x="92963" y="211836"/>
                  </a:lnTo>
                  <a:lnTo>
                    <a:pt x="86867" y="202692"/>
                  </a:lnTo>
                  <a:lnTo>
                    <a:pt x="80772" y="193548"/>
                  </a:lnTo>
                  <a:lnTo>
                    <a:pt x="73151" y="185927"/>
                  </a:lnTo>
                  <a:lnTo>
                    <a:pt x="59436" y="172212"/>
                  </a:lnTo>
                  <a:lnTo>
                    <a:pt x="53339" y="166116"/>
                  </a:lnTo>
                  <a:lnTo>
                    <a:pt x="47244" y="158496"/>
                  </a:lnTo>
                  <a:lnTo>
                    <a:pt x="42672" y="153924"/>
                  </a:lnTo>
                  <a:lnTo>
                    <a:pt x="39624" y="147827"/>
                  </a:lnTo>
                  <a:lnTo>
                    <a:pt x="38608" y="142747"/>
                  </a:lnTo>
                  <a:lnTo>
                    <a:pt x="38317" y="141296"/>
                  </a:lnTo>
                  <a:lnTo>
                    <a:pt x="38100" y="141732"/>
                  </a:lnTo>
                  <a:lnTo>
                    <a:pt x="38100" y="144780"/>
                  </a:lnTo>
                  <a:lnTo>
                    <a:pt x="45720" y="211836"/>
                  </a:lnTo>
                  <a:lnTo>
                    <a:pt x="50291" y="217932"/>
                  </a:lnTo>
                  <a:lnTo>
                    <a:pt x="56387" y="224027"/>
                  </a:lnTo>
                  <a:lnTo>
                    <a:pt x="60960" y="230124"/>
                  </a:lnTo>
                  <a:lnTo>
                    <a:pt x="64008" y="237744"/>
                  </a:lnTo>
                  <a:lnTo>
                    <a:pt x="73151" y="252984"/>
                  </a:lnTo>
                  <a:lnTo>
                    <a:pt x="80772" y="269748"/>
                  </a:lnTo>
                  <a:lnTo>
                    <a:pt x="89915" y="288036"/>
                  </a:lnTo>
                  <a:lnTo>
                    <a:pt x="92964" y="294132"/>
                  </a:lnTo>
                  <a:lnTo>
                    <a:pt x="135890" y="294132"/>
                  </a:lnTo>
                  <a:lnTo>
                    <a:pt x="132587" y="288036"/>
                  </a:lnTo>
                  <a:close/>
                </a:path>
                <a:path w="318515" h="381000">
                  <a:moveTo>
                    <a:pt x="38100" y="146304"/>
                  </a:moveTo>
                  <a:lnTo>
                    <a:pt x="38100" y="91439"/>
                  </a:lnTo>
                  <a:lnTo>
                    <a:pt x="27432" y="99060"/>
                  </a:lnTo>
                  <a:lnTo>
                    <a:pt x="16763" y="106680"/>
                  </a:lnTo>
                  <a:lnTo>
                    <a:pt x="12191" y="111251"/>
                  </a:lnTo>
                  <a:lnTo>
                    <a:pt x="9144" y="115824"/>
                  </a:lnTo>
                  <a:lnTo>
                    <a:pt x="6096" y="121920"/>
                  </a:lnTo>
                  <a:lnTo>
                    <a:pt x="3048" y="124968"/>
                  </a:lnTo>
                  <a:lnTo>
                    <a:pt x="1524" y="128016"/>
                  </a:lnTo>
                  <a:lnTo>
                    <a:pt x="0" y="135636"/>
                  </a:lnTo>
                  <a:lnTo>
                    <a:pt x="0" y="147827"/>
                  </a:lnTo>
                  <a:lnTo>
                    <a:pt x="1524" y="150875"/>
                  </a:lnTo>
                  <a:lnTo>
                    <a:pt x="3048" y="158496"/>
                  </a:lnTo>
                  <a:lnTo>
                    <a:pt x="4572" y="161544"/>
                  </a:lnTo>
                  <a:lnTo>
                    <a:pt x="7620" y="169163"/>
                  </a:lnTo>
                  <a:lnTo>
                    <a:pt x="13715" y="176784"/>
                  </a:lnTo>
                  <a:lnTo>
                    <a:pt x="19812" y="184404"/>
                  </a:lnTo>
                  <a:lnTo>
                    <a:pt x="25908" y="192024"/>
                  </a:lnTo>
                  <a:lnTo>
                    <a:pt x="32003" y="198120"/>
                  </a:lnTo>
                  <a:lnTo>
                    <a:pt x="38100" y="146304"/>
                  </a:lnTo>
                  <a:close/>
                </a:path>
                <a:path w="318515" h="381000">
                  <a:moveTo>
                    <a:pt x="38100" y="144780"/>
                  </a:moveTo>
                  <a:lnTo>
                    <a:pt x="38100" y="146304"/>
                  </a:lnTo>
                  <a:lnTo>
                    <a:pt x="32003" y="198120"/>
                  </a:lnTo>
                  <a:lnTo>
                    <a:pt x="45720" y="211836"/>
                  </a:lnTo>
                  <a:lnTo>
                    <a:pt x="38100" y="144780"/>
                  </a:lnTo>
                  <a:close/>
                </a:path>
                <a:path w="318515" h="381000">
                  <a:moveTo>
                    <a:pt x="39624" y="138684"/>
                  </a:moveTo>
                  <a:lnTo>
                    <a:pt x="39624" y="137160"/>
                  </a:lnTo>
                  <a:lnTo>
                    <a:pt x="42672" y="135636"/>
                  </a:lnTo>
                  <a:lnTo>
                    <a:pt x="44196" y="134112"/>
                  </a:lnTo>
                  <a:lnTo>
                    <a:pt x="50291" y="128016"/>
                  </a:lnTo>
                  <a:lnTo>
                    <a:pt x="59436" y="123444"/>
                  </a:lnTo>
                  <a:lnTo>
                    <a:pt x="70103" y="117348"/>
                  </a:lnTo>
                  <a:lnTo>
                    <a:pt x="82296" y="111251"/>
                  </a:lnTo>
                  <a:lnTo>
                    <a:pt x="96012" y="105156"/>
                  </a:lnTo>
                  <a:lnTo>
                    <a:pt x="111251" y="99060"/>
                  </a:lnTo>
                  <a:lnTo>
                    <a:pt x="129539" y="92963"/>
                  </a:lnTo>
                  <a:lnTo>
                    <a:pt x="146303" y="86868"/>
                  </a:lnTo>
                  <a:lnTo>
                    <a:pt x="166115" y="80772"/>
                  </a:lnTo>
                  <a:lnTo>
                    <a:pt x="185927" y="74675"/>
                  </a:lnTo>
                  <a:lnTo>
                    <a:pt x="207263" y="68580"/>
                  </a:lnTo>
                  <a:lnTo>
                    <a:pt x="228600" y="60960"/>
                  </a:lnTo>
                  <a:lnTo>
                    <a:pt x="272796" y="48768"/>
                  </a:lnTo>
                  <a:lnTo>
                    <a:pt x="318515" y="36575"/>
                  </a:lnTo>
                  <a:lnTo>
                    <a:pt x="307848" y="0"/>
                  </a:lnTo>
                  <a:lnTo>
                    <a:pt x="262127" y="12192"/>
                  </a:lnTo>
                  <a:lnTo>
                    <a:pt x="217932" y="24384"/>
                  </a:lnTo>
                  <a:lnTo>
                    <a:pt x="196596" y="32004"/>
                  </a:lnTo>
                  <a:lnTo>
                    <a:pt x="175260" y="38100"/>
                  </a:lnTo>
                  <a:lnTo>
                    <a:pt x="153924" y="44196"/>
                  </a:lnTo>
                  <a:lnTo>
                    <a:pt x="134112" y="50292"/>
                  </a:lnTo>
                  <a:lnTo>
                    <a:pt x="115824" y="57912"/>
                  </a:lnTo>
                  <a:lnTo>
                    <a:pt x="97536" y="64008"/>
                  </a:lnTo>
                  <a:lnTo>
                    <a:pt x="80772" y="70104"/>
                  </a:lnTo>
                  <a:lnTo>
                    <a:pt x="65532" y="77724"/>
                  </a:lnTo>
                  <a:lnTo>
                    <a:pt x="51815" y="83820"/>
                  </a:lnTo>
                  <a:lnTo>
                    <a:pt x="38100" y="91439"/>
                  </a:lnTo>
                  <a:lnTo>
                    <a:pt x="38100" y="140208"/>
                  </a:lnTo>
                  <a:lnTo>
                    <a:pt x="38100" y="141732"/>
                  </a:lnTo>
                  <a:lnTo>
                    <a:pt x="38317" y="141296"/>
                  </a:lnTo>
                  <a:lnTo>
                    <a:pt x="38608" y="142747"/>
                  </a:lnTo>
                  <a:lnTo>
                    <a:pt x="39624" y="138684"/>
                  </a:lnTo>
                  <a:close/>
                </a:path>
              </a:pathLst>
            </a:custGeom>
            <a:solidFill>
              <a:srgbClr val="FF0000"/>
            </a:solidFill>
          </p:spPr>
          <p:txBody>
            <a:bodyPr wrap="square" lIns="0" tIns="0" rIns="0" bIns="0" rtlCol="0">
              <a:noAutofit/>
            </a:bodyPr>
            <a:lstStyle/>
            <a:p>
              <a:endParaRPr/>
            </a:p>
          </p:txBody>
        </p:sp>
        <p:sp>
          <p:nvSpPr>
            <p:cNvPr id="39" name="object 39"/>
            <p:cNvSpPr/>
            <p:nvPr/>
          </p:nvSpPr>
          <p:spPr>
            <a:xfrm>
              <a:off x="2249424" y="2560319"/>
              <a:ext cx="411480" cy="83820"/>
            </a:xfrm>
            <a:custGeom>
              <a:avLst/>
              <a:gdLst/>
              <a:ahLst/>
              <a:cxnLst/>
              <a:rect l="l" t="t" r="r" b="b"/>
              <a:pathLst>
                <a:path w="411480" h="83820">
                  <a:moveTo>
                    <a:pt x="4571" y="0"/>
                  </a:moveTo>
                  <a:lnTo>
                    <a:pt x="0" y="38100"/>
                  </a:lnTo>
                  <a:lnTo>
                    <a:pt x="406907" y="83820"/>
                  </a:lnTo>
                  <a:lnTo>
                    <a:pt x="411480" y="45720"/>
                  </a:lnTo>
                  <a:lnTo>
                    <a:pt x="4571" y="0"/>
                  </a:lnTo>
                  <a:close/>
                </a:path>
              </a:pathLst>
            </a:custGeom>
            <a:solidFill>
              <a:srgbClr val="FF0000"/>
            </a:solidFill>
          </p:spPr>
          <p:txBody>
            <a:bodyPr wrap="square" lIns="0" tIns="0" rIns="0" bIns="0" rtlCol="0">
              <a:noAutofit/>
            </a:bodyPr>
            <a:lstStyle/>
            <a:p>
              <a:endParaRPr/>
            </a:p>
          </p:txBody>
        </p:sp>
        <p:sp>
          <p:nvSpPr>
            <p:cNvPr id="40" name="object 40"/>
            <p:cNvSpPr/>
            <p:nvPr/>
          </p:nvSpPr>
          <p:spPr>
            <a:xfrm>
              <a:off x="1798320" y="3241548"/>
              <a:ext cx="350519" cy="330707"/>
            </a:xfrm>
            <a:custGeom>
              <a:avLst/>
              <a:gdLst/>
              <a:ahLst/>
              <a:cxnLst/>
              <a:rect l="l" t="t" r="r" b="b"/>
              <a:pathLst>
                <a:path w="350519" h="330707">
                  <a:moveTo>
                    <a:pt x="284988" y="179831"/>
                  </a:moveTo>
                  <a:lnTo>
                    <a:pt x="292607" y="164591"/>
                  </a:lnTo>
                  <a:lnTo>
                    <a:pt x="300228" y="149351"/>
                  </a:lnTo>
                  <a:lnTo>
                    <a:pt x="312419" y="115823"/>
                  </a:lnTo>
                  <a:lnTo>
                    <a:pt x="326136" y="82295"/>
                  </a:lnTo>
                  <a:lnTo>
                    <a:pt x="338328" y="47243"/>
                  </a:lnTo>
                  <a:lnTo>
                    <a:pt x="350519" y="12191"/>
                  </a:lnTo>
                  <a:lnTo>
                    <a:pt x="313944" y="0"/>
                  </a:lnTo>
                  <a:lnTo>
                    <a:pt x="301752" y="35051"/>
                  </a:lnTo>
                  <a:lnTo>
                    <a:pt x="289560" y="68579"/>
                  </a:lnTo>
                  <a:lnTo>
                    <a:pt x="277368" y="102107"/>
                  </a:lnTo>
                  <a:lnTo>
                    <a:pt x="265175" y="132587"/>
                  </a:lnTo>
                  <a:lnTo>
                    <a:pt x="257556" y="147827"/>
                  </a:lnTo>
                  <a:lnTo>
                    <a:pt x="251460" y="161543"/>
                  </a:lnTo>
                  <a:lnTo>
                    <a:pt x="243840" y="173735"/>
                  </a:lnTo>
                  <a:lnTo>
                    <a:pt x="237066" y="185927"/>
                  </a:lnTo>
                  <a:lnTo>
                    <a:pt x="281330" y="185927"/>
                  </a:lnTo>
                  <a:lnTo>
                    <a:pt x="284988" y="179831"/>
                  </a:lnTo>
                  <a:close/>
                </a:path>
              </a:pathLst>
            </a:custGeom>
            <a:solidFill>
              <a:srgbClr val="FF0000"/>
            </a:solidFill>
          </p:spPr>
          <p:txBody>
            <a:bodyPr wrap="square" lIns="0" tIns="0" rIns="0" bIns="0" rtlCol="0">
              <a:noAutofit/>
            </a:bodyPr>
            <a:lstStyle/>
            <a:p>
              <a:endParaRPr/>
            </a:p>
          </p:txBody>
        </p:sp>
        <p:sp>
          <p:nvSpPr>
            <p:cNvPr id="41" name="object 41"/>
            <p:cNvSpPr/>
            <p:nvPr/>
          </p:nvSpPr>
          <p:spPr>
            <a:xfrm>
              <a:off x="2104644" y="2973324"/>
              <a:ext cx="79248" cy="240791"/>
            </a:xfrm>
            <a:custGeom>
              <a:avLst/>
              <a:gdLst/>
              <a:ahLst/>
              <a:cxnLst/>
              <a:rect l="l" t="t" r="r" b="b"/>
              <a:pathLst>
                <a:path w="79248" h="240791">
                  <a:moveTo>
                    <a:pt x="77724" y="134112"/>
                  </a:moveTo>
                  <a:lnTo>
                    <a:pt x="76200" y="114300"/>
                  </a:lnTo>
                  <a:lnTo>
                    <a:pt x="74675" y="97536"/>
                  </a:lnTo>
                  <a:lnTo>
                    <a:pt x="71628" y="80771"/>
                  </a:lnTo>
                  <a:lnTo>
                    <a:pt x="68580" y="67055"/>
                  </a:lnTo>
                  <a:lnTo>
                    <a:pt x="64007" y="53339"/>
                  </a:lnTo>
                  <a:lnTo>
                    <a:pt x="59436" y="41147"/>
                  </a:lnTo>
                  <a:lnTo>
                    <a:pt x="53339" y="32003"/>
                  </a:lnTo>
                  <a:lnTo>
                    <a:pt x="47243" y="22859"/>
                  </a:lnTo>
                  <a:lnTo>
                    <a:pt x="41148" y="13715"/>
                  </a:lnTo>
                  <a:lnTo>
                    <a:pt x="28956" y="0"/>
                  </a:lnTo>
                  <a:lnTo>
                    <a:pt x="0" y="25907"/>
                  </a:lnTo>
                  <a:lnTo>
                    <a:pt x="10668" y="38100"/>
                  </a:lnTo>
                  <a:lnTo>
                    <a:pt x="15239" y="44195"/>
                  </a:lnTo>
                  <a:lnTo>
                    <a:pt x="19812" y="50291"/>
                  </a:lnTo>
                  <a:lnTo>
                    <a:pt x="24383" y="57912"/>
                  </a:lnTo>
                  <a:lnTo>
                    <a:pt x="27431" y="65531"/>
                  </a:lnTo>
                  <a:lnTo>
                    <a:pt x="30480" y="76200"/>
                  </a:lnTo>
                  <a:lnTo>
                    <a:pt x="33528" y="86867"/>
                  </a:lnTo>
                  <a:lnTo>
                    <a:pt x="36575" y="102107"/>
                  </a:lnTo>
                  <a:lnTo>
                    <a:pt x="38100" y="117347"/>
                  </a:lnTo>
                  <a:lnTo>
                    <a:pt x="39624" y="135636"/>
                  </a:lnTo>
                  <a:lnTo>
                    <a:pt x="39624" y="155447"/>
                  </a:lnTo>
                  <a:lnTo>
                    <a:pt x="41148" y="175259"/>
                  </a:lnTo>
                  <a:lnTo>
                    <a:pt x="41148" y="240791"/>
                  </a:lnTo>
                  <a:lnTo>
                    <a:pt x="79248" y="240791"/>
                  </a:lnTo>
                  <a:lnTo>
                    <a:pt x="79248" y="175259"/>
                  </a:lnTo>
                  <a:lnTo>
                    <a:pt x="77724" y="153924"/>
                  </a:lnTo>
                  <a:lnTo>
                    <a:pt x="77724" y="134112"/>
                  </a:lnTo>
                  <a:close/>
                </a:path>
              </a:pathLst>
            </a:custGeom>
            <a:solidFill>
              <a:srgbClr val="FF0000"/>
            </a:solidFill>
          </p:spPr>
          <p:txBody>
            <a:bodyPr wrap="square" lIns="0" tIns="0" rIns="0" bIns="0" rtlCol="0">
              <a:noAutofit/>
            </a:bodyPr>
            <a:lstStyle/>
            <a:p>
              <a:endParaRPr/>
            </a:p>
          </p:txBody>
        </p:sp>
        <p:sp>
          <p:nvSpPr>
            <p:cNvPr id="42" name="object 42"/>
            <p:cNvSpPr/>
            <p:nvPr/>
          </p:nvSpPr>
          <p:spPr>
            <a:xfrm>
              <a:off x="2103120" y="2598419"/>
              <a:ext cx="140207" cy="365760"/>
            </a:xfrm>
            <a:custGeom>
              <a:avLst/>
              <a:gdLst/>
              <a:ahLst/>
              <a:cxnLst/>
              <a:rect l="l" t="t" r="r" b="b"/>
              <a:pathLst>
                <a:path w="140207" h="365760">
                  <a:moveTo>
                    <a:pt x="51816" y="254508"/>
                  </a:moveTo>
                  <a:lnTo>
                    <a:pt x="53340" y="248412"/>
                  </a:lnTo>
                  <a:lnTo>
                    <a:pt x="56387" y="240792"/>
                  </a:lnTo>
                  <a:lnTo>
                    <a:pt x="57912" y="233172"/>
                  </a:lnTo>
                  <a:lnTo>
                    <a:pt x="60960" y="224028"/>
                  </a:lnTo>
                  <a:lnTo>
                    <a:pt x="64007" y="214884"/>
                  </a:lnTo>
                  <a:lnTo>
                    <a:pt x="67056" y="204216"/>
                  </a:lnTo>
                  <a:lnTo>
                    <a:pt x="71628" y="193548"/>
                  </a:lnTo>
                  <a:lnTo>
                    <a:pt x="76200" y="182880"/>
                  </a:lnTo>
                  <a:lnTo>
                    <a:pt x="85343" y="158496"/>
                  </a:lnTo>
                  <a:lnTo>
                    <a:pt x="94487" y="131063"/>
                  </a:lnTo>
                  <a:lnTo>
                    <a:pt x="105156" y="103632"/>
                  </a:lnTo>
                  <a:lnTo>
                    <a:pt x="117348" y="74675"/>
                  </a:lnTo>
                  <a:lnTo>
                    <a:pt x="129540" y="44196"/>
                  </a:lnTo>
                  <a:lnTo>
                    <a:pt x="140207" y="13716"/>
                  </a:lnTo>
                  <a:lnTo>
                    <a:pt x="105156" y="0"/>
                  </a:lnTo>
                  <a:lnTo>
                    <a:pt x="92963" y="30480"/>
                  </a:lnTo>
                  <a:lnTo>
                    <a:pt x="82296" y="59436"/>
                  </a:lnTo>
                  <a:lnTo>
                    <a:pt x="70104" y="89916"/>
                  </a:lnTo>
                  <a:lnTo>
                    <a:pt x="59436" y="117348"/>
                  </a:lnTo>
                  <a:lnTo>
                    <a:pt x="48768" y="144780"/>
                  </a:lnTo>
                  <a:lnTo>
                    <a:pt x="39624" y="169163"/>
                  </a:lnTo>
                  <a:lnTo>
                    <a:pt x="35052" y="181356"/>
                  </a:lnTo>
                  <a:lnTo>
                    <a:pt x="32004" y="192024"/>
                  </a:lnTo>
                  <a:lnTo>
                    <a:pt x="27431" y="202692"/>
                  </a:lnTo>
                  <a:lnTo>
                    <a:pt x="24384" y="211836"/>
                  </a:lnTo>
                  <a:lnTo>
                    <a:pt x="21336" y="220980"/>
                  </a:lnTo>
                  <a:lnTo>
                    <a:pt x="19812" y="230124"/>
                  </a:lnTo>
                  <a:lnTo>
                    <a:pt x="16763" y="237744"/>
                  </a:lnTo>
                  <a:lnTo>
                    <a:pt x="15240" y="245363"/>
                  </a:lnTo>
                  <a:lnTo>
                    <a:pt x="13716" y="251460"/>
                  </a:lnTo>
                  <a:lnTo>
                    <a:pt x="12192" y="257556"/>
                  </a:lnTo>
                  <a:lnTo>
                    <a:pt x="10668" y="268224"/>
                  </a:lnTo>
                  <a:lnTo>
                    <a:pt x="10668" y="275844"/>
                  </a:lnTo>
                  <a:lnTo>
                    <a:pt x="9143" y="284988"/>
                  </a:lnTo>
                  <a:lnTo>
                    <a:pt x="9143" y="292608"/>
                  </a:lnTo>
                  <a:lnTo>
                    <a:pt x="7619" y="300228"/>
                  </a:lnTo>
                  <a:lnTo>
                    <a:pt x="4572" y="316992"/>
                  </a:lnTo>
                  <a:lnTo>
                    <a:pt x="3048" y="333756"/>
                  </a:lnTo>
                  <a:lnTo>
                    <a:pt x="1524" y="347472"/>
                  </a:lnTo>
                  <a:lnTo>
                    <a:pt x="0" y="361188"/>
                  </a:lnTo>
                  <a:lnTo>
                    <a:pt x="38100" y="365760"/>
                  </a:lnTo>
                  <a:lnTo>
                    <a:pt x="39624" y="352044"/>
                  </a:lnTo>
                  <a:lnTo>
                    <a:pt x="41148" y="338328"/>
                  </a:lnTo>
                  <a:lnTo>
                    <a:pt x="42672" y="323088"/>
                  </a:lnTo>
                  <a:lnTo>
                    <a:pt x="45719" y="306324"/>
                  </a:lnTo>
                  <a:lnTo>
                    <a:pt x="45719" y="297180"/>
                  </a:lnTo>
                  <a:lnTo>
                    <a:pt x="47243" y="288036"/>
                  </a:lnTo>
                  <a:lnTo>
                    <a:pt x="47243" y="281940"/>
                  </a:lnTo>
                  <a:lnTo>
                    <a:pt x="48768" y="272796"/>
                  </a:lnTo>
                  <a:lnTo>
                    <a:pt x="50292" y="265175"/>
                  </a:lnTo>
                  <a:lnTo>
                    <a:pt x="51816" y="259080"/>
                  </a:lnTo>
                  <a:lnTo>
                    <a:pt x="51816" y="254508"/>
                  </a:lnTo>
                  <a:close/>
                </a:path>
              </a:pathLst>
            </a:custGeom>
            <a:solidFill>
              <a:srgbClr val="FF0000"/>
            </a:solidFill>
          </p:spPr>
          <p:txBody>
            <a:bodyPr wrap="square" lIns="0" tIns="0" rIns="0" bIns="0" rtlCol="0">
              <a:noAutofit/>
            </a:bodyPr>
            <a:lstStyle/>
            <a:p>
              <a:endParaRPr/>
            </a:p>
          </p:txBody>
        </p:sp>
        <p:sp>
          <p:nvSpPr>
            <p:cNvPr id="43" name="object 43"/>
            <p:cNvSpPr/>
            <p:nvPr/>
          </p:nvSpPr>
          <p:spPr>
            <a:xfrm>
              <a:off x="2112264" y="2951988"/>
              <a:ext cx="42672" cy="42672"/>
            </a:xfrm>
            <a:custGeom>
              <a:avLst/>
              <a:gdLst/>
              <a:ahLst/>
              <a:cxnLst/>
              <a:rect l="l" t="t" r="r" b="b"/>
              <a:pathLst>
                <a:path w="42672" h="42672">
                  <a:moveTo>
                    <a:pt x="0" y="21336"/>
                  </a:moveTo>
                  <a:lnTo>
                    <a:pt x="758" y="26869"/>
                  </a:lnTo>
                  <a:lnTo>
                    <a:pt x="8661" y="38266"/>
                  </a:lnTo>
                  <a:lnTo>
                    <a:pt x="21336" y="42672"/>
                  </a:lnTo>
                  <a:lnTo>
                    <a:pt x="26869" y="42009"/>
                  </a:lnTo>
                  <a:lnTo>
                    <a:pt x="38266" y="34656"/>
                  </a:lnTo>
                  <a:lnTo>
                    <a:pt x="42672" y="21336"/>
                  </a:lnTo>
                  <a:lnTo>
                    <a:pt x="42009" y="15802"/>
                  </a:lnTo>
                  <a:lnTo>
                    <a:pt x="34656" y="4405"/>
                  </a:lnTo>
                  <a:lnTo>
                    <a:pt x="21336" y="0"/>
                  </a:lnTo>
                  <a:lnTo>
                    <a:pt x="16315" y="662"/>
                  </a:lnTo>
                  <a:lnTo>
                    <a:pt x="4874" y="8015"/>
                  </a:lnTo>
                  <a:lnTo>
                    <a:pt x="0" y="21336"/>
                  </a:lnTo>
                  <a:close/>
                </a:path>
              </a:pathLst>
            </a:custGeom>
            <a:solidFill>
              <a:srgbClr val="FEFFFE"/>
            </a:solidFill>
          </p:spPr>
          <p:txBody>
            <a:bodyPr wrap="square" lIns="0" tIns="0" rIns="0" bIns="0" rtlCol="0">
              <a:noAutofit/>
            </a:bodyPr>
            <a:lstStyle/>
            <a:p>
              <a:endParaRPr/>
            </a:p>
          </p:txBody>
        </p:sp>
        <p:sp>
          <p:nvSpPr>
            <p:cNvPr id="44" name="object 44"/>
            <p:cNvSpPr/>
            <p:nvPr/>
          </p:nvSpPr>
          <p:spPr>
            <a:xfrm>
              <a:off x="2093976" y="2933700"/>
              <a:ext cx="80772" cy="80771"/>
            </a:xfrm>
            <a:custGeom>
              <a:avLst/>
              <a:gdLst/>
              <a:ahLst/>
              <a:cxnLst/>
              <a:rect l="l" t="t" r="r" b="b"/>
              <a:pathLst>
                <a:path w="80772" h="80771">
                  <a:moveTo>
                    <a:pt x="79248" y="50291"/>
                  </a:moveTo>
                  <a:lnTo>
                    <a:pt x="79248" y="45719"/>
                  </a:lnTo>
                  <a:lnTo>
                    <a:pt x="80772" y="41148"/>
                  </a:lnTo>
                  <a:lnTo>
                    <a:pt x="80772" y="38100"/>
                  </a:lnTo>
                  <a:lnTo>
                    <a:pt x="79248" y="33527"/>
                  </a:lnTo>
                  <a:lnTo>
                    <a:pt x="79248" y="30479"/>
                  </a:lnTo>
                  <a:lnTo>
                    <a:pt x="77724" y="25907"/>
                  </a:lnTo>
                  <a:lnTo>
                    <a:pt x="76200" y="22860"/>
                  </a:lnTo>
                  <a:lnTo>
                    <a:pt x="74675" y="18287"/>
                  </a:lnTo>
                  <a:lnTo>
                    <a:pt x="73151" y="18287"/>
                  </a:lnTo>
                  <a:lnTo>
                    <a:pt x="73151" y="15239"/>
                  </a:lnTo>
                  <a:lnTo>
                    <a:pt x="70104" y="12191"/>
                  </a:lnTo>
                  <a:lnTo>
                    <a:pt x="67056" y="10667"/>
                  </a:lnTo>
                  <a:lnTo>
                    <a:pt x="64007" y="7619"/>
                  </a:lnTo>
                  <a:lnTo>
                    <a:pt x="64007" y="6095"/>
                  </a:lnTo>
                  <a:lnTo>
                    <a:pt x="60960" y="6095"/>
                  </a:lnTo>
                  <a:lnTo>
                    <a:pt x="57912" y="3048"/>
                  </a:lnTo>
                  <a:lnTo>
                    <a:pt x="56387" y="3048"/>
                  </a:lnTo>
                  <a:lnTo>
                    <a:pt x="53340" y="1524"/>
                  </a:lnTo>
                  <a:lnTo>
                    <a:pt x="50292" y="0"/>
                  </a:lnTo>
                  <a:lnTo>
                    <a:pt x="42672" y="0"/>
                  </a:lnTo>
                  <a:lnTo>
                    <a:pt x="42672" y="36575"/>
                  </a:lnTo>
                  <a:lnTo>
                    <a:pt x="42672" y="0"/>
                  </a:lnTo>
                  <a:lnTo>
                    <a:pt x="38100" y="0"/>
                  </a:lnTo>
                  <a:lnTo>
                    <a:pt x="38100" y="38100"/>
                  </a:lnTo>
                  <a:lnTo>
                    <a:pt x="39116" y="37591"/>
                  </a:lnTo>
                  <a:lnTo>
                    <a:pt x="38100" y="36575"/>
                  </a:lnTo>
                  <a:lnTo>
                    <a:pt x="39406" y="37011"/>
                  </a:lnTo>
                  <a:lnTo>
                    <a:pt x="39624" y="36575"/>
                  </a:lnTo>
                  <a:lnTo>
                    <a:pt x="40131" y="37084"/>
                  </a:lnTo>
                  <a:lnTo>
                    <a:pt x="39928" y="37185"/>
                  </a:lnTo>
                  <a:lnTo>
                    <a:pt x="39319" y="37490"/>
                  </a:lnTo>
                  <a:lnTo>
                    <a:pt x="39116" y="37591"/>
                  </a:lnTo>
                  <a:lnTo>
                    <a:pt x="38100" y="38100"/>
                  </a:lnTo>
                  <a:lnTo>
                    <a:pt x="38100" y="0"/>
                  </a:lnTo>
                  <a:lnTo>
                    <a:pt x="38100" y="41655"/>
                  </a:lnTo>
                  <a:lnTo>
                    <a:pt x="39014" y="42367"/>
                  </a:lnTo>
                  <a:lnTo>
                    <a:pt x="39406" y="42236"/>
                  </a:lnTo>
                  <a:lnTo>
                    <a:pt x="39624" y="42671"/>
                  </a:lnTo>
                  <a:lnTo>
                    <a:pt x="42672" y="42671"/>
                  </a:lnTo>
                  <a:lnTo>
                    <a:pt x="42672" y="41148"/>
                  </a:lnTo>
                  <a:lnTo>
                    <a:pt x="42367" y="40233"/>
                  </a:lnTo>
                  <a:lnTo>
                    <a:pt x="41757" y="41452"/>
                  </a:lnTo>
                  <a:lnTo>
                    <a:pt x="41656" y="41655"/>
                  </a:lnTo>
                  <a:lnTo>
                    <a:pt x="41148" y="41909"/>
                  </a:lnTo>
                  <a:lnTo>
                    <a:pt x="41365" y="41583"/>
                  </a:lnTo>
                  <a:lnTo>
                    <a:pt x="40386" y="42290"/>
                  </a:lnTo>
                  <a:lnTo>
                    <a:pt x="40767" y="42481"/>
                  </a:lnTo>
                  <a:lnTo>
                    <a:pt x="40233" y="42367"/>
                  </a:lnTo>
                  <a:lnTo>
                    <a:pt x="39928" y="42062"/>
                  </a:lnTo>
                  <a:lnTo>
                    <a:pt x="39319" y="42062"/>
                  </a:lnTo>
                  <a:lnTo>
                    <a:pt x="38862" y="41909"/>
                  </a:lnTo>
                  <a:lnTo>
                    <a:pt x="38100" y="41148"/>
                  </a:lnTo>
                  <a:lnTo>
                    <a:pt x="38100" y="39624"/>
                  </a:lnTo>
                  <a:lnTo>
                    <a:pt x="38861" y="38100"/>
                  </a:lnTo>
                  <a:lnTo>
                    <a:pt x="41148" y="38099"/>
                  </a:lnTo>
                  <a:lnTo>
                    <a:pt x="41910" y="38861"/>
                  </a:lnTo>
                  <a:lnTo>
                    <a:pt x="41656" y="38099"/>
                  </a:lnTo>
                  <a:lnTo>
                    <a:pt x="41529" y="37718"/>
                  </a:lnTo>
                  <a:lnTo>
                    <a:pt x="41452" y="37490"/>
                  </a:lnTo>
                  <a:lnTo>
                    <a:pt x="40640" y="37083"/>
                  </a:lnTo>
                  <a:lnTo>
                    <a:pt x="40386" y="37337"/>
                  </a:lnTo>
                  <a:lnTo>
                    <a:pt x="40385" y="36957"/>
                  </a:lnTo>
                  <a:lnTo>
                    <a:pt x="41148" y="36575"/>
                  </a:lnTo>
                  <a:lnTo>
                    <a:pt x="41656" y="37591"/>
                  </a:lnTo>
                  <a:lnTo>
                    <a:pt x="42672" y="38100"/>
                  </a:lnTo>
                  <a:lnTo>
                    <a:pt x="47243" y="80771"/>
                  </a:lnTo>
                  <a:lnTo>
                    <a:pt x="47243" y="79248"/>
                  </a:lnTo>
                  <a:lnTo>
                    <a:pt x="50292" y="79248"/>
                  </a:lnTo>
                  <a:lnTo>
                    <a:pt x="53340" y="77724"/>
                  </a:lnTo>
                  <a:lnTo>
                    <a:pt x="54863" y="77724"/>
                  </a:lnTo>
                  <a:lnTo>
                    <a:pt x="57912" y="76200"/>
                  </a:lnTo>
                  <a:lnTo>
                    <a:pt x="60960" y="74675"/>
                  </a:lnTo>
                  <a:lnTo>
                    <a:pt x="64007" y="73151"/>
                  </a:lnTo>
                  <a:lnTo>
                    <a:pt x="67056" y="70103"/>
                  </a:lnTo>
                  <a:lnTo>
                    <a:pt x="70104" y="67055"/>
                  </a:lnTo>
                  <a:lnTo>
                    <a:pt x="73151" y="64007"/>
                  </a:lnTo>
                  <a:lnTo>
                    <a:pt x="74675" y="60960"/>
                  </a:lnTo>
                  <a:lnTo>
                    <a:pt x="76200" y="57912"/>
                  </a:lnTo>
                  <a:lnTo>
                    <a:pt x="77724" y="56387"/>
                  </a:lnTo>
                  <a:lnTo>
                    <a:pt x="77724" y="53339"/>
                  </a:lnTo>
                  <a:lnTo>
                    <a:pt x="79248" y="50291"/>
                  </a:lnTo>
                  <a:close/>
                </a:path>
                <a:path w="80772" h="80771">
                  <a:moveTo>
                    <a:pt x="38861" y="38862"/>
                  </a:moveTo>
                  <a:lnTo>
                    <a:pt x="39624" y="38099"/>
                  </a:lnTo>
                  <a:lnTo>
                    <a:pt x="38861" y="38100"/>
                  </a:lnTo>
                  <a:lnTo>
                    <a:pt x="38100" y="39624"/>
                  </a:lnTo>
                  <a:lnTo>
                    <a:pt x="38100" y="41148"/>
                  </a:lnTo>
                  <a:lnTo>
                    <a:pt x="38862" y="41909"/>
                  </a:lnTo>
                  <a:lnTo>
                    <a:pt x="38709" y="41452"/>
                  </a:lnTo>
                  <a:lnTo>
                    <a:pt x="38353" y="40386"/>
                  </a:lnTo>
                  <a:lnTo>
                    <a:pt x="38404" y="40233"/>
                  </a:lnTo>
                  <a:lnTo>
                    <a:pt x="38861" y="38862"/>
                  </a:lnTo>
                  <a:close/>
                </a:path>
                <a:path w="80772" h="80771">
                  <a:moveTo>
                    <a:pt x="41148" y="41909"/>
                  </a:moveTo>
                  <a:lnTo>
                    <a:pt x="41656" y="41655"/>
                  </a:lnTo>
                  <a:lnTo>
                    <a:pt x="41757" y="41452"/>
                  </a:lnTo>
                  <a:lnTo>
                    <a:pt x="42367" y="40233"/>
                  </a:lnTo>
                  <a:lnTo>
                    <a:pt x="42672" y="41148"/>
                  </a:lnTo>
                  <a:lnTo>
                    <a:pt x="42672" y="42671"/>
                  </a:lnTo>
                  <a:lnTo>
                    <a:pt x="39624" y="42671"/>
                  </a:lnTo>
                  <a:lnTo>
                    <a:pt x="39624" y="44195"/>
                  </a:lnTo>
                  <a:lnTo>
                    <a:pt x="42672" y="80771"/>
                  </a:lnTo>
                  <a:lnTo>
                    <a:pt x="47243" y="80771"/>
                  </a:lnTo>
                  <a:lnTo>
                    <a:pt x="42672" y="38100"/>
                  </a:lnTo>
                  <a:lnTo>
                    <a:pt x="41656" y="37591"/>
                  </a:lnTo>
                  <a:lnTo>
                    <a:pt x="41757" y="37795"/>
                  </a:lnTo>
                  <a:lnTo>
                    <a:pt x="41910" y="38099"/>
                  </a:lnTo>
                  <a:lnTo>
                    <a:pt x="42672" y="39624"/>
                  </a:lnTo>
                  <a:lnTo>
                    <a:pt x="42333" y="40131"/>
                  </a:lnTo>
                  <a:lnTo>
                    <a:pt x="41365" y="41583"/>
                  </a:lnTo>
                  <a:lnTo>
                    <a:pt x="41148" y="41909"/>
                  </a:lnTo>
                  <a:close/>
                </a:path>
                <a:path w="80772" h="80771">
                  <a:moveTo>
                    <a:pt x="39624" y="44195"/>
                  </a:moveTo>
                  <a:lnTo>
                    <a:pt x="39624" y="42671"/>
                  </a:lnTo>
                  <a:lnTo>
                    <a:pt x="38100" y="42671"/>
                  </a:lnTo>
                  <a:lnTo>
                    <a:pt x="36575" y="41148"/>
                  </a:lnTo>
                  <a:lnTo>
                    <a:pt x="38100" y="80771"/>
                  </a:lnTo>
                  <a:lnTo>
                    <a:pt x="42672" y="80771"/>
                  </a:lnTo>
                  <a:lnTo>
                    <a:pt x="39624" y="44195"/>
                  </a:lnTo>
                  <a:close/>
                </a:path>
                <a:path w="80772" h="80771">
                  <a:moveTo>
                    <a:pt x="38100" y="36575"/>
                  </a:moveTo>
                  <a:lnTo>
                    <a:pt x="39116" y="37591"/>
                  </a:lnTo>
                  <a:lnTo>
                    <a:pt x="39319" y="37490"/>
                  </a:lnTo>
                  <a:lnTo>
                    <a:pt x="39928" y="37185"/>
                  </a:lnTo>
                  <a:lnTo>
                    <a:pt x="40131" y="37084"/>
                  </a:lnTo>
                  <a:lnTo>
                    <a:pt x="39624" y="36575"/>
                  </a:lnTo>
                  <a:lnTo>
                    <a:pt x="39471" y="37033"/>
                  </a:lnTo>
                  <a:lnTo>
                    <a:pt x="38100" y="36575"/>
                  </a:lnTo>
                  <a:close/>
                </a:path>
                <a:path w="80772" h="80771">
                  <a:moveTo>
                    <a:pt x="42333" y="40131"/>
                  </a:moveTo>
                  <a:lnTo>
                    <a:pt x="42672" y="39624"/>
                  </a:lnTo>
                  <a:lnTo>
                    <a:pt x="41910" y="38099"/>
                  </a:lnTo>
                  <a:lnTo>
                    <a:pt x="41757" y="37795"/>
                  </a:lnTo>
                  <a:lnTo>
                    <a:pt x="41656" y="37591"/>
                  </a:lnTo>
                  <a:lnTo>
                    <a:pt x="41148" y="36575"/>
                  </a:lnTo>
                  <a:lnTo>
                    <a:pt x="40385" y="36957"/>
                  </a:lnTo>
                  <a:lnTo>
                    <a:pt x="40385" y="37338"/>
                  </a:lnTo>
                  <a:lnTo>
                    <a:pt x="39624" y="38099"/>
                  </a:lnTo>
                  <a:lnTo>
                    <a:pt x="40386" y="37337"/>
                  </a:lnTo>
                  <a:lnTo>
                    <a:pt x="40640" y="37083"/>
                  </a:lnTo>
                  <a:lnTo>
                    <a:pt x="41452" y="37490"/>
                  </a:lnTo>
                  <a:lnTo>
                    <a:pt x="41529" y="37718"/>
                  </a:lnTo>
                  <a:lnTo>
                    <a:pt x="41656" y="38099"/>
                  </a:lnTo>
                  <a:lnTo>
                    <a:pt x="41910" y="38861"/>
                  </a:lnTo>
                  <a:lnTo>
                    <a:pt x="42333" y="40131"/>
                  </a:lnTo>
                  <a:close/>
                </a:path>
                <a:path w="80772" h="80771">
                  <a:moveTo>
                    <a:pt x="40386" y="42290"/>
                  </a:moveTo>
                  <a:lnTo>
                    <a:pt x="41365" y="41583"/>
                  </a:lnTo>
                  <a:lnTo>
                    <a:pt x="39928" y="42062"/>
                  </a:lnTo>
                  <a:lnTo>
                    <a:pt x="40233" y="42367"/>
                  </a:lnTo>
                  <a:lnTo>
                    <a:pt x="40732" y="42533"/>
                  </a:lnTo>
                  <a:lnTo>
                    <a:pt x="40386" y="42290"/>
                  </a:lnTo>
                  <a:close/>
                </a:path>
                <a:path w="80772" h="80771">
                  <a:moveTo>
                    <a:pt x="13716" y="70103"/>
                  </a:moveTo>
                  <a:lnTo>
                    <a:pt x="16763" y="73151"/>
                  </a:lnTo>
                  <a:lnTo>
                    <a:pt x="19812" y="74675"/>
                  </a:lnTo>
                  <a:lnTo>
                    <a:pt x="22860" y="76200"/>
                  </a:lnTo>
                  <a:lnTo>
                    <a:pt x="25907" y="77724"/>
                  </a:lnTo>
                  <a:lnTo>
                    <a:pt x="30480" y="79248"/>
                  </a:lnTo>
                  <a:lnTo>
                    <a:pt x="33528" y="80771"/>
                  </a:lnTo>
                  <a:lnTo>
                    <a:pt x="38100" y="80771"/>
                  </a:lnTo>
                  <a:lnTo>
                    <a:pt x="36575" y="41148"/>
                  </a:lnTo>
                  <a:lnTo>
                    <a:pt x="38100" y="42671"/>
                  </a:lnTo>
                  <a:lnTo>
                    <a:pt x="39624" y="42671"/>
                  </a:lnTo>
                  <a:lnTo>
                    <a:pt x="39406" y="42236"/>
                  </a:lnTo>
                  <a:lnTo>
                    <a:pt x="39014" y="42367"/>
                  </a:lnTo>
                  <a:lnTo>
                    <a:pt x="38100" y="41655"/>
                  </a:lnTo>
                  <a:lnTo>
                    <a:pt x="38100" y="0"/>
                  </a:lnTo>
                  <a:lnTo>
                    <a:pt x="30480" y="0"/>
                  </a:lnTo>
                  <a:lnTo>
                    <a:pt x="25907" y="1524"/>
                  </a:lnTo>
                  <a:lnTo>
                    <a:pt x="22860" y="3048"/>
                  </a:lnTo>
                  <a:lnTo>
                    <a:pt x="19812" y="6095"/>
                  </a:lnTo>
                  <a:lnTo>
                    <a:pt x="16763" y="7619"/>
                  </a:lnTo>
                  <a:lnTo>
                    <a:pt x="12192" y="10667"/>
                  </a:lnTo>
                  <a:lnTo>
                    <a:pt x="10668" y="12191"/>
                  </a:lnTo>
                  <a:lnTo>
                    <a:pt x="7619" y="15239"/>
                  </a:lnTo>
                  <a:lnTo>
                    <a:pt x="7619" y="16763"/>
                  </a:lnTo>
                  <a:lnTo>
                    <a:pt x="6096" y="19812"/>
                  </a:lnTo>
                  <a:lnTo>
                    <a:pt x="3048" y="22860"/>
                  </a:lnTo>
                  <a:lnTo>
                    <a:pt x="3048" y="25907"/>
                  </a:lnTo>
                  <a:lnTo>
                    <a:pt x="1524" y="30479"/>
                  </a:lnTo>
                  <a:lnTo>
                    <a:pt x="0" y="33527"/>
                  </a:lnTo>
                  <a:lnTo>
                    <a:pt x="0" y="47243"/>
                  </a:lnTo>
                  <a:lnTo>
                    <a:pt x="1524" y="50291"/>
                  </a:lnTo>
                  <a:lnTo>
                    <a:pt x="3048" y="53339"/>
                  </a:lnTo>
                  <a:lnTo>
                    <a:pt x="3048" y="54863"/>
                  </a:lnTo>
                  <a:lnTo>
                    <a:pt x="4572" y="57912"/>
                  </a:lnTo>
                  <a:lnTo>
                    <a:pt x="6096" y="60960"/>
                  </a:lnTo>
                  <a:lnTo>
                    <a:pt x="7619" y="64007"/>
                  </a:lnTo>
                  <a:lnTo>
                    <a:pt x="10668" y="67055"/>
                  </a:lnTo>
                  <a:lnTo>
                    <a:pt x="10668" y="68579"/>
                  </a:lnTo>
                  <a:lnTo>
                    <a:pt x="13716" y="70103"/>
                  </a:lnTo>
                  <a:close/>
                </a:path>
              </a:pathLst>
            </a:custGeom>
            <a:solidFill>
              <a:srgbClr val="000000"/>
            </a:solidFill>
          </p:spPr>
          <p:txBody>
            <a:bodyPr wrap="square" lIns="0" tIns="0" rIns="0" bIns="0" rtlCol="0">
              <a:noAutofit/>
            </a:bodyPr>
            <a:lstStyle/>
            <a:p>
              <a:endParaRPr/>
            </a:p>
          </p:txBody>
        </p:sp>
        <p:sp>
          <p:nvSpPr>
            <p:cNvPr id="45" name="object 45"/>
            <p:cNvSpPr/>
            <p:nvPr/>
          </p:nvSpPr>
          <p:spPr>
            <a:xfrm>
              <a:off x="2103120" y="2942843"/>
              <a:ext cx="62484" cy="62484"/>
            </a:xfrm>
            <a:custGeom>
              <a:avLst/>
              <a:gdLst/>
              <a:ahLst/>
              <a:cxnLst/>
              <a:rect l="l" t="t" r="r" b="b"/>
              <a:pathLst>
                <a:path w="62484" h="62484">
                  <a:moveTo>
                    <a:pt x="34290" y="25907"/>
                  </a:moveTo>
                  <a:lnTo>
                    <a:pt x="34834" y="26125"/>
                  </a:lnTo>
                  <a:lnTo>
                    <a:pt x="38100" y="30480"/>
                  </a:lnTo>
                  <a:lnTo>
                    <a:pt x="36927" y="26962"/>
                  </a:lnTo>
                  <a:lnTo>
                    <a:pt x="35052" y="25908"/>
                  </a:lnTo>
                  <a:lnTo>
                    <a:pt x="33528" y="24384"/>
                  </a:lnTo>
                  <a:lnTo>
                    <a:pt x="33528" y="18287"/>
                  </a:lnTo>
                  <a:lnTo>
                    <a:pt x="30480" y="18287"/>
                  </a:lnTo>
                  <a:lnTo>
                    <a:pt x="28956" y="24384"/>
                  </a:lnTo>
                  <a:lnTo>
                    <a:pt x="27940" y="25738"/>
                  </a:lnTo>
                  <a:lnTo>
                    <a:pt x="27812" y="25908"/>
                  </a:lnTo>
                  <a:lnTo>
                    <a:pt x="27431" y="25908"/>
                  </a:lnTo>
                  <a:lnTo>
                    <a:pt x="26669" y="27051"/>
                  </a:lnTo>
                  <a:lnTo>
                    <a:pt x="24384" y="30480"/>
                  </a:lnTo>
                  <a:lnTo>
                    <a:pt x="24765" y="31241"/>
                  </a:lnTo>
                  <a:lnTo>
                    <a:pt x="26670" y="27431"/>
                  </a:lnTo>
                  <a:lnTo>
                    <a:pt x="26924" y="26923"/>
                  </a:lnTo>
                  <a:lnTo>
                    <a:pt x="27127" y="26822"/>
                  </a:lnTo>
                  <a:lnTo>
                    <a:pt x="28956" y="25907"/>
                  </a:lnTo>
                  <a:lnTo>
                    <a:pt x="31172" y="24661"/>
                  </a:lnTo>
                  <a:lnTo>
                    <a:pt x="30480" y="24384"/>
                  </a:lnTo>
                  <a:lnTo>
                    <a:pt x="31242" y="24637"/>
                  </a:lnTo>
                  <a:lnTo>
                    <a:pt x="32004" y="24384"/>
                  </a:lnTo>
                  <a:lnTo>
                    <a:pt x="34544" y="25738"/>
                  </a:lnTo>
                  <a:lnTo>
                    <a:pt x="34671" y="25907"/>
                  </a:lnTo>
                  <a:lnTo>
                    <a:pt x="34290" y="25907"/>
                  </a:lnTo>
                  <a:close/>
                </a:path>
                <a:path w="62484" h="62484">
                  <a:moveTo>
                    <a:pt x="27431" y="0"/>
                  </a:moveTo>
                  <a:lnTo>
                    <a:pt x="22860" y="1524"/>
                  </a:lnTo>
                  <a:lnTo>
                    <a:pt x="22860" y="21336"/>
                  </a:lnTo>
                  <a:lnTo>
                    <a:pt x="25400" y="20319"/>
                  </a:lnTo>
                  <a:lnTo>
                    <a:pt x="25907" y="19812"/>
                  </a:lnTo>
                  <a:lnTo>
                    <a:pt x="25907" y="7620"/>
                  </a:lnTo>
                  <a:lnTo>
                    <a:pt x="27431" y="0"/>
                  </a:lnTo>
                  <a:close/>
                </a:path>
                <a:path w="62484" h="62484">
                  <a:moveTo>
                    <a:pt x="27431" y="25908"/>
                  </a:moveTo>
                  <a:lnTo>
                    <a:pt x="27812" y="25908"/>
                  </a:lnTo>
                  <a:lnTo>
                    <a:pt x="27940" y="25738"/>
                  </a:lnTo>
                  <a:lnTo>
                    <a:pt x="28956" y="24384"/>
                  </a:lnTo>
                  <a:lnTo>
                    <a:pt x="30480" y="18287"/>
                  </a:lnTo>
                  <a:lnTo>
                    <a:pt x="25907" y="27432"/>
                  </a:lnTo>
                  <a:lnTo>
                    <a:pt x="26669" y="27051"/>
                  </a:lnTo>
                  <a:lnTo>
                    <a:pt x="27431" y="25908"/>
                  </a:lnTo>
                  <a:close/>
                </a:path>
                <a:path w="62484" h="62484">
                  <a:moveTo>
                    <a:pt x="34671" y="25907"/>
                  </a:moveTo>
                  <a:lnTo>
                    <a:pt x="34544" y="25738"/>
                  </a:lnTo>
                  <a:lnTo>
                    <a:pt x="31394" y="24688"/>
                  </a:lnTo>
                  <a:lnTo>
                    <a:pt x="31242" y="24637"/>
                  </a:lnTo>
                  <a:lnTo>
                    <a:pt x="30480" y="24384"/>
                  </a:lnTo>
                  <a:lnTo>
                    <a:pt x="31172" y="24661"/>
                  </a:lnTo>
                  <a:lnTo>
                    <a:pt x="31326" y="24722"/>
                  </a:lnTo>
                  <a:lnTo>
                    <a:pt x="34290" y="25907"/>
                  </a:lnTo>
                  <a:lnTo>
                    <a:pt x="34671" y="25907"/>
                  </a:lnTo>
                  <a:close/>
                </a:path>
                <a:path w="62484" h="62484">
                  <a:moveTo>
                    <a:pt x="28956" y="25907"/>
                  </a:moveTo>
                  <a:lnTo>
                    <a:pt x="34290" y="25907"/>
                  </a:lnTo>
                  <a:lnTo>
                    <a:pt x="31326" y="24722"/>
                  </a:lnTo>
                  <a:lnTo>
                    <a:pt x="34544" y="25738"/>
                  </a:lnTo>
                  <a:lnTo>
                    <a:pt x="32004" y="24384"/>
                  </a:lnTo>
                  <a:lnTo>
                    <a:pt x="31172" y="24661"/>
                  </a:lnTo>
                  <a:lnTo>
                    <a:pt x="28956" y="25907"/>
                  </a:lnTo>
                  <a:close/>
                </a:path>
                <a:path w="62484" h="62484">
                  <a:moveTo>
                    <a:pt x="22860" y="54863"/>
                  </a:moveTo>
                  <a:lnTo>
                    <a:pt x="25907" y="56387"/>
                  </a:lnTo>
                  <a:lnTo>
                    <a:pt x="25907" y="42672"/>
                  </a:lnTo>
                  <a:lnTo>
                    <a:pt x="30480" y="44196"/>
                  </a:lnTo>
                  <a:lnTo>
                    <a:pt x="27431" y="38100"/>
                  </a:lnTo>
                  <a:lnTo>
                    <a:pt x="28956" y="38100"/>
                  </a:lnTo>
                  <a:lnTo>
                    <a:pt x="27431" y="36575"/>
                  </a:lnTo>
                  <a:lnTo>
                    <a:pt x="25907" y="35051"/>
                  </a:lnTo>
                  <a:lnTo>
                    <a:pt x="25400" y="42163"/>
                  </a:lnTo>
                  <a:lnTo>
                    <a:pt x="22860" y="41148"/>
                  </a:lnTo>
                  <a:lnTo>
                    <a:pt x="22860" y="54863"/>
                  </a:lnTo>
                  <a:close/>
                </a:path>
                <a:path w="62484" h="62484">
                  <a:moveTo>
                    <a:pt x="33528" y="24384"/>
                  </a:moveTo>
                  <a:lnTo>
                    <a:pt x="35052" y="25908"/>
                  </a:lnTo>
                  <a:lnTo>
                    <a:pt x="36927" y="26962"/>
                  </a:lnTo>
                  <a:lnTo>
                    <a:pt x="37147" y="27050"/>
                  </a:lnTo>
                  <a:lnTo>
                    <a:pt x="38100" y="28955"/>
                  </a:lnTo>
                  <a:lnTo>
                    <a:pt x="38100" y="33527"/>
                  </a:lnTo>
                  <a:lnTo>
                    <a:pt x="39243" y="31241"/>
                  </a:lnTo>
                  <a:lnTo>
                    <a:pt x="38100" y="27432"/>
                  </a:lnTo>
                  <a:lnTo>
                    <a:pt x="36957" y="26669"/>
                  </a:lnTo>
                  <a:lnTo>
                    <a:pt x="36793" y="26561"/>
                  </a:lnTo>
                  <a:lnTo>
                    <a:pt x="33528" y="24384"/>
                  </a:lnTo>
                  <a:close/>
                </a:path>
                <a:path w="62484" h="62484">
                  <a:moveTo>
                    <a:pt x="35052" y="38100"/>
                  </a:moveTo>
                  <a:lnTo>
                    <a:pt x="39624" y="41148"/>
                  </a:lnTo>
                  <a:lnTo>
                    <a:pt x="36956" y="35813"/>
                  </a:lnTo>
                  <a:lnTo>
                    <a:pt x="33528" y="38100"/>
                  </a:lnTo>
                  <a:lnTo>
                    <a:pt x="33528" y="44196"/>
                  </a:lnTo>
                  <a:lnTo>
                    <a:pt x="35052" y="56387"/>
                  </a:lnTo>
                  <a:lnTo>
                    <a:pt x="39624" y="60960"/>
                  </a:lnTo>
                  <a:lnTo>
                    <a:pt x="42672" y="60960"/>
                  </a:lnTo>
                  <a:lnTo>
                    <a:pt x="44196" y="59436"/>
                  </a:lnTo>
                  <a:lnTo>
                    <a:pt x="47243" y="57912"/>
                  </a:lnTo>
                  <a:lnTo>
                    <a:pt x="50292" y="56387"/>
                  </a:lnTo>
                  <a:lnTo>
                    <a:pt x="53340" y="54863"/>
                  </a:lnTo>
                  <a:lnTo>
                    <a:pt x="54863" y="53339"/>
                  </a:lnTo>
                  <a:lnTo>
                    <a:pt x="54863" y="21336"/>
                  </a:lnTo>
                  <a:lnTo>
                    <a:pt x="56387" y="25908"/>
                  </a:lnTo>
                  <a:lnTo>
                    <a:pt x="59436" y="47244"/>
                  </a:lnTo>
                  <a:lnTo>
                    <a:pt x="59436" y="44196"/>
                  </a:lnTo>
                  <a:lnTo>
                    <a:pt x="60960" y="42672"/>
                  </a:lnTo>
                  <a:lnTo>
                    <a:pt x="60960" y="39624"/>
                  </a:lnTo>
                  <a:lnTo>
                    <a:pt x="62484" y="35051"/>
                  </a:lnTo>
                  <a:lnTo>
                    <a:pt x="62484" y="27432"/>
                  </a:lnTo>
                  <a:lnTo>
                    <a:pt x="60960" y="22860"/>
                  </a:lnTo>
                  <a:lnTo>
                    <a:pt x="60960" y="19812"/>
                  </a:lnTo>
                  <a:lnTo>
                    <a:pt x="57912" y="16763"/>
                  </a:lnTo>
                  <a:lnTo>
                    <a:pt x="56387" y="12192"/>
                  </a:lnTo>
                  <a:lnTo>
                    <a:pt x="54863" y="10668"/>
                  </a:lnTo>
                  <a:lnTo>
                    <a:pt x="51816" y="7620"/>
                  </a:lnTo>
                  <a:lnTo>
                    <a:pt x="47243" y="4572"/>
                  </a:lnTo>
                  <a:lnTo>
                    <a:pt x="48768" y="12192"/>
                  </a:lnTo>
                  <a:lnTo>
                    <a:pt x="50292" y="15239"/>
                  </a:lnTo>
                  <a:lnTo>
                    <a:pt x="53340" y="18287"/>
                  </a:lnTo>
                  <a:lnTo>
                    <a:pt x="51816" y="45720"/>
                  </a:lnTo>
                  <a:lnTo>
                    <a:pt x="50292" y="48768"/>
                  </a:lnTo>
                  <a:lnTo>
                    <a:pt x="48768" y="50292"/>
                  </a:lnTo>
                  <a:lnTo>
                    <a:pt x="45719" y="51816"/>
                  </a:lnTo>
                  <a:lnTo>
                    <a:pt x="42672" y="54863"/>
                  </a:lnTo>
                  <a:lnTo>
                    <a:pt x="39624" y="54863"/>
                  </a:lnTo>
                  <a:lnTo>
                    <a:pt x="38100" y="56387"/>
                  </a:lnTo>
                  <a:lnTo>
                    <a:pt x="35052" y="44196"/>
                  </a:lnTo>
                  <a:lnTo>
                    <a:pt x="39624" y="41148"/>
                  </a:lnTo>
                  <a:lnTo>
                    <a:pt x="35052" y="38100"/>
                  </a:lnTo>
                  <a:lnTo>
                    <a:pt x="36575" y="36575"/>
                  </a:lnTo>
                  <a:lnTo>
                    <a:pt x="35052" y="38100"/>
                  </a:lnTo>
                  <a:close/>
                </a:path>
                <a:path w="62484" h="62484">
                  <a:moveTo>
                    <a:pt x="39624" y="30480"/>
                  </a:moveTo>
                  <a:lnTo>
                    <a:pt x="39369" y="31242"/>
                  </a:lnTo>
                  <a:lnTo>
                    <a:pt x="39624" y="32004"/>
                  </a:lnTo>
                  <a:lnTo>
                    <a:pt x="41148" y="39624"/>
                  </a:lnTo>
                  <a:lnTo>
                    <a:pt x="39624" y="30480"/>
                  </a:lnTo>
                  <a:close/>
                </a:path>
                <a:path w="62484" h="62484">
                  <a:moveTo>
                    <a:pt x="54863" y="53339"/>
                  </a:moveTo>
                  <a:lnTo>
                    <a:pt x="56387" y="50292"/>
                  </a:lnTo>
                  <a:lnTo>
                    <a:pt x="54863" y="39624"/>
                  </a:lnTo>
                  <a:lnTo>
                    <a:pt x="54863" y="22860"/>
                  </a:lnTo>
                  <a:lnTo>
                    <a:pt x="56387" y="38100"/>
                  </a:lnTo>
                  <a:lnTo>
                    <a:pt x="59436" y="47244"/>
                  </a:lnTo>
                  <a:lnTo>
                    <a:pt x="56387" y="30480"/>
                  </a:lnTo>
                  <a:lnTo>
                    <a:pt x="56387" y="27432"/>
                  </a:lnTo>
                  <a:lnTo>
                    <a:pt x="56387" y="30480"/>
                  </a:lnTo>
                  <a:lnTo>
                    <a:pt x="59436" y="47244"/>
                  </a:lnTo>
                  <a:lnTo>
                    <a:pt x="56387" y="25908"/>
                  </a:lnTo>
                  <a:lnTo>
                    <a:pt x="56387" y="35051"/>
                  </a:lnTo>
                  <a:lnTo>
                    <a:pt x="56387" y="25908"/>
                  </a:lnTo>
                  <a:lnTo>
                    <a:pt x="54863" y="21336"/>
                  </a:lnTo>
                  <a:lnTo>
                    <a:pt x="54863" y="53339"/>
                  </a:lnTo>
                  <a:close/>
                </a:path>
                <a:path w="62484" h="62484">
                  <a:moveTo>
                    <a:pt x="42672" y="9144"/>
                  </a:moveTo>
                  <a:lnTo>
                    <a:pt x="42672" y="25908"/>
                  </a:lnTo>
                  <a:lnTo>
                    <a:pt x="44196" y="30480"/>
                  </a:lnTo>
                  <a:lnTo>
                    <a:pt x="45719" y="51816"/>
                  </a:lnTo>
                  <a:lnTo>
                    <a:pt x="48768" y="50292"/>
                  </a:lnTo>
                  <a:lnTo>
                    <a:pt x="50292" y="48768"/>
                  </a:lnTo>
                  <a:lnTo>
                    <a:pt x="51816" y="45720"/>
                  </a:lnTo>
                  <a:lnTo>
                    <a:pt x="53340" y="18287"/>
                  </a:lnTo>
                  <a:lnTo>
                    <a:pt x="50292" y="15239"/>
                  </a:lnTo>
                  <a:lnTo>
                    <a:pt x="48768" y="12192"/>
                  </a:lnTo>
                  <a:lnTo>
                    <a:pt x="45719" y="10668"/>
                  </a:lnTo>
                  <a:lnTo>
                    <a:pt x="44196" y="27432"/>
                  </a:lnTo>
                  <a:lnTo>
                    <a:pt x="42672" y="9144"/>
                  </a:lnTo>
                  <a:close/>
                </a:path>
                <a:path w="62484" h="62484">
                  <a:moveTo>
                    <a:pt x="45719" y="10668"/>
                  </a:moveTo>
                  <a:lnTo>
                    <a:pt x="48768" y="12192"/>
                  </a:lnTo>
                  <a:lnTo>
                    <a:pt x="47243" y="4572"/>
                  </a:lnTo>
                  <a:lnTo>
                    <a:pt x="45719" y="3048"/>
                  </a:lnTo>
                  <a:lnTo>
                    <a:pt x="42672" y="1524"/>
                  </a:lnTo>
                  <a:lnTo>
                    <a:pt x="39624" y="1524"/>
                  </a:lnTo>
                  <a:lnTo>
                    <a:pt x="35052" y="0"/>
                  </a:lnTo>
                  <a:lnTo>
                    <a:pt x="27431" y="0"/>
                  </a:lnTo>
                  <a:lnTo>
                    <a:pt x="25907" y="7620"/>
                  </a:lnTo>
                  <a:lnTo>
                    <a:pt x="25907" y="19812"/>
                  </a:lnTo>
                  <a:lnTo>
                    <a:pt x="25400" y="20319"/>
                  </a:lnTo>
                  <a:lnTo>
                    <a:pt x="22860" y="21336"/>
                  </a:lnTo>
                  <a:lnTo>
                    <a:pt x="22860" y="1524"/>
                  </a:lnTo>
                  <a:lnTo>
                    <a:pt x="19812" y="1524"/>
                  </a:lnTo>
                  <a:lnTo>
                    <a:pt x="19812" y="25908"/>
                  </a:lnTo>
                  <a:lnTo>
                    <a:pt x="21336" y="24384"/>
                  </a:lnTo>
                  <a:lnTo>
                    <a:pt x="24384" y="27432"/>
                  </a:lnTo>
                  <a:lnTo>
                    <a:pt x="24384" y="32004"/>
                  </a:lnTo>
                  <a:lnTo>
                    <a:pt x="25908" y="35051"/>
                  </a:lnTo>
                  <a:lnTo>
                    <a:pt x="24384" y="33527"/>
                  </a:lnTo>
                  <a:lnTo>
                    <a:pt x="24384" y="35051"/>
                  </a:lnTo>
                  <a:lnTo>
                    <a:pt x="25400" y="42163"/>
                  </a:lnTo>
                  <a:lnTo>
                    <a:pt x="25907" y="35051"/>
                  </a:lnTo>
                  <a:lnTo>
                    <a:pt x="27431" y="36575"/>
                  </a:lnTo>
                  <a:lnTo>
                    <a:pt x="28956" y="38100"/>
                  </a:lnTo>
                  <a:lnTo>
                    <a:pt x="27431" y="38100"/>
                  </a:lnTo>
                  <a:lnTo>
                    <a:pt x="30480" y="44196"/>
                  </a:lnTo>
                  <a:lnTo>
                    <a:pt x="25907" y="42672"/>
                  </a:lnTo>
                  <a:lnTo>
                    <a:pt x="25907" y="56387"/>
                  </a:lnTo>
                  <a:lnTo>
                    <a:pt x="22860" y="54863"/>
                  </a:lnTo>
                  <a:lnTo>
                    <a:pt x="22860" y="60960"/>
                  </a:lnTo>
                  <a:lnTo>
                    <a:pt x="27431" y="62484"/>
                  </a:lnTo>
                  <a:lnTo>
                    <a:pt x="27431" y="44196"/>
                  </a:lnTo>
                  <a:lnTo>
                    <a:pt x="30480" y="56387"/>
                  </a:lnTo>
                  <a:lnTo>
                    <a:pt x="32004" y="62484"/>
                  </a:lnTo>
                  <a:lnTo>
                    <a:pt x="32004" y="56387"/>
                  </a:lnTo>
                  <a:lnTo>
                    <a:pt x="35052" y="62484"/>
                  </a:lnTo>
                  <a:lnTo>
                    <a:pt x="39624" y="60960"/>
                  </a:lnTo>
                  <a:lnTo>
                    <a:pt x="35052" y="56387"/>
                  </a:lnTo>
                  <a:lnTo>
                    <a:pt x="33528" y="44196"/>
                  </a:lnTo>
                  <a:lnTo>
                    <a:pt x="30480" y="38100"/>
                  </a:lnTo>
                  <a:lnTo>
                    <a:pt x="32004" y="38100"/>
                  </a:lnTo>
                  <a:lnTo>
                    <a:pt x="35560" y="36067"/>
                  </a:lnTo>
                  <a:lnTo>
                    <a:pt x="31326" y="37761"/>
                  </a:lnTo>
                  <a:lnTo>
                    <a:pt x="26924" y="35560"/>
                  </a:lnTo>
                  <a:lnTo>
                    <a:pt x="24765" y="31241"/>
                  </a:lnTo>
                  <a:lnTo>
                    <a:pt x="24384" y="30480"/>
                  </a:lnTo>
                  <a:lnTo>
                    <a:pt x="26669" y="27051"/>
                  </a:lnTo>
                  <a:lnTo>
                    <a:pt x="25907" y="27432"/>
                  </a:lnTo>
                  <a:lnTo>
                    <a:pt x="30480" y="18287"/>
                  </a:lnTo>
                  <a:lnTo>
                    <a:pt x="27431" y="18287"/>
                  </a:lnTo>
                  <a:lnTo>
                    <a:pt x="27431" y="6096"/>
                  </a:lnTo>
                  <a:lnTo>
                    <a:pt x="35052" y="6096"/>
                  </a:lnTo>
                  <a:lnTo>
                    <a:pt x="35052" y="18287"/>
                  </a:lnTo>
                  <a:lnTo>
                    <a:pt x="39014" y="21031"/>
                  </a:lnTo>
                  <a:lnTo>
                    <a:pt x="38100" y="19812"/>
                  </a:lnTo>
                  <a:lnTo>
                    <a:pt x="38100" y="7620"/>
                  </a:lnTo>
                  <a:lnTo>
                    <a:pt x="39624" y="7620"/>
                  </a:lnTo>
                  <a:lnTo>
                    <a:pt x="41148" y="22860"/>
                  </a:lnTo>
                  <a:lnTo>
                    <a:pt x="42018" y="25037"/>
                  </a:lnTo>
                  <a:lnTo>
                    <a:pt x="44196" y="32004"/>
                  </a:lnTo>
                  <a:lnTo>
                    <a:pt x="44196" y="35051"/>
                  </a:lnTo>
                  <a:lnTo>
                    <a:pt x="44196" y="32004"/>
                  </a:lnTo>
                  <a:lnTo>
                    <a:pt x="42018" y="25037"/>
                  </a:lnTo>
                  <a:lnTo>
                    <a:pt x="39319" y="31089"/>
                  </a:lnTo>
                  <a:lnTo>
                    <a:pt x="39319" y="31394"/>
                  </a:lnTo>
                  <a:lnTo>
                    <a:pt x="38100" y="35051"/>
                  </a:lnTo>
                  <a:lnTo>
                    <a:pt x="36956" y="35813"/>
                  </a:lnTo>
                  <a:lnTo>
                    <a:pt x="39624" y="41148"/>
                  </a:lnTo>
                  <a:lnTo>
                    <a:pt x="35052" y="44196"/>
                  </a:lnTo>
                  <a:lnTo>
                    <a:pt x="38100" y="42672"/>
                  </a:lnTo>
                  <a:lnTo>
                    <a:pt x="35052" y="44196"/>
                  </a:lnTo>
                  <a:lnTo>
                    <a:pt x="38100" y="56387"/>
                  </a:lnTo>
                  <a:lnTo>
                    <a:pt x="39624" y="54863"/>
                  </a:lnTo>
                  <a:lnTo>
                    <a:pt x="42672" y="54863"/>
                  </a:lnTo>
                  <a:lnTo>
                    <a:pt x="45719" y="51816"/>
                  </a:lnTo>
                  <a:lnTo>
                    <a:pt x="42672" y="38100"/>
                  </a:lnTo>
                  <a:lnTo>
                    <a:pt x="41148" y="39624"/>
                  </a:lnTo>
                  <a:lnTo>
                    <a:pt x="39624" y="32004"/>
                  </a:lnTo>
                  <a:lnTo>
                    <a:pt x="39369" y="31242"/>
                  </a:lnTo>
                  <a:lnTo>
                    <a:pt x="39624" y="30480"/>
                  </a:lnTo>
                  <a:lnTo>
                    <a:pt x="41148" y="39624"/>
                  </a:lnTo>
                  <a:lnTo>
                    <a:pt x="42672" y="38100"/>
                  </a:lnTo>
                  <a:lnTo>
                    <a:pt x="45719" y="51816"/>
                  </a:lnTo>
                  <a:lnTo>
                    <a:pt x="44196" y="30480"/>
                  </a:lnTo>
                  <a:lnTo>
                    <a:pt x="42672" y="25908"/>
                  </a:lnTo>
                  <a:lnTo>
                    <a:pt x="42672" y="9144"/>
                  </a:lnTo>
                  <a:lnTo>
                    <a:pt x="44196" y="27432"/>
                  </a:lnTo>
                  <a:lnTo>
                    <a:pt x="45719" y="10668"/>
                  </a:lnTo>
                  <a:close/>
                </a:path>
                <a:path w="62484" h="62484">
                  <a:moveTo>
                    <a:pt x="10668" y="45720"/>
                  </a:moveTo>
                  <a:lnTo>
                    <a:pt x="12192" y="48768"/>
                  </a:lnTo>
                  <a:lnTo>
                    <a:pt x="12192" y="13716"/>
                  </a:lnTo>
                  <a:lnTo>
                    <a:pt x="13716" y="12192"/>
                  </a:lnTo>
                  <a:lnTo>
                    <a:pt x="15240" y="4572"/>
                  </a:lnTo>
                  <a:lnTo>
                    <a:pt x="12192" y="7620"/>
                  </a:lnTo>
                  <a:lnTo>
                    <a:pt x="9143" y="9144"/>
                  </a:lnTo>
                  <a:lnTo>
                    <a:pt x="7619" y="12192"/>
                  </a:lnTo>
                  <a:lnTo>
                    <a:pt x="7619" y="38100"/>
                  </a:lnTo>
                  <a:lnTo>
                    <a:pt x="9143" y="42672"/>
                  </a:lnTo>
                  <a:lnTo>
                    <a:pt x="7619" y="22860"/>
                  </a:lnTo>
                  <a:lnTo>
                    <a:pt x="9143" y="19812"/>
                  </a:lnTo>
                  <a:lnTo>
                    <a:pt x="10668" y="16763"/>
                  </a:lnTo>
                  <a:lnTo>
                    <a:pt x="10668" y="45720"/>
                  </a:lnTo>
                  <a:close/>
                </a:path>
                <a:path w="62484" h="62484">
                  <a:moveTo>
                    <a:pt x="6096" y="27432"/>
                  </a:moveTo>
                  <a:lnTo>
                    <a:pt x="6096" y="35051"/>
                  </a:lnTo>
                  <a:lnTo>
                    <a:pt x="6096" y="30480"/>
                  </a:lnTo>
                  <a:lnTo>
                    <a:pt x="7619" y="38100"/>
                  </a:lnTo>
                  <a:lnTo>
                    <a:pt x="7619" y="12192"/>
                  </a:lnTo>
                  <a:lnTo>
                    <a:pt x="6096" y="27432"/>
                  </a:lnTo>
                  <a:close/>
                </a:path>
                <a:path w="62484" h="62484">
                  <a:moveTo>
                    <a:pt x="56387" y="38100"/>
                  </a:moveTo>
                  <a:lnTo>
                    <a:pt x="54863" y="22860"/>
                  </a:lnTo>
                  <a:lnTo>
                    <a:pt x="54863" y="39624"/>
                  </a:lnTo>
                  <a:lnTo>
                    <a:pt x="56387" y="50292"/>
                  </a:lnTo>
                  <a:lnTo>
                    <a:pt x="59436" y="47244"/>
                  </a:lnTo>
                  <a:lnTo>
                    <a:pt x="56387" y="38100"/>
                  </a:lnTo>
                  <a:close/>
                </a:path>
                <a:path w="62484" h="62484">
                  <a:moveTo>
                    <a:pt x="30480" y="56387"/>
                  </a:moveTo>
                  <a:lnTo>
                    <a:pt x="27431" y="44196"/>
                  </a:lnTo>
                  <a:lnTo>
                    <a:pt x="27431" y="62484"/>
                  </a:lnTo>
                  <a:lnTo>
                    <a:pt x="32004" y="62484"/>
                  </a:lnTo>
                  <a:lnTo>
                    <a:pt x="30480" y="56387"/>
                  </a:lnTo>
                  <a:close/>
                </a:path>
                <a:path w="62484" h="62484">
                  <a:moveTo>
                    <a:pt x="19812" y="54863"/>
                  </a:moveTo>
                  <a:lnTo>
                    <a:pt x="18287" y="35051"/>
                  </a:lnTo>
                  <a:lnTo>
                    <a:pt x="16763" y="51816"/>
                  </a:lnTo>
                  <a:lnTo>
                    <a:pt x="18287" y="59436"/>
                  </a:lnTo>
                  <a:lnTo>
                    <a:pt x="19812" y="60960"/>
                  </a:lnTo>
                  <a:lnTo>
                    <a:pt x="19812" y="54863"/>
                  </a:lnTo>
                  <a:close/>
                </a:path>
                <a:path w="62484" h="62484">
                  <a:moveTo>
                    <a:pt x="27431" y="6096"/>
                  </a:moveTo>
                  <a:lnTo>
                    <a:pt x="27431" y="18287"/>
                  </a:lnTo>
                  <a:lnTo>
                    <a:pt x="33528" y="18287"/>
                  </a:lnTo>
                  <a:lnTo>
                    <a:pt x="33528" y="24384"/>
                  </a:lnTo>
                  <a:lnTo>
                    <a:pt x="36793" y="26561"/>
                  </a:lnTo>
                  <a:lnTo>
                    <a:pt x="36575" y="25908"/>
                  </a:lnTo>
                  <a:lnTo>
                    <a:pt x="36957" y="26669"/>
                  </a:lnTo>
                  <a:lnTo>
                    <a:pt x="38100" y="27432"/>
                  </a:lnTo>
                  <a:lnTo>
                    <a:pt x="39243" y="31241"/>
                  </a:lnTo>
                  <a:lnTo>
                    <a:pt x="38100" y="33527"/>
                  </a:lnTo>
                  <a:lnTo>
                    <a:pt x="37147" y="35433"/>
                  </a:lnTo>
                  <a:lnTo>
                    <a:pt x="35560" y="36067"/>
                  </a:lnTo>
                  <a:lnTo>
                    <a:pt x="32004" y="38100"/>
                  </a:lnTo>
                  <a:lnTo>
                    <a:pt x="30480" y="38100"/>
                  </a:lnTo>
                  <a:lnTo>
                    <a:pt x="33528" y="44196"/>
                  </a:lnTo>
                  <a:lnTo>
                    <a:pt x="33528" y="38100"/>
                  </a:lnTo>
                  <a:lnTo>
                    <a:pt x="36956" y="35813"/>
                  </a:lnTo>
                  <a:lnTo>
                    <a:pt x="38100" y="35051"/>
                  </a:lnTo>
                  <a:lnTo>
                    <a:pt x="39319" y="31394"/>
                  </a:lnTo>
                  <a:lnTo>
                    <a:pt x="39319" y="31089"/>
                  </a:lnTo>
                  <a:lnTo>
                    <a:pt x="42018" y="25037"/>
                  </a:lnTo>
                  <a:lnTo>
                    <a:pt x="41148" y="22860"/>
                  </a:lnTo>
                  <a:lnTo>
                    <a:pt x="39624" y="7620"/>
                  </a:lnTo>
                  <a:lnTo>
                    <a:pt x="38100" y="7620"/>
                  </a:lnTo>
                  <a:lnTo>
                    <a:pt x="38100" y="19812"/>
                  </a:lnTo>
                  <a:lnTo>
                    <a:pt x="39624" y="21336"/>
                  </a:lnTo>
                  <a:lnTo>
                    <a:pt x="38100" y="19812"/>
                  </a:lnTo>
                  <a:lnTo>
                    <a:pt x="39014" y="21031"/>
                  </a:lnTo>
                  <a:lnTo>
                    <a:pt x="35052" y="18287"/>
                  </a:lnTo>
                  <a:lnTo>
                    <a:pt x="35052" y="6096"/>
                  </a:lnTo>
                  <a:lnTo>
                    <a:pt x="27431" y="6096"/>
                  </a:lnTo>
                  <a:close/>
                </a:path>
                <a:path w="62484" h="62484">
                  <a:moveTo>
                    <a:pt x="19812" y="25908"/>
                  </a:moveTo>
                  <a:lnTo>
                    <a:pt x="19812" y="9144"/>
                  </a:lnTo>
                  <a:lnTo>
                    <a:pt x="18287" y="27432"/>
                  </a:lnTo>
                  <a:lnTo>
                    <a:pt x="18287" y="32004"/>
                  </a:lnTo>
                  <a:lnTo>
                    <a:pt x="19812" y="36575"/>
                  </a:lnTo>
                  <a:lnTo>
                    <a:pt x="20320" y="37083"/>
                  </a:lnTo>
                  <a:lnTo>
                    <a:pt x="21336" y="24384"/>
                  </a:lnTo>
                  <a:lnTo>
                    <a:pt x="19812" y="25908"/>
                  </a:lnTo>
                  <a:close/>
                </a:path>
                <a:path w="62484" h="62484">
                  <a:moveTo>
                    <a:pt x="22860" y="41148"/>
                  </a:moveTo>
                  <a:lnTo>
                    <a:pt x="25400" y="42163"/>
                  </a:lnTo>
                  <a:lnTo>
                    <a:pt x="21336" y="39624"/>
                  </a:lnTo>
                  <a:lnTo>
                    <a:pt x="22860" y="54863"/>
                  </a:lnTo>
                  <a:lnTo>
                    <a:pt x="22860" y="41148"/>
                  </a:lnTo>
                  <a:close/>
                </a:path>
                <a:path w="62484" h="62484">
                  <a:moveTo>
                    <a:pt x="12192" y="13716"/>
                  </a:moveTo>
                  <a:lnTo>
                    <a:pt x="12192" y="48768"/>
                  </a:lnTo>
                  <a:lnTo>
                    <a:pt x="13716" y="50292"/>
                  </a:lnTo>
                  <a:lnTo>
                    <a:pt x="13716" y="12192"/>
                  </a:lnTo>
                  <a:lnTo>
                    <a:pt x="12192" y="13716"/>
                  </a:lnTo>
                  <a:close/>
                </a:path>
                <a:path w="62484" h="62484">
                  <a:moveTo>
                    <a:pt x="18287" y="27432"/>
                  </a:moveTo>
                  <a:lnTo>
                    <a:pt x="19812" y="9144"/>
                  </a:lnTo>
                  <a:lnTo>
                    <a:pt x="19812" y="1524"/>
                  </a:lnTo>
                  <a:lnTo>
                    <a:pt x="18287" y="3048"/>
                  </a:lnTo>
                  <a:lnTo>
                    <a:pt x="16763" y="10668"/>
                  </a:lnTo>
                  <a:lnTo>
                    <a:pt x="18287" y="35051"/>
                  </a:lnTo>
                  <a:lnTo>
                    <a:pt x="19812" y="54863"/>
                  </a:lnTo>
                  <a:lnTo>
                    <a:pt x="19812" y="60960"/>
                  </a:lnTo>
                  <a:lnTo>
                    <a:pt x="22860" y="60960"/>
                  </a:lnTo>
                  <a:lnTo>
                    <a:pt x="22860" y="54863"/>
                  </a:lnTo>
                  <a:lnTo>
                    <a:pt x="21336" y="39624"/>
                  </a:lnTo>
                  <a:lnTo>
                    <a:pt x="25400" y="42163"/>
                  </a:lnTo>
                  <a:lnTo>
                    <a:pt x="24384" y="35051"/>
                  </a:lnTo>
                  <a:lnTo>
                    <a:pt x="24384" y="33527"/>
                  </a:lnTo>
                  <a:lnTo>
                    <a:pt x="25908" y="35051"/>
                  </a:lnTo>
                  <a:lnTo>
                    <a:pt x="24384" y="32004"/>
                  </a:lnTo>
                  <a:lnTo>
                    <a:pt x="24384" y="27432"/>
                  </a:lnTo>
                  <a:lnTo>
                    <a:pt x="21336" y="24384"/>
                  </a:lnTo>
                  <a:lnTo>
                    <a:pt x="20320" y="37083"/>
                  </a:lnTo>
                  <a:lnTo>
                    <a:pt x="19812" y="36575"/>
                  </a:lnTo>
                  <a:lnTo>
                    <a:pt x="18287" y="32004"/>
                  </a:lnTo>
                  <a:lnTo>
                    <a:pt x="18287" y="27432"/>
                  </a:lnTo>
                  <a:close/>
                </a:path>
                <a:path w="62484" h="62484">
                  <a:moveTo>
                    <a:pt x="27127" y="26822"/>
                  </a:moveTo>
                  <a:lnTo>
                    <a:pt x="26924" y="26923"/>
                  </a:lnTo>
                  <a:lnTo>
                    <a:pt x="26670" y="27431"/>
                  </a:lnTo>
                  <a:lnTo>
                    <a:pt x="27127" y="26822"/>
                  </a:lnTo>
                  <a:close/>
                </a:path>
                <a:path w="62484" h="62484">
                  <a:moveTo>
                    <a:pt x="56387" y="25908"/>
                  </a:moveTo>
                  <a:lnTo>
                    <a:pt x="56387" y="35051"/>
                  </a:lnTo>
                  <a:lnTo>
                    <a:pt x="56387" y="25908"/>
                  </a:lnTo>
                  <a:close/>
                </a:path>
                <a:path w="62484" h="62484">
                  <a:moveTo>
                    <a:pt x="10668" y="54863"/>
                  </a:moveTo>
                  <a:lnTo>
                    <a:pt x="7619" y="39624"/>
                  </a:lnTo>
                  <a:lnTo>
                    <a:pt x="7619" y="53339"/>
                  </a:lnTo>
                  <a:lnTo>
                    <a:pt x="10668" y="54863"/>
                  </a:lnTo>
                  <a:close/>
                </a:path>
                <a:path w="62484" h="62484">
                  <a:moveTo>
                    <a:pt x="32004" y="56387"/>
                  </a:moveTo>
                  <a:lnTo>
                    <a:pt x="32004" y="62484"/>
                  </a:lnTo>
                  <a:lnTo>
                    <a:pt x="35052" y="62484"/>
                  </a:lnTo>
                  <a:lnTo>
                    <a:pt x="32004" y="56387"/>
                  </a:lnTo>
                  <a:close/>
                </a:path>
                <a:path w="62484" h="62484">
                  <a:moveTo>
                    <a:pt x="38100" y="33527"/>
                  </a:moveTo>
                  <a:lnTo>
                    <a:pt x="35560" y="36067"/>
                  </a:lnTo>
                  <a:lnTo>
                    <a:pt x="37147" y="35433"/>
                  </a:lnTo>
                  <a:lnTo>
                    <a:pt x="38100" y="33527"/>
                  </a:lnTo>
                  <a:close/>
                </a:path>
                <a:path w="62484" h="62484">
                  <a:moveTo>
                    <a:pt x="1524" y="39624"/>
                  </a:moveTo>
                  <a:lnTo>
                    <a:pt x="1524" y="42672"/>
                  </a:lnTo>
                  <a:lnTo>
                    <a:pt x="3048" y="44196"/>
                  </a:lnTo>
                  <a:lnTo>
                    <a:pt x="4572" y="47244"/>
                  </a:lnTo>
                  <a:lnTo>
                    <a:pt x="6096" y="50292"/>
                  </a:lnTo>
                  <a:lnTo>
                    <a:pt x="7619" y="53339"/>
                  </a:lnTo>
                  <a:lnTo>
                    <a:pt x="7619" y="39624"/>
                  </a:lnTo>
                  <a:lnTo>
                    <a:pt x="10668" y="54863"/>
                  </a:lnTo>
                  <a:lnTo>
                    <a:pt x="12192" y="56387"/>
                  </a:lnTo>
                  <a:lnTo>
                    <a:pt x="15240" y="57912"/>
                  </a:lnTo>
                  <a:lnTo>
                    <a:pt x="18287" y="59436"/>
                  </a:lnTo>
                  <a:lnTo>
                    <a:pt x="16763" y="51816"/>
                  </a:lnTo>
                  <a:lnTo>
                    <a:pt x="18287" y="35051"/>
                  </a:lnTo>
                  <a:lnTo>
                    <a:pt x="16763" y="10668"/>
                  </a:lnTo>
                  <a:lnTo>
                    <a:pt x="18287" y="3048"/>
                  </a:lnTo>
                  <a:lnTo>
                    <a:pt x="15240" y="4572"/>
                  </a:lnTo>
                  <a:lnTo>
                    <a:pt x="13716" y="12192"/>
                  </a:lnTo>
                  <a:lnTo>
                    <a:pt x="13716" y="50292"/>
                  </a:lnTo>
                  <a:lnTo>
                    <a:pt x="12192" y="48768"/>
                  </a:lnTo>
                  <a:lnTo>
                    <a:pt x="10668" y="45720"/>
                  </a:lnTo>
                  <a:lnTo>
                    <a:pt x="10668" y="16763"/>
                  </a:lnTo>
                  <a:lnTo>
                    <a:pt x="9143" y="19812"/>
                  </a:lnTo>
                  <a:lnTo>
                    <a:pt x="7619" y="22860"/>
                  </a:lnTo>
                  <a:lnTo>
                    <a:pt x="9143" y="42672"/>
                  </a:lnTo>
                  <a:lnTo>
                    <a:pt x="7619" y="38100"/>
                  </a:lnTo>
                  <a:lnTo>
                    <a:pt x="6096" y="30480"/>
                  </a:lnTo>
                  <a:lnTo>
                    <a:pt x="6096" y="35051"/>
                  </a:lnTo>
                  <a:lnTo>
                    <a:pt x="6096" y="27432"/>
                  </a:lnTo>
                  <a:lnTo>
                    <a:pt x="7619" y="12192"/>
                  </a:lnTo>
                  <a:lnTo>
                    <a:pt x="4572" y="16763"/>
                  </a:lnTo>
                  <a:lnTo>
                    <a:pt x="1524" y="19812"/>
                  </a:lnTo>
                  <a:lnTo>
                    <a:pt x="1524" y="22860"/>
                  </a:lnTo>
                  <a:lnTo>
                    <a:pt x="0" y="27432"/>
                  </a:lnTo>
                  <a:lnTo>
                    <a:pt x="0" y="35051"/>
                  </a:lnTo>
                  <a:lnTo>
                    <a:pt x="1524" y="39624"/>
                  </a:lnTo>
                  <a:close/>
                </a:path>
              </a:pathLst>
            </a:custGeom>
            <a:solidFill>
              <a:srgbClr val="000000"/>
            </a:solidFill>
          </p:spPr>
          <p:txBody>
            <a:bodyPr wrap="square" lIns="0" tIns="0" rIns="0" bIns="0" rtlCol="0">
              <a:noAutofit/>
            </a:bodyPr>
            <a:lstStyle/>
            <a:p>
              <a:endParaRPr/>
            </a:p>
          </p:txBody>
        </p:sp>
        <p:sp>
          <p:nvSpPr>
            <p:cNvPr id="46" name="object 46"/>
            <p:cNvSpPr/>
            <p:nvPr/>
          </p:nvSpPr>
          <p:spPr>
            <a:xfrm>
              <a:off x="6906768" y="3043428"/>
              <a:ext cx="379475" cy="140208"/>
            </a:xfrm>
            <a:custGeom>
              <a:avLst/>
              <a:gdLst/>
              <a:ahLst/>
              <a:cxnLst/>
              <a:rect l="l" t="t" r="r" b="b"/>
              <a:pathLst>
                <a:path w="379475" h="140208">
                  <a:moveTo>
                    <a:pt x="35051" y="42672"/>
                  </a:moveTo>
                  <a:lnTo>
                    <a:pt x="68579" y="47243"/>
                  </a:lnTo>
                  <a:lnTo>
                    <a:pt x="102107" y="51815"/>
                  </a:lnTo>
                  <a:lnTo>
                    <a:pt x="134111" y="56387"/>
                  </a:lnTo>
                  <a:lnTo>
                    <a:pt x="164591" y="60960"/>
                  </a:lnTo>
                  <a:lnTo>
                    <a:pt x="193548" y="67055"/>
                  </a:lnTo>
                  <a:lnTo>
                    <a:pt x="205739" y="68579"/>
                  </a:lnTo>
                  <a:lnTo>
                    <a:pt x="219455" y="71627"/>
                  </a:lnTo>
                  <a:lnTo>
                    <a:pt x="231648" y="74675"/>
                  </a:lnTo>
                  <a:lnTo>
                    <a:pt x="242315" y="77724"/>
                  </a:lnTo>
                  <a:lnTo>
                    <a:pt x="252983" y="80772"/>
                  </a:lnTo>
                  <a:lnTo>
                    <a:pt x="263651" y="85343"/>
                  </a:lnTo>
                  <a:lnTo>
                    <a:pt x="272796" y="88391"/>
                  </a:lnTo>
                  <a:lnTo>
                    <a:pt x="280415" y="91439"/>
                  </a:lnTo>
                  <a:lnTo>
                    <a:pt x="295655" y="99060"/>
                  </a:lnTo>
                  <a:lnTo>
                    <a:pt x="309372" y="106679"/>
                  </a:lnTo>
                  <a:lnTo>
                    <a:pt x="323087" y="114300"/>
                  </a:lnTo>
                  <a:lnTo>
                    <a:pt x="333755" y="123443"/>
                  </a:lnTo>
                  <a:lnTo>
                    <a:pt x="344424" y="131063"/>
                  </a:lnTo>
                  <a:lnTo>
                    <a:pt x="355091" y="140208"/>
                  </a:lnTo>
                  <a:lnTo>
                    <a:pt x="379475" y="111251"/>
                  </a:lnTo>
                  <a:lnTo>
                    <a:pt x="368807" y="102108"/>
                  </a:lnTo>
                  <a:lnTo>
                    <a:pt x="356615" y="91439"/>
                  </a:lnTo>
                  <a:lnTo>
                    <a:pt x="342900" y="82296"/>
                  </a:lnTo>
                  <a:lnTo>
                    <a:pt x="329183" y="73151"/>
                  </a:lnTo>
                  <a:lnTo>
                    <a:pt x="312420" y="65532"/>
                  </a:lnTo>
                  <a:lnTo>
                    <a:pt x="295655" y="56387"/>
                  </a:lnTo>
                  <a:lnTo>
                    <a:pt x="284987" y="53339"/>
                  </a:lnTo>
                  <a:lnTo>
                    <a:pt x="275843" y="48767"/>
                  </a:lnTo>
                  <a:lnTo>
                    <a:pt x="263651" y="45720"/>
                  </a:lnTo>
                  <a:lnTo>
                    <a:pt x="252983" y="41148"/>
                  </a:lnTo>
                  <a:lnTo>
                    <a:pt x="240791" y="38100"/>
                  </a:lnTo>
                  <a:lnTo>
                    <a:pt x="227075" y="35051"/>
                  </a:lnTo>
                  <a:lnTo>
                    <a:pt x="214883" y="32003"/>
                  </a:lnTo>
                  <a:lnTo>
                    <a:pt x="199643" y="28955"/>
                  </a:lnTo>
                  <a:lnTo>
                    <a:pt x="170687" y="22860"/>
                  </a:lnTo>
                  <a:lnTo>
                    <a:pt x="140207" y="18287"/>
                  </a:lnTo>
                  <a:lnTo>
                    <a:pt x="106679" y="13715"/>
                  </a:lnTo>
                  <a:lnTo>
                    <a:pt x="73151" y="9143"/>
                  </a:lnTo>
                  <a:lnTo>
                    <a:pt x="39624" y="4572"/>
                  </a:lnTo>
                  <a:lnTo>
                    <a:pt x="4572" y="0"/>
                  </a:lnTo>
                  <a:lnTo>
                    <a:pt x="0" y="38100"/>
                  </a:lnTo>
                  <a:lnTo>
                    <a:pt x="35051" y="42672"/>
                  </a:lnTo>
                  <a:close/>
                </a:path>
              </a:pathLst>
            </a:custGeom>
            <a:solidFill>
              <a:srgbClr val="FF0000"/>
            </a:solidFill>
          </p:spPr>
          <p:txBody>
            <a:bodyPr wrap="square" lIns="0" tIns="0" rIns="0" bIns="0" rtlCol="0">
              <a:noAutofit/>
            </a:bodyPr>
            <a:lstStyle/>
            <a:p>
              <a:endParaRPr/>
            </a:p>
          </p:txBody>
        </p:sp>
        <p:sp>
          <p:nvSpPr>
            <p:cNvPr id="47" name="object 47"/>
            <p:cNvSpPr/>
            <p:nvPr/>
          </p:nvSpPr>
          <p:spPr>
            <a:xfrm>
              <a:off x="5291328" y="3325367"/>
              <a:ext cx="1684020" cy="374904"/>
            </a:xfrm>
            <a:custGeom>
              <a:avLst/>
              <a:gdLst/>
              <a:ahLst/>
              <a:cxnLst/>
              <a:rect l="l" t="t" r="r" b="b"/>
              <a:pathLst>
                <a:path w="1684020" h="374904">
                  <a:moveTo>
                    <a:pt x="1668779" y="89915"/>
                  </a:moveTo>
                  <a:lnTo>
                    <a:pt x="1655064" y="96012"/>
                  </a:lnTo>
                  <a:lnTo>
                    <a:pt x="1641348" y="100584"/>
                  </a:lnTo>
                  <a:lnTo>
                    <a:pt x="1636776" y="102108"/>
                  </a:lnTo>
                  <a:lnTo>
                    <a:pt x="1674080" y="102108"/>
                  </a:lnTo>
                  <a:lnTo>
                    <a:pt x="1668779" y="89915"/>
                  </a:lnTo>
                  <a:close/>
                </a:path>
                <a:path w="1684020" h="374904">
                  <a:moveTo>
                    <a:pt x="1060704" y="100584"/>
                  </a:moveTo>
                  <a:lnTo>
                    <a:pt x="1051560" y="97536"/>
                  </a:lnTo>
                  <a:lnTo>
                    <a:pt x="1036320" y="91439"/>
                  </a:lnTo>
                  <a:lnTo>
                    <a:pt x="1022604" y="83820"/>
                  </a:lnTo>
                  <a:lnTo>
                    <a:pt x="1008888" y="76200"/>
                  </a:lnTo>
                  <a:lnTo>
                    <a:pt x="996696" y="67056"/>
                  </a:lnTo>
                  <a:lnTo>
                    <a:pt x="986027" y="57912"/>
                  </a:lnTo>
                  <a:lnTo>
                    <a:pt x="961644" y="39624"/>
                  </a:lnTo>
                  <a:lnTo>
                    <a:pt x="947927" y="30480"/>
                  </a:lnTo>
                  <a:lnTo>
                    <a:pt x="932688" y="22860"/>
                  </a:lnTo>
                  <a:lnTo>
                    <a:pt x="915924" y="15239"/>
                  </a:lnTo>
                  <a:lnTo>
                    <a:pt x="897636" y="9144"/>
                  </a:lnTo>
                  <a:lnTo>
                    <a:pt x="888492" y="6096"/>
                  </a:lnTo>
                  <a:lnTo>
                    <a:pt x="877824" y="4572"/>
                  </a:lnTo>
                  <a:lnTo>
                    <a:pt x="867156" y="3048"/>
                  </a:lnTo>
                  <a:lnTo>
                    <a:pt x="854963" y="1524"/>
                  </a:lnTo>
                  <a:lnTo>
                    <a:pt x="832104" y="1524"/>
                  </a:lnTo>
                  <a:lnTo>
                    <a:pt x="806196" y="0"/>
                  </a:lnTo>
                  <a:lnTo>
                    <a:pt x="780288" y="0"/>
                  </a:lnTo>
                  <a:lnTo>
                    <a:pt x="754380" y="1524"/>
                  </a:lnTo>
                  <a:lnTo>
                    <a:pt x="725424" y="3048"/>
                  </a:lnTo>
                  <a:lnTo>
                    <a:pt x="696468" y="6096"/>
                  </a:lnTo>
                  <a:lnTo>
                    <a:pt x="667512" y="7620"/>
                  </a:lnTo>
                  <a:lnTo>
                    <a:pt x="637032" y="12192"/>
                  </a:lnTo>
                  <a:lnTo>
                    <a:pt x="608076" y="16763"/>
                  </a:lnTo>
                  <a:lnTo>
                    <a:pt x="577596" y="21336"/>
                  </a:lnTo>
                  <a:lnTo>
                    <a:pt x="547116" y="27432"/>
                  </a:lnTo>
                  <a:lnTo>
                    <a:pt x="516636" y="35051"/>
                  </a:lnTo>
                  <a:lnTo>
                    <a:pt x="487680" y="42672"/>
                  </a:lnTo>
                  <a:lnTo>
                    <a:pt x="458724" y="50292"/>
                  </a:lnTo>
                  <a:lnTo>
                    <a:pt x="429768" y="60960"/>
                  </a:lnTo>
                  <a:lnTo>
                    <a:pt x="402336" y="70103"/>
                  </a:lnTo>
                  <a:lnTo>
                    <a:pt x="388620" y="76200"/>
                  </a:lnTo>
                  <a:lnTo>
                    <a:pt x="373380" y="83820"/>
                  </a:lnTo>
                  <a:lnTo>
                    <a:pt x="359663" y="89915"/>
                  </a:lnTo>
                  <a:lnTo>
                    <a:pt x="344424" y="97536"/>
                  </a:lnTo>
                  <a:lnTo>
                    <a:pt x="337184" y="102108"/>
                  </a:lnTo>
                  <a:lnTo>
                    <a:pt x="427155" y="102108"/>
                  </a:lnTo>
                  <a:lnTo>
                    <a:pt x="441960" y="96012"/>
                  </a:lnTo>
                  <a:lnTo>
                    <a:pt x="469392" y="86868"/>
                  </a:lnTo>
                  <a:lnTo>
                    <a:pt x="496824" y="79248"/>
                  </a:lnTo>
                  <a:lnTo>
                    <a:pt x="525780" y="71627"/>
                  </a:lnTo>
                  <a:lnTo>
                    <a:pt x="554736" y="65532"/>
                  </a:lnTo>
                  <a:lnTo>
                    <a:pt x="583692" y="59436"/>
                  </a:lnTo>
                  <a:lnTo>
                    <a:pt x="612648" y="54863"/>
                  </a:lnTo>
                  <a:lnTo>
                    <a:pt x="641604" y="50292"/>
                  </a:lnTo>
                  <a:lnTo>
                    <a:pt x="672084" y="45720"/>
                  </a:lnTo>
                  <a:lnTo>
                    <a:pt x="699516" y="42672"/>
                  </a:lnTo>
                  <a:lnTo>
                    <a:pt x="728472" y="41148"/>
                  </a:lnTo>
                  <a:lnTo>
                    <a:pt x="754380" y="39624"/>
                  </a:lnTo>
                  <a:lnTo>
                    <a:pt x="780288" y="38100"/>
                  </a:lnTo>
                  <a:lnTo>
                    <a:pt x="806196" y="38100"/>
                  </a:lnTo>
                  <a:lnTo>
                    <a:pt x="829056" y="39624"/>
                  </a:lnTo>
                  <a:lnTo>
                    <a:pt x="851916" y="39624"/>
                  </a:lnTo>
                  <a:lnTo>
                    <a:pt x="861060" y="41148"/>
                  </a:lnTo>
                  <a:lnTo>
                    <a:pt x="870204" y="42672"/>
                  </a:lnTo>
                  <a:lnTo>
                    <a:pt x="879348" y="42672"/>
                  </a:lnTo>
                  <a:lnTo>
                    <a:pt x="885444" y="45720"/>
                  </a:lnTo>
                  <a:lnTo>
                    <a:pt x="900684" y="50292"/>
                  </a:lnTo>
                  <a:lnTo>
                    <a:pt x="914400" y="56387"/>
                  </a:lnTo>
                  <a:lnTo>
                    <a:pt x="926592" y="62484"/>
                  </a:lnTo>
                  <a:lnTo>
                    <a:pt x="938784" y="70103"/>
                  </a:lnTo>
                  <a:lnTo>
                    <a:pt x="963168" y="88392"/>
                  </a:lnTo>
                  <a:lnTo>
                    <a:pt x="975360" y="97536"/>
                  </a:lnTo>
                  <a:lnTo>
                    <a:pt x="981238" y="102108"/>
                  </a:lnTo>
                  <a:lnTo>
                    <a:pt x="1064514" y="102108"/>
                  </a:lnTo>
                  <a:lnTo>
                    <a:pt x="1060704" y="100584"/>
                  </a:lnTo>
                  <a:close/>
                </a:path>
              </a:pathLst>
            </a:custGeom>
            <a:solidFill>
              <a:srgbClr val="FF0000"/>
            </a:solidFill>
          </p:spPr>
          <p:txBody>
            <a:bodyPr wrap="square" lIns="0" tIns="0" rIns="0" bIns="0" rtlCol="0">
              <a:noAutofit/>
            </a:bodyPr>
            <a:lstStyle/>
            <a:p>
              <a:endParaRPr/>
            </a:p>
          </p:txBody>
        </p:sp>
        <p:sp>
          <p:nvSpPr>
            <p:cNvPr id="48" name="object 48"/>
            <p:cNvSpPr/>
            <p:nvPr/>
          </p:nvSpPr>
          <p:spPr>
            <a:xfrm>
              <a:off x="6272784" y="3043428"/>
              <a:ext cx="606551" cy="701039"/>
            </a:xfrm>
            <a:custGeom>
              <a:avLst/>
              <a:gdLst/>
              <a:ahLst/>
              <a:cxnLst/>
              <a:rect l="l" t="t" r="r" b="b"/>
              <a:pathLst>
                <a:path w="606551" h="701039">
                  <a:moveTo>
                    <a:pt x="228600" y="374903"/>
                  </a:moveTo>
                  <a:lnTo>
                    <a:pt x="242315" y="367284"/>
                  </a:lnTo>
                  <a:lnTo>
                    <a:pt x="257556" y="358139"/>
                  </a:lnTo>
                  <a:lnTo>
                    <a:pt x="272795" y="348996"/>
                  </a:lnTo>
                  <a:lnTo>
                    <a:pt x="306323" y="330708"/>
                  </a:lnTo>
                  <a:lnTo>
                    <a:pt x="339851" y="312420"/>
                  </a:lnTo>
                  <a:lnTo>
                    <a:pt x="373380" y="291084"/>
                  </a:lnTo>
                  <a:lnTo>
                    <a:pt x="388619" y="280415"/>
                  </a:lnTo>
                  <a:lnTo>
                    <a:pt x="403860" y="269748"/>
                  </a:lnTo>
                  <a:lnTo>
                    <a:pt x="419099" y="257555"/>
                  </a:lnTo>
                  <a:lnTo>
                    <a:pt x="432815" y="245363"/>
                  </a:lnTo>
                  <a:lnTo>
                    <a:pt x="458723" y="220979"/>
                  </a:lnTo>
                  <a:lnTo>
                    <a:pt x="483108" y="195072"/>
                  </a:lnTo>
                  <a:lnTo>
                    <a:pt x="505967" y="167639"/>
                  </a:lnTo>
                  <a:lnTo>
                    <a:pt x="527304" y="138684"/>
                  </a:lnTo>
                  <a:lnTo>
                    <a:pt x="547115" y="109727"/>
                  </a:lnTo>
                  <a:lnTo>
                    <a:pt x="568451" y="80772"/>
                  </a:lnTo>
                  <a:lnTo>
                    <a:pt x="606551" y="19812"/>
                  </a:lnTo>
                  <a:lnTo>
                    <a:pt x="574547" y="0"/>
                  </a:lnTo>
                  <a:lnTo>
                    <a:pt x="536447" y="59436"/>
                  </a:lnTo>
                  <a:lnTo>
                    <a:pt x="516636" y="86867"/>
                  </a:lnTo>
                  <a:lnTo>
                    <a:pt x="496823" y="115824"/>
                  </a:lnTo>
                  <a:lnTo>
                    <a:pt x="475488" y="143255"/>
                  </a:lnTo>
                  <a:lnTo>
                    <a:pt x="454151" y="169163"/>
                  </a:lnTo>
                  <a:lnTo>
                    <a:pt x="432815" y="193548"/>
                  </a:lnTo>
                  <a:lnTo>
                    <a:pt x="408432" y="216408"/>
                  </a:lnTo>
                  <a:lnTo>
                    <a:pt x="396239" y="228600"/>
                  </a:lnTo>
                  <a:lnTo>
                    <a:pt x="382523" y="239267"/>
                  </a:lnTo>
                  <a:lnTo>
                    <a:pt x="367284" y="248412"/>
                  </a:lnTo>
                  <a:lnTo>
                    <a:pt x="352043" y="259079"/>
                  </a:lnTo>
                  <a:lnTo>
                    <a:pt x="320039" y="278891"/>
                  </a:lnTo>
                  <a:lnTo>
                    <a:pt x="288036" y="297179"/>
                  </a:lnTo>
                  <a:lnTo>
                    <a:pt x="254508" y="316991"/>
                  </a:lnTo>
                  <a:lnTo>
                    <a:pt x="239267" y="324612"/>
                  </a:lnTo>
                  <a:lnTo>
                    <a:pt x="222503" y="333755"/>
                  </a:lnTo>
                  <a:lnTo>
                    <a:pt x="208787" y="342900"/>
                  </a:lnTo>
                  <a:lnTo>
                    <a:pt x="195071" y="352043"/>
                  </a:lnTo>
                  <a:lnTo>
                    <a:pt x="181355" y="361188"/>
                  </a:lnTo>
                  <a:lnTo>
                    <a:pt x="169163" y="370332"/>
                  </a:lnTo>
                  <a:lnTo>
                    <a:pt x="158495" y="379475"/>
                  </a:lnTo>
                  <a:lnTo>
                    <a:pt x="153009" y="384048"/>
                  </a:lnTo>
                  <a:lnTo>
                    <a:pt x="216407" y="384048"/>
                  </a:lnTo>
                  <a:lnTo>
                    <a:pt x="228600" y="374903"/>
                  </a:lnTo>
                  <a:close/>
                </a:path>
              </a:pathLst>
            </a:custGeom>
            <a:solidFill>
              <a:srgbClr val="FF0000"/>
            </a:solidFill>
          </p:spPr>
          <p:txBody>
            <a:bodyPr wrap="square" lIns="0" tIns="0" rIns="0" bIns="0" rtlCol="0">
              <a:noAutofit/>
            </a:bodyPr>
            <a:lstStyle/>
            <a:p>
              <a:endParaRPr/>
            </a:p>
          </p:txBody>
        </p:sp>
        <p:sp>
          <p:nvSpPr>
            <p:cNvPr id="49" name="object 49"/>
            <p:cNvSpPr/>
            <p:nvPr/>
          </p:nvSpPr>
          <p:spPr>
            <a:xfrm>
              <a:off x="6967728" y="3413760"/>
              <a:ext cx="42672" cy="44195"/>
            </a:xfrm>
            <a:custGeom>
              <a:avLst/>
              <a:gdLst/>
              <a:ahLst/>
              <a:cxnLst/>
              <a:rect l="l" t="t" r="r" b="b"/>
              <a:pathLst>
                <a:path w="42672" h="44195">
                  <a:moveTo>
                    <a:pt x="34656" y="4874"/>
                  </a:moveTo>
                  <a:lnTo>
                    <a:pt x="21336" y="0"/>
                  </a:lnTo>
                  <a:lnTo>
                    <a:pt x="15802" y="758"/>
                  </a:lnTo>
                  <a:lnTo>
                    <a:pt x="4405" y="8661"/>
                  </a:lnTo>
                  <a:lnTo>
                    <a:pt x="2648" y="13715"/>
                  </a:lnTo>
                  <a:lnTo>
                    <a:pt x="40339" y="13715"/>
                  </a:lnTo>
                  <a:lnTo>
                    <a:pt x="34656" y="4874"/>
                  </a:lnTo>
                  <a:close/>
                </a:path>
              </a:pathLst>
            </a:custGeom>
            <a:solidFill>
              <a:srgbClr val="FEFFFE"/>
            </a:solidFill>
          </p:spPr>
          <p:txBody>
            <a:bodyPr wrap="square" lIns="0" tIns="0" rIns="0" bIns="0" rtlCol="0">
              <a:noAutofit/>
            </a:bodyPr>
            <a:lstStyle/>
            <a:p>
              <a:endParaRPr/>
            </a:p>
          </p:txBody>
        </p:sp>
        <p:sp>
          <p:nvSpPr>
            <p:cNvPr id="50" name="object 50"/>
            <p:cNvSpPr/>
            <p:nvPr/>
          </p:nvSpPr>
          <p:spPr>
            <a:xfrm>
              <a:off x="6949440" y="3395471"/>
              <a:ext cx="79248" cy="80772"/>
            </a:xfrm>
            <a:custGeom>
              <a:avLst/>
              <a:gdLst/>
              <a:ahLst/>
              <a:cxnLst/>
              <a:rect l="l" t="t" r="r" b="b"/>
              <a:pathLst>
                <a:path w="79248" h="80772">
                  <a:moveTo>
                    <a:pt x="45719" y="0"/>
                  </a:moveTo>
                  <a:lnTo>
                    <a:pt x="41148" y="0"/>
                  </a:lnTo>
                  <a:lnTo>
                    <a:pt x="41148" y="32004"/>
                  </a:lnTo>
                  <a:lnTo>
                    <a:pt x="43159" y="32004"/>
                  </a:lnTo>
                  <a:lnTo>
                    <a:pt x="45719" y="0"/>
                  </a:lnTo>
                  <a:close/>
                </a:path>
                <a:path w="79248" h="80772">
                  <a:moveTo>
                    <a:pt x="41148" y="0"/>
                  </a:moveTo>
                  <a:lnTo>
                    <a:pt x="33527" y="0"/>
                  </a:lnTo>
                  <a:lnTo>
                    <a:pt x="30479" y="1524"/>
                  </a:lnTo>
                  <a:lnTo>
                    <a:pt x="25907" y="1524"/>
                  </a:lnTo>
                  <a:lnTo>
                    <a:pt x="24383" y="3048"/>
                  </a:lnTo>
                  <a:lnTo>
                    <a:pt x="21335" y="3048"/>
                  </a:lnTo>
                  <a:lnTo>
                    <a:pt x="18287" y="6096"/>
                  </a:lnTo>
                  <a:lnTo>
                    <a:pt x="15239" y="7620"/>
                  </a:lnTo>
                  <a:lnTo>
                    <a:pt x="12191" y="10668"/>
                  </a:lnTo>
                  <a:lnTo>
                    <a:pt x="9143" y="13716"/>
                  </a:lnTo>
                  <a:lnTo>
                    <a:pt x="7619" y="16764"/>
                  </a:lnTo>
                  <a:lnTo>
                    <a:pt x="6095" y="18288"/>
                  </a:lnTo>
                  <a:lnTo>
                    <a:pt x="3048" y="22860"/>
                  </a:lnTo>
                  <a:lnTo>
                    <a:pt x="1524" y="25908"/>
                  </a:lnTo>
                  <a:lnTo>
                    <a:pt x="0" y="30480"/>
                  </a:lnTo>
                  <a:lnTo>
                    <a:pt x="0" y="32004"/>
                  </a:lnTo>
                  <a:lnTo>
                    <a:pt x="39498" y="32004"/>
                  </a:lnTo>
                  <a:lnTo>
                    <a:pt x="41148" y="0"/>
                  </a:lnTo>
                  <a:close/>
                </a:path>
                <a:path w="79248" h="80772">
                  <a:moveTo>
                    <a:pt x="79248" y="30480"/>
                  </a:moveTo>
                  <a:lnTo>
                    <a:pt x="77724" y="25908"/>
                  </a:lnTo>
                  <a:lnTo>
                    <a:pt x="76200" y="22860"/>
                  </a:lnTo>
                  <a:lnTo>
                    <a:pt x="73151" y="18288"/>
                  </a:lnTo>
                  <a:lnTo>
                    <a:pt x="71627" y="16764"/>
                  </a:lnTo>
                  <a:lnTo>
                    <a:pt x="70103" y="13716"/>
                  </a:lnTo>
                  <a:lnTo>
                    <a:pt x="67055" y="10668"/>
                  </a:lnTo>
                  <a:lnTo>
                    <a:pt x="64007" y="7620"/>
                  </a:lnTo>
                  <a:lnTo>
                    <a:pt x="60959" y="6096"/>
                  </a:lnTo>
                  <a:lnTo>
                    <a:pt x="57911" y="3048"/>
                  </a:lnTo>
                  <a:lnTo>
                    <a:pt x="56387" y="3048"/>
                  </a:lnTo>
                  <a:lnTo>
                    <a:pt x="53339" y="1524"/>
                  </a:lnTo>
                  <a:lnTo>
                    <a:pt x="50291" y="1524"/>
                  </a:lnTo>
                  <a:lnTo>
                    <a:pt x="48767" y="0"/>
                  </a:lnTo>
                  <a:lnTo>
                    <a:pt x="45719" y="0"/>
                  </a:lnTo>
                  <a:lnTo>
                    <a:pt x="43159" y="32004"/>
                  </a:lnTo>
                  <a:lnTo>
                    <a:pt x="79248" y="32004"/>
                  </a:lnTo>
                  <a:lnTo>
                    <a:pt x="79248" y="30480"/>
                  </a:lnTo>
                  <a:close/>
                </a:path>
                <a:path w="79248" h="80772">
                  <a:moveTo>
                    <a:pt x="41148" y="0"/>
                  </a:moveTo>
                  <a:lnTo>
                    <a:pt x="39498" y="32004"/>
                  </a:lnTo>
                  <a:lnTo>
                    <a:pt x="41148" y="32004"/>
                  </a:lnTo>
                  <a:lnTo>
                    <a:pt x="41148" y="0"/>
                  </a:lnTo>
                  <a:close/>
                </a:path>
              </a:pathLst>
            </a:custGeom>
            <a:solidFill>
              <a:srgbClr val="000000"/>
            </a:solidFill>
          </p:spPr>
          <p:txBody>
            <a:bodyPr wrap="square" lIns="0" tIns="0" rIns="0" bIns="0" rtlCol="0">
              <a:noAutofit/>
            </a:bodyPr>
            <a:lstStyle/>
            <a:p>
              <a:endParaRPr/>
            </a:p>
          </p:txBody>
        </p:sp>
        <p:sp>
          <p:nvSpPr>
            <p:cNvPr id="51" name="object 51"/>
            <p:cNvSpPr/>
            <p:nvPr/>
          </p:nvSpPr>
          <p:spPr>
            <a:xfrm>
              <a:off x="6958583" y="3404616"/>
              <a:ext cx="62484" cy="62484"/>
            </a:xfrm>
            <a:custGeom>
              <a:avLst/>
              <a:gdLst/>
              <a:ahLst/>
              <a:cxnLst/>
              <a:rect l="l" t="t" r="r" b="b"/>
              <a:pathLst>
                <a:path w="62484" h="62484">
                  <a:moveTo>
                    <a:pt x="6096" y="12191"/>
                  </a:moveTo>
                  <a:lnTo>
                    <a:pt x="3048" y="16763"/>
                  </a:lnTo>
                  <a:lnTo>
                    <a:pt x="3048" y="18287"/>
                  </a:lnTo>
                  <a:lnTo>
                    <a:pt x="1524" y="21336"/>
                  </a:lnTo>
                  <a:lnTo>
                    <a:pt x="1524" y="22860"/>
                  </a:lnTo>
                  <a:lnTo>
                    <a:pt x="6096" y="22860"/>
                  </a:lnTo>
                  <a:lnTo>
                    <a:pt x="6096" y="12191"/>
                  </a:lnTo>
                  <a:close/>
                </a:path>
                <a:path w="62484" h="62484">
                  <a:moveTo>
                    <a:pt x="6097" y="12191"/>
                  </a:moveTo>
                  <a:lnTo>
                    <a:pt x="6096" y="22860"/>
                  </a:lnTo>
                  <a:lnTo>
                    <a:pt x="6097" y="12191"/>
                  </a:lnTo>
                  <a:close/>
                </a:path>
                <a:path w="62484" h="62484">
                  <a:moveTo>
                    <a:pt x="27432" y="19812"/>
                  </a:moveTo>
                  <a:lnTo>
                    <a:pt x="28956" y="18287"/>
                  </a:lnTo>
                  <a:lnTo>
                    <a:pt x="23469" y="21031"/>
                  </a:lnTo>
                  <a:lnTo>
                    <a:pt x="23351" y="22860"/>
                  </a:lnTo>
                  <a:lnTo>
                    <a:pt x="26670" y="22860"/>
                  </a:lnTo>
                  <a:lnTo>
                    <a:pt x="27432" y="19812"/>
                  </a:lnTo>
                  <a:close/>
                </a:path>
                <a:path w="62484" h="62484">
                  <a:moveTo>
                    <a:pt x="39079" y="21118"/>
                  </a:moveTo>
                  <a:lnTo>
                    <a:pt x="38388" y="22860"/>
                  </a:lnTo>
                  <a:lnTo>
                    <a:pt x="40385" y="22860"/>
                  </a:lnTo>
                  <a:lnTo>
                    <a:pt x="39079" y="21118"/>
                  </a:lnTo>
                  <a:close/>
                </a:path>
                <a:path w="62484" h="62484">
                  <a:moveTo>
                    <a:pt x="35051" y="19812"/>
                  </a:moveTo>
                  <a:lnTo>
                    <a:pt x="28956" y="18287"/>
                  </a:lnTo>
                  <a:lnTo>
                    <a:pt x="27432" y="19812"/>
                  </a:lnTo>
                  <a:lnTo>
                    <a:pt x="28448" y="22860"/>
                  </a:lnTo>
                  <a:lnTo>
                    <a:pt x="32004" y="22860"/>
                  </a:lnTo>
                  <a:lnTo>
                    <a:pt x="35051" y="19812"/>
                  </a:lnTo>
                  <a:close/>
                </a:path>
                <a:path w="62484" h="62484">
                  <a:moveTo>
                    <a:pt x="42672" y="9144"/>
                  </a:moveTo>
                  <a:lnTo>
                    <a:pt x="39624" y="1524"/>
                  </a:lnTo>
                  <a:lnTo>
                    <a:pt x="35051" y="0"/>
                  </a:lnTo>
                  <a:lnTo>
                    <a:pt x="27432" y="0"/>
                  </a:lnTo>
                  <a:lnTo>
                    <a:pt x="24384" y="7620"/>
                  </a:lnTo>
                  <a:lnTo>
                    <a:pt x="24384" y="19812"/>
                  </a:lnTo>
                  <a:lnTo>
                    <a:pt x="22860" y="21336"/>
                  </a:lnTo>
                  <a:lnTo>
                    <a:pt x="21336" y="7620"/>
                  </a:lnTo>
                  <a:lnTo>
                    <a:pt x="22860" y="1524"/>
                  </a:lnTo>
                  <a:lnTo>
                    <a:pt x="19812" y="1524"/>
                  </a:lnTo>
                  <a:lnTo>
                    <a:pt x="18288" y="3048"/>
                  </a:lnTo>
                  <a:lnTo>
                    <a:pt x="15240" y="4572"/>
                  </a:lnTo>
                  <a:lnTo>
                    <a:pt x="12192" y="7620"/>
                  </a:lnTo>
                  <a:lnTo>
                    <a:pt x="9144" y="9144"/>
                  </a:lnTo>
                  <a:lnTo>
                    <a:pt x="6096" y="12191"/>
                  </a:lnTo>
                  <a:lnTo>
                    <a:pt x="7620" y="21336"/>
                  </a:lnTo>
                  <a:lnTo>
                    <a:pt x="9144" y="18287"/>
                  </a:lnTo>
                  <a:lnTo>
                    <a:pt x="9384" y="22860"/>
                  </a:lnTo>
                  <a:lnTo>
                    <a:pt x="11829" y="22860"/>
                  </a:lnTo>
                  <a:lnTo>
                    <a:pt x="12192" y="15239"/>
                  </a:lnTo>
                  <a:lnTo>
                    <a:pt x="15240" y="12191"/>
                  </a:lnTo>
                  <a:lnTo>
                    <a:pt x="16764" y="10667"/>
                  </a:lnTo>
                  <a:lnTo>
                    <a:pt x="19812" y="9144"/>
                  </a:lnTo>
                  <a:lnTo>
                    <a:pt x="21336" y="22860"/>
                  </a:lnTo>
                  <a:lnTo>
                    <a:pt x="23469" y="21031"/>
                  </a:lnTo>
                  <a:lnTo>
                    <a:pt x="28956" y="18287"/>
                  </a:lnTo>
                  <a:lnTo>
                    <a:pt x="27432" y="6096"/>
                  </a:lnTo>
                  <a:lnTo>
                    <a:pt x="35051" y="6096"/>
                  </a:lnTo>
                  <a:lnTo>
                    <a:pt x="36575" y="7620"/>
                  </a:lnTo>
                  <a:lnTo>
                    <a:pt x="39624" y="7620"/>
                  </a:lnTo>
                  <a:lnTo>
                    <a:pt x="41148" y="22860"/>
                  </a:lnTo>
                  <a:lnTo>
                    <a:pt x="42672" y="22860"/>
                  </a:lnTo>
                  <a:lnTo>
                    <a:pt x="42672" y="9144"/>
                  </a:lnTo>
                  <a:close/>
                </a:path>
                <a:path w="62484" h="62484">
                  <a:moveTo>
                    <a:pt x="24384" y="19812"/>
                  </a:moveTo>
                  <a:lnTo>
                    <a:pt x="24384" y="7620"/>
                  </a:lnTo>
                  <a:lnTo>
                    <a:pt x="27432" y="0"/>
                  </a:lnTo>
                  <a:lnTo>
                    <a:pt x="22860" y="1524"/>
                  </a:lnTo>
                  <a:lnTo>
                    <a:pt x="21336" y="7620"/>
                  </a:lnTo>
                  <a:lnTo>
                    <a:pt x="22860" y="21336"/>
                  </a:lnTo>
                  <a:lnTo>
                    <a:pt x="24384" y="19812"/>
                  </a:lnTo>
                  <a:close/>
                </a:path>
                <a:path w="62484" h="62484">
                  <a:moveTo>
                    <a:pt x="27432" y="19812"/>
                  </a:moveTo>
                  <a:lnTo>
                    <a:pt x="26670" y="22860"/>
                  </a:lnTo>
                  <a:lnTo>
                    <a:pt x="28448" y="22860"/>
                  </a:lnTo>
                  <a:lnTo>
                    <a:pt x="27432" y="19812"/>
                  </a:lnTo>
                  <a:close/>
                </a:path>
                <a:path w="62484" h="62484">
                  <a:moveTo>
                    <a:pt x="39624" y="7620"/>
                  </a:moveTo>
                  <a:lnTo>
                    <a:pt x="36575" y="7620"/>
                  </a:lnTo>
                  <a:lnTo>
                    <a:pt x="35051" y="6096"/>
                  </a:lnTo>
                  <a:lnTo>
                    <a:pt x="32004" y="6096"/>
                  </a:lnTo>
                  <a:lnTo>
                    <a:pt x="32004" y="18287"/>
                  </a:lnTo>
                  <a:lnTo>
                    <a:pt x="39079" y="21118"/>
                  </a:lnTo>
                  <a:lnTo>
                    <a:pt x="39624" y="21336"/>
                  </a:lnTo>
                  <a:lnTo>
                    <a:pt x="39624" y="7620"/>
                  </a:lnTo>
                  <a:close/>
                </a:path>
                <a:path w="62484" h="62484">
                  <a:moveTo>
                    <a:pt x="39624" y="7620"/>
                  </a:moveTo>
                  <a:lnTo>
                    <a:pt x="39624" y="21336"/>
                  </a:lnTo>
                  <a:lnTo>
                    <a:pt x="39079" y="21118"/>
                  </a:lnTo>
                  <a:lnTo>
                    <a:pt x="40385" y="22860"/>
                  </a:lnTo>
                  <a:lnTo>
                    <a:pt x="41148" y="22860"/>
                  </a:lnTo>
                  <a:lnTo>
                    <a:pt x="39624" y="7620"/>
                  </a:lnTo>
                  <a:close/>
                </a:path>
                <a:path w="62484" h="62484">
                  <a:moveTo>
                    <a:pt x="44196" y="10667"/>
                  </a:moveTo>
                  <a:lnTo>
                    <a:pt x="42672" y="9144"/>
                  </a:lnTo>
                  <a:lnTo>
                    <a:pt x="42672" y="22860"/>
                  </a:lnTo>
                  <a:lnTo>
                    <a:pt x="44196" y="22860"/>
                  </a:lnTo>
                  <a:lnTo>
                    <a:pt x="44196" y="10667"/>
                  </a:lnTo>
                  <a:close/>
                </a:path>
                <a:path w="62484" h="62484">
                  <a:moveTo>
                    <a:pt x="53340" y="21336"/>
                  </a:moveTo>
                  <a:lnTo>
                    <a:pt x="51816" y="18287"/>
                  </a:lnTo>
                  <a:lnTo>
                    <a:pt x="52101" y="22860"/>
                  </a:lnTo>
                  <a:lnTo>
                    <a:pt x="54864" y="22860"/>
                  </a:lnTo>
                  <a:lnTo>
                    <a:pt x="53340" y="21336"/>
                  </a:lnTo>
                  <a:close/>
                </a:path>
                <a:path w="62484" h="62484">
                  <a:moveTo>
                    <a:pt x="35051" y="19812"/>
                  </a:moveTo>
                  <a:lnTo>
                    <a:pt x="32004" y="22860"/>
                  </a:lnTo>
                  <a:lnTo>
                    <a:pt x="34035" y="22860"/>
                  </a:lnTo>
                  <a:lnTo>
                    <a:pt x="35051" y="19812"/>
                  </a:lnTo>
                  <a:close/>
                </a:path>
                <a:path w="62484" h="62484">
                  <a:moveTo>
                    <a:pt x="23469" y="21031"/>
                  </a:moveTo>
                  <a:lnTo>
                    <a:pt x="21336" y="22860"/>
                  </a:lnTo>
                  <a:lnTo>
                    <a:pt x="23351" y="22860"/>
                  </a:lnTo>
                  <a:lnTo>
                    <a:pt x="23469" y="21031"/>
                  </a:lnTo>
                  <a:close/>
                </a:path>
                <a:path w="62484" h="62484">
                  <a:moveTo>
                    <a:pt x="60960" y="21336"/>
                  </a:moveTo>
                  <a:lnTo>
                    <a:pt x="59436" y="18287"/>
                  </a:lnTo>
                  <a:lnTo>
                    <a:pt x="57912" y="16763"/>
                  </a:lnTo>
                  <a:lnTo>
                    <a:pt x="56388" y="12191"/>
                  </a:lnTo>
                  <a:lnTo>
                    <a:pt x="54864" y="10667"/>
                  </a:lnTo>
                  <a:lnTo>
                    <a:pt x="51816" y="9144"/>
                  </a:lnTo>
                  <a:lnTo>
                    <a:pt x="50292" y="7620"/>
                  </a:lnTo>
                  <a:lnTo>
                    <a:pt x="47244" y="4572"/>
                  </a:lnTo>
                  <a:lnTo>
                    <a:pt x="44196" y="3048"/>
                  </a:lnTo>
                  <a:lnTo>
                    <a:pt x="42672" y="1524"/>
                  </a:lnTo>
                  <a:lnTo>
                    <a:pt x="39624" y="1524"/>
                  </a:lnTo>
                  <a:lnTo>
                    <a:pt x="42672" y="9144"/>
                  </a:lnTo>
                  <a:lnTo>
                    <a:pt x="44196" y="10667"/>
                  </a:lnTo>
                  <a:lnTo>
                    <a:pt x="44196" y="22860"/>
                  </a:lnTo>
                  <a:lnTo>
                    <a:pt x="52101" y="22860"/>
                  </a:lnTo>
                  <a:lnTo>
                    <a:pt x="51816" y="18287"/>
                  </a:lnTo>
                  <a:lnTo>
                    <a:pt x="53340" y="21336"/>
                  </a:lnTo>
                  <a:lnTo>
                    <a:pt x="54864" y="22860"/>
                  </a:lnTo>
                  <a:lnTo>
                    <a:pt x="60960" y="22860"/>
                  </a:lnTo>
                  <a:lnTo>
                    <a:pt x="60960" y="21336"/>
                  </a:lnTo>
                  <a:close/>
                </a:path>
                <a:path w="62484" h="62484">
                  <a:moveTo>
                    <a:pt x="9144" y="18287"/>
                  </a:moveTo>
                  <a:lnTo>
                    <a:pt x="7620" y="21336"/>
                  </a:lnTo>
                  <a:lnTo>
                    <a:pt x="6096" y="12191"/>
                  </a:lnTo>
                  <a:lnTo>
                    <a:pt x="6096" y="22860"/>
                  </a:lnTo>
                  <a:lnTo>
                    <a:pt x="9384" y="22860"/>
                  </a:lnTo>
                  <a:lnTo>
                    <a:pt x="9144" y="18287"/>
                  </a:lnTo>
                  <a:close/>
                </a:path>
                <a:path w="62484" h="62484">
                  <a:moveTo>
                    <a:pt x="19812" y="9144"/>
                  </a:moveTo>
                  <a:lnTo>
                    <a:pt x="16764" y="10667"/>
                  </a:lnTo>
                  <a:lnTo>
                    <a:pt x="15240" y="12191"/>
                  </a:lnTo>
                  <a:lnTo>
                    <a:pt x="12192" y="15239"/>
                  </a:lnTo>
                  <a:lnTo>
                    <a:pt x="11829" y="22860"/>
                  </a:lnTo>
                  <a:lnTo>
                    <a:pt x="21336" y="22860"/>
                  </a:lnTo>
                  <a:lnTo>
                    <a:pt x="19812" y="9144"/>
                  </a:lnTo>
                  <a:close/>
                </a:path>
                <a:path w="62484" h="62484">
                  <a:moveTo>
                    <a:pt x="39079" y="21118"/>
                  </a:moveTo>
                  <a:lnTo>
                    <a:pt x="32004" y="18287"/>
                  </a:lnTo>
                  <a:lnTo>
                    <a:pt x="32004" y="6096"/>
                  </a:lnTo>
                  <a:lnTo>
                    <a:pt x="27432" y="6096"/>
                  </a:lnTo>
                  <a:lnTo>
                    <a:pt x="28956" y="18287"/>
                  </a:lnTo>
                  <a:lnTo>
                    <a:pt x="35051" y="19812"/>
                  </a:lnTo>
                  <a:lnTo>
                    <a:pt x="34035" y="22860"/>
                  </a:lnTo>
                  <a:lnTo>
                    <a:pt x="38388" y="22860"/>
                  </a:lnTo>
                  <a:lnTo>
                    <a:pt x="39079" y="21118"/>
                  </a:lnTo>
                  <a:close/>
                </a:path>
              </a:pathLst>
            </a:custGeom>
            <a:solidFill>
              <a:srgbClr val="000000"/>
            </a:solidFill>
          </p:spPr>
          <p:txBody>
            <a:bodyPr wrap="square" lIns="0" tIns="0" rIns="0" bIns="0" rtlCol="0">
              <a:noAutofit/>
            </a:bodyPr>
            <a:lstStyle/>
            <a:p>
              <a:endParaRPr/>
            </a:p>
          </p:txBody>
        </p:sp>
        <p:sp>
          <p:nvSpPr>
            <p:cNvPr id="52" name="object 52"/>
            <p:cNvSpPr/>
            <p:nvPr/>
          </p:nvSpPr>
          <p:spPr>
            <a:xfrm>
              <a:off x="4463796" y="1898903"/>
              <a:ext cx="1825752" cy="414527"/>
            </a:xfrm>
            <a:custGeom>
              <a:avLst/>
              <a:gdLst/>
              <a:ahLst/>
              <a:cxnLst/>
              <a:rect l="l" t="t" r="r" b="b"/>
              <a:pathLst>
                <a:path w="1825752" h="414527">
                  <a:moveTo>
                    <a:pt x="16763" y="62484"/>
                  </a:moveTo>
                  <a:lnTo>
                    <a:pt x="54863" y="62484"/>
                  </a:lnTo>
                  <a:lnTo>
                    <a:pt x="76200" y="60960"/>
                  </a:lnTo>
                  <a:lnTo>
                    <a:pt x="99059" y="60960"/>
                  </a:lnTo>
                  <a:lnTo>
                    <a:pt x="123443" y="59436"/>
                  </a:lnTo>
                  <a:lnTo>
                    <a:pt x="149351" y="57912"/>
                  </a:lnTo>
                  <a:lnTo>
                    <a:pt x="176783" y="56387"/>
                  </a:lnTo>
                  <a:lnTo>
                    <a:pt x="204215" y="54863"/>
                  </a:lnTo>
                  <a:lnTo>
                    <a:pt x="233171" y="53339"/>
                  </a:lnTo>
                  <a:lnTo>
                    <a:pt x="263651" y="50291"/>
                  </a:lnTo>
                  <a:lnTo>
                    <a:pt x="294131" y="48767"/>
                  </a:lnTo>
                  <a:lnTo>
                    <a:pt x="324612" y="47244"/>
                  </a:lnTo>
                  <a:lnTo>
                    <a:pt x="356615" y="45720"/>
                  </a:lnTo>
                  <a:lnTo>
                    <a:pt x="390143" y="44196"/>
                  </a:lnTo>
                  <a:lnTo>
                    <a:pt x="422148" y="42672"/>
                  </a:lnTo>
                  <a:lnTo>
                    <a:pt x="490727" y="39624"/>
                  </a:lnTo>
                  <a:lnTo>
                    <a:pt x="557783" y="38100"/>
                  </a:lnTo>
                  <a:lnTo>
                    <a:pt x="693419" y="38100"/>
                  </a:lnTo>
                  <a:lnTo>
                    <a:pt x="760476" y="41148"/>
                  </a:lnTo>
                  <a:lnTo>
                    <a:pt x="792479" y="42672"/>
                  </a:lnTo>
                  <a:lnTo>
                    <a:pt x="824483" y="45720"/>
                  </a:lnTo>
                  <a:lnTo>
                    <a:pt x="854963" y="48767"/>
                  </a:lnTo>
                  <a:lnTo>
                    <a:pt x="885443" y="53339"/>
                  </a:lnTo>
                  <a:lnTo>
                    <a:pt x="915924" y="57912"/>
                  </a:lnTo>
                  <a:lnTo>
                    <a:pt x="943355" y="62484"/>
                  </a:lnTo>
                  <a:lnTo>
                    <a:pt x="999743" y="74675"/>
                  </a:lnTo>
                  <a:lnTo>
                    <a:pt x="1054607" y="88391"/>
                  </a:lnTo>
                  <a:lnTo>
                    <a:pt x="1109471" y="103632"/>
                  </a:lnTo>
                  <a:lnTo>
                    <a:pt x="1164336" y="121920"/>
                  </a:lnTo>
                  <a:lnTo>
                    <a:pt x="1219200" y="140208"/>
                  </a:lnTo>
                  <a:lnTo>
                    <a:pt x="1274064" y="160020"/>
                  </a:lnTo>
                  <a:lnTo>
                    <a:pt x="1327403" y="181356"/>
                  </a:lnTo>
                  <a:lnTo>
                    <a:pt x="1382267" y="204215"/>
                  </a:lnTo>
                  <a:lnTo>
                    <a:pt x="1435607" y="228600"/>
                  </a:lnTo>
                  <a:lnTo>
                    <a:pt x="1488948" y="252984"/>
                  </a:lnTo>
                  <a:lnTo>
                    <a:pt x="1542288" y="278891"/>
                  </a:lnTo>
                  <a:lnTo>
                    <a:pt x="1595627" y="304800"/>
                  </a:lnTo>
                  <a:lnTo>
                    <a:pt x="1702307" y="359663"/>
                  </a:lnTo>
                  <a:lnTo>
                    <a:pt x="1807464" y="414527"/>
                  </a:lnTo>
                  <a:lnTo>
                    <a:pt x="1825752" y="381000"/>
                  </a:lnTo>
                  <a:lnTo>
                    <a:pt x="1719071" y="326136"/>
                  </a:lnTo>
                  <a:lnTo>
                    <a:pt x="1612391" y="271272"/>
                  </a:lnTo>
                  <a:lnTo>
                    <a:pt x="1559052" y="245363"/>
                  </a:lnTo>
                  <a:lnTo>
                    <a:pt x="1505712" y="219456"/>
                  </a:lnTo>
                  <a:lnTo>
                    <a:pt x="1450848" y="193548"/>
                  </a:lnTo>
                  <a:lnTo>
                    <a:pt x="1397507" y="170687"/>
                  </a:lnTo>
                  <a:lnTo>
                    <a:pt x="1342643" y="146303"/>
                  </a:lnTo>
                  <a:lnTo>
                    <a:pt x="1287779" y="124967"/>
                  </a:lnTo>
                  <a:lnTo>
                    <a:pt x="1232915" y="105156"/>
                  </a:lnTo>
                  <a:lnTo>
                    <a:pt x="1178052" y="85344"/>
                  </a:lnTo>
                  <a:lnTo>
                    <a:pt x="1121664" y="67056"/>
                  </a:lnTo>
                  <a:lnTo>
                    <a:pt x="1065276" y="51815"/>
                  </a:lnTo>
                  <a:lnTo>
                    <a:pt x="1008888" y="38100"/>
                  </a:lnTo>
                  <a:lnTo>
                    <a:pt x="950976" y="24384"/>
                  </a:lnTo>
                  <a:lnTo>
                    <a:pt x="922019" y="19812"/>
                  </a:lnTo>
                  <a:lnTo>
                    <a:pt x="891539" y="15239"/>
                  </a:lnTo>
                  <a:lnTo>
                    <a:pt x="861059" y="10667"/>
                  </a:lnTo>
                  <a:lnTo>
                    <a:pt x="829055" y="7620"/>
                  </a:lnTo>
                  <a:lnTo>
                    <a:pt x="795527" y="6096"/>
                  </a:lnTo>
                  <a:lnTo>
                    <a:pt x="763524" y="3048"/>
                  </a:lnTo>
                  <a:lnTo>
                    <a:pt x="694943" y="0"/>
                  </a:lnTo>
                  <a:lnTo>
                    <a:pt x="557783" y="0"/>
                  </a:lnTo>
                  <a:lnTo>
                    <a:pt x="489203" y="1524"/>
                  </a:lnTo>
                  <a:lnTo>
                    <a:pt x="422148" y="4572"/>
                  </a:lnTo>
                  <a:lnTo>
                    <a:pt x="388619" y="6096"/>
                  </a:lnTo>
                  <a:lnTo>
                    <a:pt x="355091" y="7620"/>
                  </a:lnTo>
                  <a:lnTo>
                    <a:pt x="323088" y="9144"/>
                  </a:lnTo>
                  <a:lnTo>
                    <a:pt x="291083" y="10667"/>
                  </a:lnTo>
                  <a:lnTo>
                    <a:pt x="260603" y="12191"/>
                  </a:lnTo>
                  <a:lnTo>
                    <a:pt x="230124" y="15239"/>
                  </a:lnTo>
                  <a:lnTo>
                    <a:pt x="201167" y="16763"/>
                  </a:lnTo>
                  <a:lnTo>
                    <a:pt x="173736" y="18287"/>
                  </a:lnTo>
                  <a:lnTo>
                    <a:pt x="147827" y="19812"/>
                  </a:lnTo>
                  <a:lnTo>
                    <a:pt x="121919" y="21336"/>
                  </a:lnTo>
                  <a:lnTo>
                    <a:pt x="97536" y="22860"/>
                  </a:lnTo>
                  <a:lnTo>
                    <a:pt x="74675" y="22860"/>
                  </a:lnTo>
                  <a:lnTo>
                    <a:pt x="53339" y="24384"/>
                  </a:lnTo>
                  <a:lnTo>
                    <a:pt x="0" y="24384"/>
                  </a:lnTo>
                  <a:lnTo>
                    <a:pt x="0" y="62484"/>
                  </a:lnTo>
                  <a:lnTo>
                    <a:pt x="16763" y="62484"/>
                  </a:lnTo>
                  <a:close/>
                </a:path>
              </a:pathLst>
            </a:custGeom>
            <a:solidFill>
              <a:srgbClr val="0100CB"/>
            </a:solidFill>
          </p:spPr>
          <p:txBody>
            <a:bodyPr wrap="square" lIns="0" tIns="0" rIns="0" bIns="0" rtlCol="0">
              <a:noAutofit/>
            </a:bodyPr>
            <a:lstStyle/>
            <a:p>
              <a:endParaRPr/>
            </a:p>
          </p:txBody>
        </p:sp>
        <p:sp>
          <p:nvSpPr>
            <p:cNvPr id="53" name="object 53"/>
            <p:cNvSpPr/>
            <p:nvPr/>
          </p:nvSpPr>
          <p:spPr>
            <a:xfrm>
              <a:off x="4422648" y="1930907"/>
              <a:ext cx="41148" cy="44196"/>
            </a:xfrm>
            <a:custGeom>
              <a:avLst/>
              <a:gdLst/>
              <a:ahLst/>
              <a:cxnLst/>
              <a:rect l="l" t="t" r="r" b="b"/>
              <a:pathLst>
                <a:path w="41148" h="44196">
                  <a:moveTo>
                    <a:pt x="0" y="22860"/>
                  </a:moveTo>
                  <a:lnTo>
                    <a:pt x="430" y="27366"/>
                  </a:lnTo>
                  <a:lnTo>
                    <a:pt x="7354" y="39482"/>
                  </a:lnTo>
                  <a:lnTo>
                    <a:pt x="19812" y="44196"/>
                  </a:lnTo>
                  <a:lnTo>
                    <a:pt x="25345" y="43533"/>
                  </a:lnTo>
                  <a:lnTo>
                    <a:pt x="36742" y="36180"/>
                  </a:lnTo>
                  <a:lnTo>
                    <a:pt x="41148" y="22860"/>
                  </a:lnTo>
                  <a:lnTo>
                    <a:pt x="40221" y="16215"/>
                  </a:lnTo>
                  <a:lnTo>
                    <a:pt x="32750" y="4666"/>
                  </a:lnTo>
                  <a:lnTo>
                    <a:pt x="19812" y="0"/>
                  </a:lnTo>
                  <a:lnTo>
                    <a:pt x="14829" y="785"/>
                  </a:lnTo>
                  <a:lnTo>
                    <a:pt x="4271" y="8986"/>
                  </a:lnTo>
                  <a:lnTo>
                    <a:pt x="0" y="22860"/>
                  </a:lnTo>
                  <a:close/>
                </a:path>
              </a:pathLst>
            </a:custGeom>
            <a:solidFill>
              <a:srgbClr val="FEFFFE"/>
            </a:solidFill>
          </p:spPr>
          <p:txBody>
            <a:bodyPr wrap="square" lIns="0" tIns="0" rIns="0" bIns="0" rtlCol="0">
              <a:noAutofit/>
            </a:bodyPr>
            <a:lstStyle/>
            <a:p>
              <a:endParaRPr/>
            </a:p>
          </p:txBody>
        </p:sp>
        <p:sp>
          <p:nvSpPr>
            <p:cNvPr id="54" name="object 54"/>
            <p:cNvSpPr/>
            <p:nvPr/>
          </p:nvSpPr>
          <p:spPr>
            <a:xfrm>
              <a:off x="4402836" y="1912619"/>
              <a:ext cx="80772" cy="80772"/>
            </a:xfrm>
            <a:custGeom>
              <a:avLst/>
              <a:gdLst/>
              <a:ahLst/>
              <a:cxnLst/>
              <a:rect l="l" t="t" r="r" b="b"/>
              <a:pathLst>
                <a:path w="80772" h="80772">
                  <a:moveTo>
                    <a:pt x="54863" y="79248"/>
                  </a:moveTo>
                  <a:lnTo>
                    <a:pt x="54863" y="77724"/>
                  </a:lnTo>
                  <a:lnTo>
                    <a:pt x="57912" y="77724"/>
                  </a:lnTo>
                  <a:lnTo>
                    <a:pt x="60960" y="74675"/>
                  </a:lnTo>
                  <a:lnTo>
                    <a:pt x="64008" y="73151"/>
                  </a:lnTo>
                  <a:lnTo>
                    <a:pt x="67055" y="70104"/>
                  </a:lnTo>
                  <a:lnTo>
                    <a:pt x="70103" y="68580"/>
                  </a:lnTo>
                  <a:lnTo>
                    <a:pt x="73151" y="65532"/>
                  </a:lnTo>
                  <a:lnTo>
                    <a:pt x="74675" y="62484"/>
                  </a:lnTo>
                  <a:lnTo>
                    <a:pt x="76200" y="57912"/>
                  </a:lnTo>
                  <a:lnTo>
                    <a:pt x="77724" y="54863"/>
                  </a:lnTo>
                  <a:lnTo>
                    <a:pt x="79248" y="50292"/>
                  </a:lnTo>
                  <a:lnTo>
                    <a:pt x="80772" y="47244"/>
                  </a:lnTo>
                  <a:lnTo>
                    <a:pt x="80772" y="35051"/>
                  </a:lnTo>
                  <a:lnTo>
                    <a:pt x="79248" y="33528"/>
                  </a:lnTo>
                  <a:lnTo>
                    <a:pt x="79248" y="30480"/>
                  </a:lnTo>
                  <a:lnTo>
                    <a:pt x="77724" y="27432"/>
                  </a:lnTo>
                  <a:lnTo>
                    <a:pt x="77724" y="25908"/>
                  </a:lnTo>
                  <a:lnTo>
                    <a:pt x="76200" y="22860"/>
                  </a:lnTo>
                  <a:lnTo>
                    <a:pt x="74675" y="19812"/>
                  </a:lnTo>
                  <a:lnTo>
                    <a:pt x="73151" y="16763"/>
                  </a:lnTo>
                  <a:lnTo>
                    <a:pt x="70103" y="13716"/>
                  </a:lnTo>
                  <a:lnTo>
                    <a:pt x="70103" y="12192"/>
                  </a:lnTo>
                  <a:lnTo>
                    <a:pt x="67055" y="10668"/>
                  </a:lnTo>
                  <a:lnTo>
                    <a:pt x="64008" y="7620"/>
                  </a:lnTo>
                  <a:lnTo>
                    <a:pt x="60960" y="6096"/>
                  </a:lnTo>
                  <a:lnTo>
                    <a:pt x="57912" y="4572"/>
                  </a:lnTo>
                  <a:lnTo>
                    <a:pt x="54863" y="3048"/>
                  </a:lnTo>
                  <a:lnTo>
                    <a:pt x="50291" y="1524"/>
                  </a:lnTo>
                  <a:lnTo>
                    <a:pt x="47243" y="0"/>
                  </a:lnTo>
                  <a:lnTo>
                    <a:pt x="33527" y="0"/>
                  </a:lnTo>
                  <a:lnTo>
                    <a:pt x="30479" y="1524"/>
                  </a:lnTo>
                  <a:lnTo>
                    <a:pt x="25908" y="3048"/>
                  </a:lnTo>
                  <a:lnTo>
                    <a:pt x="22860" y="4572"/>
                  </a:lnTo>
                  <a:lnTo>
                    <a:pt x="19812" y="6096"/>
                  </a:lnTo>
                  <a:lnTo>
                    <a:pt x="16763" y="7620"/>
                  </a:lnTo>
                  <a:lnTo>
                    <a:pt x="13715" y="10668"/>
                  </a:lnTo>
                  <a:lnTo>
                    <a:pt x="10667" y="13716"/>
                  </a:lnTo>
                  <a:lnTo>
                    <a:pt x="7619" y="16763"/>
                  </a:lnTo>
                  <a:lnTo>
                    <a:pt x="6096" y="19812"/>
                  </a:lnTo>
                  <a:lnTo>
                    <a:pt x="4572" y="22860"/>
                  </a:lnTo>
                  <a:lnTo>
                    <a:pt x="3048" y="24384"/>
                  </a:lnTo>
                  <a:lnTo>
                    <a:pt x="3048" y="27432"/>
                  </a:lnTo>
                  <a:lnTo>
                    <a:pt x="1524" y="30480"/>
                  </a:lnTo>
                  <a:lnTo>
                    <a:pt x="0" y="33528"/>
                  </a:lnTo>
                  <a:lnTo>
                    <a:pt x="0" y="47244"/>
                  </a:lnTo>
                  <a:lnTo>
                    <a:pt x="1524" y="50292"/>
                  </a:lnTo>
                  <a:lnTo>
                    <a:pt x="3048" y="54863"/>
                  </a:lnTo>
                  <a:lnTo>
                    <a:pt x="4572" y="57912"/>
                  </a:lnTo>
                  <a:lnTo>
                    <a:pt x="6096" y="60960"/>
                  </a:lnTo>
                  <a:lnTo>
                    <a:pt x="6096" y="62484"/>
                  </a:lnTo>
                  <a:lnTo>
                    <a:pt x="7619" y="65532"/>
                  </a:lnTo>
                  <a:lnTo>
                    <a:pt x="10667" y="68580"/>
                  </a:lnTo>
                  <a:lnTo>
                    <a:pt x="13715" y="70104"/>
                  </a:lnTo>
                  <a:lnTo>
                    <a:pt x="16763" y="73151"/>
                  </a:lnTo>
                  <a:lnTo>
                    <a:pt x="16763" y="74675"/>
                  </a:lnTo>
                  <a:lnTo>
                    <a:pt x="19812" y="74675"/>
                  </a:lnTo>
                  <a:lnTo>
                    <a:pt x="22860" y="77724"/>
                  </a:lnTo>
                  <a:lnTo>
                    <a:pt x="25908" y="79248"/>
                  </a:lnTo>
                  <a:lnTo>
                    <a:pt x="30479" y="80772"/>
                  </a:lnTo>
                  <a:lnTo>
                    <a:pt x="39624" y="80772"/>
                  </a:lnTo>
                  <a:lnTo>
                    <a:pt x="38100" y="42672"/>
                  </a:lnTo>
                  <a:lnTo>
                    <a:pt x="39116" y="42671"/>
                  </a:lnTo>
                  <a:lnTo>
                    <a:pt x="39319" y="43281"/>
                  </a:lnTo>
                  <a:lnTo>
                    <a:pt x="39624" y="44196"/>
                  </a:lnTo>
                  <a:lnTo>
                    <a:pt x="42672" y="80772"/>
                  </a:lnTo>
                  <a:lnTo>
                    <a:pt x="41656" y="43179"/>
                  </a:lnTo>
                  <a:lnTo>
                    <a:pt x="41656" y="42671"/>
                  </a:lnTo>
                  <a:lnTo>
                    <a:pt x="41910" y="41909"/>
                  </a:lnTo>
                  <a:lnTo>
                    <a:pt x="41148" y="42671"/>
                  </a:lnTo>
                  <a:lnTo>
                    <a:pt x="41452" y="43281"/>
                  </a:lnTo>
                  <a:lnTo>
                    <a:pt x="41148" y="44196"/>
                  </a:lnTo>
                  <a:lnTo>
                    <a:pt x="40386" y="43814"/>
                  </a:lnTo>
                  <a:lnTo>
                    <a:pt x="40132" y="43687"/>
                  </a:lnTo>
                  <a:lnTo>
                    <a:pt x="39624" y="42671"/>
                  </a:lnTo>
                  <a:lnTo>
                    <a:pt x="38861" y="41910"/>
                  </a:lnTo>
                  <a:lnTo>
                    <a:pt x="38100" y="41148"/>
                  </a:lnTo>
                  <a:lnTo>
                    <a:pt x="38100" y="39624"/>
                  </a:lnTo>
                  <a:lnTo>
                    <a:pt x="38862" y="38100"/>
                  </a:lnTo>
                  <a:lnTo>
                    <a:pt x="38100" y="38100"/>
                  </a:lnTo>
                  <a:lnTo>
                    <a:pt x="38862" y="38100"/>
                  </a:lnTo>
                  <a:lnTo>
                    <a:pt x="39624" y="36575"/>
                  </a:lnTo>
                  <a:lnTo>
                    <a:pt x="40640" y="38099"/>
                  </a:lnTo>
                  <a:lnTo>
                    <a:pt x="40767" y="38290"/>
                  </a:lnTo>
                  <a:lnTo>
                    <a:pt x="41148" y="38100"/>
                  </a:lnTo>
                  <a:lnTo>
                    <a:pt x="42672" y="38100"/>
                  </a:lnTo>
                  <a:lnTo>
                    <a:pt x="41148" y="38100"/>
                  </a:lnTo>
                  <a:lnTo>
                    <a:pt x="42672" y="39624"/>
                  </a:lnTo>
                  <a:lnTo>
                    <a:pt x="42672" y="41148"/>
                  </a:lnTo>
                  <a:lnTo>
                    <a:pt x="47243" y="80772"/>
                  </a:lnTo>
                  <a:lnTo>
                    <a:pt x="50291" y="80772"/>
                  </a:lnTo>
                  <a:lnTo>
                    <a:pt x="54863" y="79248"/>
                  </a:lnTo>
                  <a:close/>
                </a:path>
                <a:path w="80772" h="80772">
                  <a:moveTo>
                    <a:pt x="39115" y="39116"/>
                  </a:moveTo>
                  <a:lnTo>
                    <a:pt x="40385" y="38481"/>
                  </a:lnTo>
                  <a:lnTo>
                    <a:pt x="39624" y="38100"/>
                  </a:lnTo>
                  <a:lnTo>
                    <a:pt x="39116" y="38099"/>
                  </a:lnTo>
                  <a:lnTo>
                    <a:pt x="38709" y="39319"/>
                  </a:lnTo>
                  <a:lnTo>
                    <a:pt x="39115" y="39116"/>
                  </a:lnTo>
                  <a:close/>
                </a:path>
                <a:path w="80772" h="80772">
                  <a:moveTo>
                    <a:pt x="38861" y="41910"/>
                  </a:moveTo>
                  <a:lnTo>
                    <a:pt x="38404" y="40538"/>
                  </a:lnTo>
                  <a:lnTo>
                    <a:pt x="38353" y="40386"/>
                  </a:lnTo>
                  <a:lnTo>
                    <a:pt x="38709" y="39319"/>
                  </a:lnTo>
                  <a:lnTo>
                    <a:pt x="39116" y="38099"/>
                  </a:lnTo>
                  <a:lnTo>
                    <a:pt x="39624" y="38100"/>
                  </a:lnTo>
                  <a:lnTo>
                    <a:pt x="40385" y="38481"/>
                  </a:lnTo>
                  <a:lnTo>
                    <a:pt x="41148" y="38861"/>
                  </a:lnTo>
                  <a:lnTo>
                    <a:pt x="41656" y="39115"/>
                  </a:lnTo>
                  <a:lnTo>
                    <a:pt x="42367" y="40538"/>
                  </a:lnTo>
                  <a:lnTo>
                    <a:pt x="41910" y="41909"/>
                  </a:lnTo>
                  <a:lnTo>
                    <a:pt x="41910" y="42671"/>
                  </a:lnTo>
                  <a:lnTo>
                    <a:pt x="42672" y="42672"/>
                  </a:lnTo>
                  <a:lnTo>
                    <a:pt x="42672" y="44196"/>
                  </a:lnTo>
                  <a:lnTo>
                    <a:pt x="42672" y="42672"/>
                  </a:lnTo>
                  <a:lnTo>
                    <a:pt x="41910" y="42671"/>
                  </a:lnTo>
                  <a:lnTo>
                    <a:pt x="41910" y="41909"/>
                  </a:lnTo>
                  <a:lnTo>
                    <a:pt x="41656" y="42671"/>
                  </a:lnTo>
                  <a:lnTo>
                    <a:pt x="41656" y="43179"/>
                  </a:lnTo>
                  <a:lnTo>
                    <a:pt x="42672" y="80772"/>
                  </a:lnTo>
                  <a:lnTo>
                    <a:pt x="47243" y="80772"/>
                  </a:lnTo>
                  <a:lnTo>
                    <a:pt x="42672" y="41148"/>
                  </a:lnTo>
                  <a:lnTo>
                    <a:pt x="42672" y="39624"/>
                  </a:lnTo>
                  <a:lnTo>
                    <a:pt x="41148" y="38100"/>
                  </a:lnTo>
                  <a:lnTo>
                    <a:pt x="40767" y="38290"/>
                  </a:lnTo>
                  <a:lnTo>
                    <a:pt x="40640" y="38099"/>
                  </a:lnTo>
                  <a:lnTo>
                    <a:pt x="39624" y="36575"/>
                  </a:lnTo>
                  <a:lnTo>
                    <a:pt x="38862" y="38100"/>
                  </a:lnTo>
                  <a:lnTo>
                    <a:pt x="38100" y="39624"/>
                  </a:lnTo>
                  <a:lnTo>
                    <a:pt x="38100" y="41148"/>
                  </a:lnTo>
                  <a:lnTo>
                    <a:pt x="38861" y="41910"/>
                  </a:lnTo>
                  <a:close/>
                </a:path>
                <a:path w="80772" h="80772">
                  <a:moveTo>
                    <a:pt x="39116" y="43179"/>
                  </a:moveTo>
                  <a:lnTo>
                    <a:pt x="39319" y="43281"/>
                  </a:lnTo>
                  <a:lnTo>
                    <a:pt x="39116" y="42671"/>
                  </a:lnTo>
                  <a:lnTo>
                    <a:pt x="38100" y="42672"/>
                  </a:lnTo>
                  <a:lnTo>
                    <a:pt x="39624" y="80772"/>
                  </a:lnTo>
                  <a:lnTo>
                    <a:pt x="42672" y="80772"/>
                  </a:lnTo>
                  <a:lnTo>
                    <a:pt x="39624" y="44196"/>
                  </a:lnTo>
                  <a:lnTo>
                    <a:pt x="39319" y="43281"/>
                  </a:lnTo>
                  <a:lnTo>
                    <a:pt x="39116" y="43179"/>
                  </a:lnTo>
                  <a:close/>
                </a:path>
                <a:path w="80772" h="80772">
                  <a:moveTo>
                    <a:pt x="40386" y="43433"/>
                  </a:moveTo>
                  <a:lnTo>
                    <a:pt x="39624" y="42671"/>
                  </a:lnTo>
                  <a:lnTo>
                    <a:pt x="40132" y="43687"/>
                  </a:lnTo>
                  <a:lnTo>
                    <a:pt x="40386" y="43814"/>
                  </a:lnTo>
                  <a:lnTo>
                    <a:pt x="40640" y="43687"/>
                  </a:lnTo>
                  <a:lnTo>
                    <a:pt x="41148" y="42671"/>
                  </a:lnTo>
                  <a:lnTo>
                    <a:pt x="39624" y="42671"/>
                  </a:lnTo>
                  <a:lnTo>
                    <a:pt x="40386" y="43433"/>
                  </a:lnTo>
                  <a:close/>
                </a:path>
                <a:path w="80772" h="80772">
                  <a:moveTo>
                    <a:pt x="40640" y="43687"/>
                  </a:moveTo>
                  <a:lnTo>
                    <a:pt x="40386" y="43814"/>
                  </a:lnTo>
                  <a:lnTo>
                    <a:pt x="41148" y="44196"/>
                  </a:lnTo>
                  <a:lnTo>
                    <a:pt x="41452" y="43281"/>
                  </a:lnTo>
                  <a:lnTo>
                    <a:pt x="41148" y="42671"/>
                  </a:lnTo>
                  <a:lnTo>
                    <a:pt x="40640" y="43687"/>
                  </a:lnTo>
                  <a:close/>
                </a:path>
                <a:path w="80772" h="80772">
                  <a:moveTo>
                    <a:pt x="41656" y="39115"/>
                  </a:moveTo>
                  <a:lnTo>
                    <a:pt x="41148" y="38861"/>
                  </a:lnTo>
                  <a:lnTo>
                    <a:pt x="42333" y="40639"/>
                  </a:lnTo>
                  <a:lnTo>
                    <a:pt x="41656" y="39115"/>
                  </a:lnTo>
                  <a:close/>
                </a:path>
              </a:pathLst>
            </a:custGeom>
            <a:solidFill>
              <a:srgbClr val="000000"/>
            </a:solidFill>
          </p:spPr>
          <p:txBody>
            <a:bodyPr wrap="square" lIns="0" tIns="0" rIns="0" bIns="0" rtlCol="0">
              <a:noAutofit/>
            </a:bodyPr>
            <a:lstStyle/>
            <a:p>
              <a:endParaRPr/>
            </a:p>
          </p:txBody>
        </p:sp>
        <p:sp>
          <p:nvSpPr>
            <p:cNvPr id="55" name="object 55"/>
            <p:cNvSpPr/>
            <p:nvPr/>
          </p:nvSpPr>
          <p:spPr>
            <a:xfrm>
              <a:off x="4411980" y="1921764"/>
              <a:ext cx="62484" cy="64007"/>
            </a:xfrm>
            <a:custGeom>
              <a:avLst/>
              <a:gdLst/>
              <a:ahLst/>
              <a:cxnLst/>
              <a:rect l="l" t="t" r="r" b="b"/>
              <a:pathLst>
                <a:path w="62484" h="64007">
                  <a:moveTo>
                    <a:pt x="22860" y="1524"/>
                  </a:moveTo>
                  <a:lnTo>
                    <a:pt x="21336" y="3048"/>
                  </a:lnTo>
                  <a:lnTo>
                    <a:pt x="18287" y="3048"/>
                  </a:lnTo>
                  <a:lnTo>
                    <a:pt x="19812" y="9143"/>
                  </a:lnTo>
                  <a:lnTo>
                    <a:pt x="19812" y="25907"/>
                  </a:lnTo>
                  <a:lnTo>
                    <a:pt x="18287" y="30479"/>
                  </a:lnTo>
                  <a:lnTo>
                    <a:pt x="19812" y="35051"/>
                  </a:lnTo>
                  <a:lnTo>
                    <a:pt x="18287" y="33527"/>
                  </a:lnTo>
                  <a:lnTo>
                    <a:pt x="18287" y="10667"/>
                  </a:lnTo>
                  <a:lnTo>
                    <a:pt x="16764" y="4572"/>
                  </a:lnTo>
                  <a:lnTo>
                    <a:pt x="12192" y="7619"/>
                  </a:lnTo>
                  <a:lnTo>
                    <a:pt x="10668" y="9143"/>
                  </a:lnTo>
                  <a:lnTo>
                    <a:pt x="7620" y="10667"/>
                  </a:lnTo>
                  <a:lnTo>
                    <a:pt x="7620" y="41148"/>
                  </a:lnTo>
                  <a:lnTo>
                    <a:pt x="10668" y="54863"/>
                  </a:lnTo>
                  <a:lnTo>
                    <a:pt x="9144" y="42672"/>
                  </a:lnTo>
                  <a:lnTo>
                    <a:pt x="7620" y="38100"/>
                  </a:lnTo>
                  <a:lnTo>
                    <a:pt x="9144" y="42672"/>
                  </a:lnTo>
                  <a:lnTo>
                    <a:pt x="7620" y="25907"/>
                  </a:lnTo>
                  <a:lnTo>
                    <a:pt x="7620" y="22860"/>
                  </a:lnTo>
                  <a:lnTo>
                    <a:pt x="9144" y="42672"/>
                  </a:lnTo>
                  <a:lnTo>
                    <a:pt x="10668" y="54863"/>
                  </a:lnTo>
                  <a:lnTo>
                    <a:pt x="12192" y="56387"/>
                  </a:lnTo>
                  <a:lnTo>
                    <a:pt x="10668" y="45719"/>
                  </a:lnTo>
                  <a:lnTo>
                    <a:pt x="10668" y="19812"/>
                  </a:lnTo>
                  <a:lnTo>
                    <a:pt x="12192" y="16763"/>
                  </a:lnTo>
                  <a:lnTo>
                    <a:pt x="13716" y="13715"/>
                  </a:lnTo>
                  <a:lnTo>
                    <a:pt x="15240" y="12191"/>
                  </a:lnTo>
                  <a:lnTo>
                    <a:pt x="16764" y="51815"/>
                  </a:lnTo>
                  <a:lnTo>
                    <a:pt x="19812" y="54863"/>
                  </a:lnTo>
                  <a:lnTo>
                    <a:pt x="21336" y="62484"/>
                  </a:lnTo>
                  <a:lnTo>
                    <a:pt x="27432" y="62484"/>
                  </a:lnTo>
                  <a:lnTo>
                    <a:pt x="25908" y="56387"/>
                  </a:lnTo>
                  <a:lnTo>
                    <a:pt x="24384" y="42672"/>
                  </a:lnTo>
                  <a:lnTo>
                    <a:pt x="27432" y="44196"/>
                  </a:lnTo>
                  <a:lnTo>
                    <a:pt x="27432" y="62484"/>
                  </a:lnTo>
                  <a:lnTo>
                    <a:pt x="30480" y="64007"/>
                  </a:lnTo>
                  <a:lnTo>
                    <a:pt x="30480" y="44196"/>
                  </a:lnTo>
                  <a:lnTo>
                    <a:pt x="22860" y="41148"/>
                  </a:lnTo>
                  <a:lnTo>
                    <a:pt x="22860" y="56387"/>
                  </a:lnTo>
                  <a:lnTo>
                    <a:pt x="19812" y="38100"/>
                  </a:lnTo>
                  <a:lnTo>
                    <a:pt x="21336" y="39624"/>
                  </a:lnTo>
                  <a:lnTo>
                    <a:pt x="19812" y="28955"/>
                  </a:lnTo>
                  <a:lnTo>
                    <a:pt x="21031" y="24993"/>
                  </a:lnTo>
                  <a:lnTo>
                    <a:pt x="21336" y="24384"/>
                  </a:lnTo>
                  <a:lnTo>
                    <a:pt x="22860" y="7619"/>
                  </a:lnTo>
                  <a:lnTo>
                    <a:pt x="25908" y="7619"/>
                  </a:lnTo>
                  <a:lnTo>
                    <a:pt x="27432" y="1524"/>
                  </a:lnTo>
                  <a:lnTo>
                    <a:pt x="22860" y="1524"/>
                  </a:lnTo>
                  <a:close/>
                </a:path>
                <a:path w="62484" h="64007">
                  <a:moveTo>
                    <a:pt x="19812" y="38100"/>
                  </a:moveTo>
                  <a:lnTo>
                    <a:pt x="22860" y="56387"/>
                  </a:lnTo>
                  <a:lnTo>
                    <a:pt x="22860" y="41148"/>
                  </a:lnTo>
                  <a:lnTo>
                    <a:pt x="30480" y="44196"/>
                  </a:lnTo>
                  <a:lnTo>
                    <a:pt x="25908" y="36575"/>
                  </a:lnTo>
                  <a:lnTo>
                    <a:pt x="24384" y="33527"/>
                  </a:lnTo>
                  <a:lnTo>
                    <a:pt x="24938" y="32142"/>
                  </a:lnTo>
                  <a:lnTo>
                    <a:pt x="24993" y="32003"/>
                  </a:lnTo>
                  <a:lnTo>
                    <a:pt x="25908" y="28955"/>
                  </a:lnTo>
                  <a:lnTo>
                    <a:pt x="24938" y="31865"/>
                  </a:lnTo>
                  <a:lnTo>
                    <a:pt x="24892" y="32003"/>
                  </a:lnTo>
                  <a:lnTo>
                    <a:pt x="24384" y="30479"/>
                  </a:lnTo>
                  <a:lnTo>
                    <a:pt x="21336" y="39624"/>
                  </a:lnTo>
                  <a:lnTo>
                    <a:pt x="19812" y="38100"/>
                  </a:lnTo>
                  <a:close/>
                </a:path>
                <a:path w="62484" h="64007">
                  <a:moveTo>
                    <a:pt x="25908" y="35051"/>
                  </a:moveTo>
                  <a:lnTo>
                    <a:pt x="24993" y="32003"/>
                  </a:lnTo>
                  <a:lnTo>
                    <a:pt x="24938" y="32142"/>
                  </a:lnTo>
                  <a:lnTo>
                    <a:pt x="24384" y="33527"/>
                  </a:lnTo>
                  <a:lnTo>
                    <a:pt x="25908" y="35051"/>
                  </a:lnTo>
                  <a:close/>
                </a:path>
                <a:path w="62484" h="64007">
                  <a:moveTo>
                    <a:pt x="37011" y="37011"/>
                  </a:moveTo>
                  <a:lnTo>
                    <a:pt x="37407" y="36852"/>
                  </a:lnTo>
                  <a:lnTo>
                    <a:pt x="39624" y="33527"/>
                  </a:lnTo>
                  <a:lnTo>
                    <a:pt x="39069" y="32142"/>
                  </a:lnTo>
                  <a:lnTo>
                    <a:pt x="39014" y="32004"/>
                  </a:lnTo>
                  <a:lnTo>
                    <a:pt x="38100" y="29336"/>
                  </a:lnTo>
                  <a:lnTo>
                    <a:pt x="38100" y="28955"/>
                  </a:lnTo>
                  <a:lnTo>
                    <a:pt x="39624" y="30479"/>
                  </a:lnTo>
                  <a:lnTo>
                    <a:pt x="39624" y="22860"/>
                  </a:lnTo>
                  <a:lnTo>
                    <a:pt x="36575" y="25907"/>
                  </a:lnTo>
                  <a:lnTo>
                    <a:pt x="35052" y="25907"/>
                  </a:lnTo>
                  <a:lnTo>
                    <a:pt x="31394" y="24688"/>
                  </a:lnTo>
                  <a:lnTo>
                    <a:pt x="31242" y="24637"/>
                  </a:lnTo>
                  <a:lnTo>
                    <a:pt x="30480" y="24384"/>
                  </a:lnTo>
                  <a:lnTo>
                    <a:pt x="30480" y="19812"/>
                  </a:lnTo>
                  <a:lnTo>
                    <a:pt x="25908" y="21336"/>
                  </a:lnTo>
                  <a:lnTo>
                    <a:pt x="25908" y="27431"/>
                  </a:lnTo>
                  <a:lnTo>
                    <a:pt x="26670" y="27050"/>
                  </a:lnTo>
                  <a:lnTo>
                    <a:pt x="27432" y="25907"/>
                  </a:lnTo>
                  <a:lnTo>
                    <a:pt x="31172" y="24661"/>
                  </a:lnTo>
                  <a:lnTo>
                    <a:pt x="31326" y="24722"/>
                  </a:lnTo>
                  <a:lnTo>
                    <a:pt x="34290" y="25907"/>
                  </a:lnTo>
                  <a:lnTo>
                    <a:pt x="37011" y="26996"/>
                  </a:lnTo>
                  <a:lnTo>
                    <a:pt x="37407" y="27154"/>
                  </a:lnTo>
                  <a:lnTo>
                    <a:pt x="38100" y="27431"/>
                  </a:lnTo>
                  <a:lnTo>
                    <a:pt x="37446" y="27214"/>
                  </a:lnTo>
                  <a:lnTo>
                    <a:pt x="37882" y="29173"/>
                  </a:lnTo>
                  <a:lnTo>
                    <a:pt x="38100" y="29717"/>
                  </a:lnTo>
                  <a:lnTo>
                    <a:pt x="38100" y="35051"/>
                  </a:lnTo>
                  <a:lnTo>
                    <a:pt x="37592" y="35559"/>
                  </a:lnTo>
                  <a:lnTo>
                    <a:pt x="37011" y="37011"/>
                  </a:lnTo>
                  <a:close/>
                </a:path>
                <a:path w="62484" h="64007">
                  <a:moveTo>
                    <a:pt x="28956" y="25907"/>
                  </a:moveTo>
                  <a:lnTo>
                    <a:pt x="27050" y="26860"/>
                  </a:lnTo>
                  <a:lnTo>
                    <a:pt x="26416" y="28447"/>
                  </a:lnTo>
                  <a:lnTo>
                    <a:pt x="28956" y="25907"/>
                  </a:lnTo>
                  <a:close/>
                </a:path>
                <a:path w="62484" h="64007">
                  <a:moveTo>
                    <a:pt x="30480" y="19812"/>
                  </a:moveTo>
                  <a:lnTo>
                    <a:pt x="30480" y="24384"/>
                  </a:lnTo>
                  <a:lnTo>
                    <a:pt x="31242" y="24637"/>
                  </a:lnTo>
                  <a:lnTo>
                    <a:pt x="32004" y="24384"/>
                  </a:lnTo>
                  <a:lnTo>
                    <a:pt x="33528" y="19812"/>
                  </a:lnTo>
                  <a:lnTo>
                    <a:pt x="35052" y="19812"/>
                  </a:lnTo>
                  <a:lnTo>
                    <a:pt x="35052" y="7619"/>
                  </a:lnTo>
                  <a:lnTo>
                    <a:pt x="33528" y="6096"/>
                  </a:lnTo>
                  <a:lnTo>
                    <a:pt x="30480" y="6096"/>
                  </a:lnTo>
                  <a:lnTo>
                    <a:pt x="27432" y="7619"/>
                  </a:lnTo>
                  <a:lnTo>
                    <a:pt x="27432" y="19812"/>
                  </a:lnTo>
                  <a:lnTo>
                    <a:pt x="22860" y="21336"/>
                  </a:lnTo>
                  <a:lnTo>
                    <a:pt x="25908" y="21336"/>
                  </a:lnTo>
                  <a:lnTo>
                    <a:pt x="30480" y="19812"/>
                  </a:lnTo>
                  <a:close/>
                </a:path>
                <a:path w="62484" h="64007">
                  <a:moveTo>
                    <a:pt x="18287" y="10667"/>
                  </a:moveTo>
                  <a:lnTo>
                    <a:pt x="18287" y="33527"/>
                  </a:lnTo>
                  <a:lnTo>
                    <a:pt x="19812" y="35051"/>
                  </a:lnTo>
                  <a:lnTo>
                    <a:pt x="18287" y="30479"/>
                  </a:lnTo>
                  <a:lnTo>
                    <a:pt x="19812" y="25907"/>
                  </a:lnTo>
                  <a:lnTo>
                    <a:pt x="19812" y="9143"/>
                  </a:lnTo>
                  <a:lnTo>
                    <a:pt x="18287" y="3048"/>
                  </a:lnTo>
                  <a:lnTo>
                    <a:pt x="16764" y="4572"/>
                  </a:lnTo>
                  <a:lnTo>
                    <a:pt x="18287" y="10667"/>
                  </a:lnTo>
                  <a:close/>
                </a:path>
                <a:path w="62484" h="64007">
                  <a:moveTo>
                    <a:pt x="38608" y="42163"/>
                  </a:moveTo>
                  <a:lnTo>
                    <a:pt x="38100" y="36575"/>
                  </a:lnTo>
                  <a:lnTo>
                    <a:pt x="37185" y="37185"/>
                  </a:lnTo>
                  <a:lnTo>
                    <a:pt x="36853" y="37407"/>
                  </a:lnTo>
                  <a:lnTo>
                    <a:pt x="35052" y="38100"/>
                  </a:lnTo>
                  <a:lnTo>
                    <a:pt x="31394" y="39319"/>
                  </a:lnTo>
                  <a:lnTo>
                    <a:pt x="34290" y="38099"/>
                  </a:lnTo>
                  <a:lnTo>
                    <a:pt x="28956" y="38099"/>
                  </a:lnTo>
                  <a:lnTo>
                    <a:pt x="27127" y="37185"/>
                  </a:lnTo>
                  <a:lnTo>
                    <a:pt x="26996" y="37011"/>
                  </a:lnTo>
                  <a:lnTo>
                    <a:pt x="26670" y="36956"/>
                  </a:lnTo>
                  <a:lnTo>
                    <a:pt x="27432" y="38100"/>
                  </a:lnTo>
                  <a:lnTo>
                    <a:pt x="27813" y="38099"/>
                  </a:lnTo>
                  <a:lnTo>
                    <a:pt x="27940" y="38269"/>
                  </a:lnTo>
                  <a:lnTo>
                    <a:pt x="28956" y="39624"/>
                  </a:lnTo>
                  <a:lnTo>
                    <a:pt x="31242" y="39369"/>
                  </a:lnTo>
                  <a:lnTo>
                    <a:pt x="30480" y="39624"/>
                  </a:lnTo>
                  <a:lnTo>
                    <a:pt x="30480" y="44196"/>
                  </a:lnTo>
                  <a:lnTo>
                    <a:pt x="33528" y="57912"/>
                  </a:lnTo>
                  <a:lnTo>
                    <a:pt x="35052" y="56387"/>
                  </a:lnTo>
                  <a:lnTo>
                    <a:pt x="33528" y="44196"/>
                  </a:lnTo>
                  <a:lnTo>
                    <a:pt x="32004" y="39624"/>
                  </a:lnTo>
                  <a:lnTo>
                    <a:pt x="33528" y="39624"/>
                  </a:lnTo>
                  <a:lnTo>
                    <a:pt x="36575" y="38100"/>
                  </a:lnTo>
                  <a:lnTo>
                    <a:pt x="38608" y="42163"/>
                  </a:lnTo>
                  <a:close/>
                </a:path>
                <a:path w="62484" h="64007">
                  <a:moveTo>
                    <a:pt x="37044" y="27080"/>
                  </a:moveTo>
                  <a:lnTo>
                    <a:pt x="33528" y="25907"/>
                  </a:lnTo>
                  <a:lnTo>
                    <a:pt x="37882" y="29173"/>
                  </a:lnTo>
                  <a:lnTo>
                    <a:pt x="37446" y="27214"/>
                  </a:lnTo>
                  <a:lnTo>
                    <a:pt x="37011" y="26996"/>
                  </a:lnTo>
                  <a:close/>
                </a:path>
                <a:path w="62484" h="64007">
                  <a:moveTo>
                    <a:pt x="39624" y="30479"/>
                  </a:moveTo>
                  <a:lnTo>
                    <a:pt x="38100" y="28955"/>
                  </a:lnTo>
                  <a:lnTo>
                    <a:pt x="38269" y="29463"/>
                  </a:lnTo>
                  <a:lnTo>
                    <a:pt x="39069" y="31865"/>
                  </a:lnTo>
                  <a:lnTo>
                    <a:pt x="39116" y="32003"/>
                  </a:lnTo>
                  <a:lnTo>
                    <a:pt x="39624" y="30479"/>
                  </a:lnTo>
                  <a:close/>
                </a:path>
                <a:path w="62484" h="64007">
                  <a:moveTo>
                    <a:pt x="30480" y="57912"/>
                  </a:moveTo>
                  <a:lnTo>
                    <a:pt x="30480" y="64007"/>
                  </a:lnTo>
                  <a:lnTo>
                    <a:pt x="33528" y="64007"/>
                  </a:lnTo>
                  <a:lnTo>
                    <a:pt x="35052" y="62484"/>
                  </a:lnTo>
                  <a:lnTo>
                    <a:pt x="39624" y="62484"/>
                  </a:lnTo>
                  <a:lnTo>
                    <a:pt x="39624" y="56387"/>
                  </a:lnTo>
                  <a:lnTo>
                    <a:pt x="41148" y="41148"/>
                  </a:lnTo>
                  <a:lnTo>
                    <a:pt x="38608" y="42163"/>
                  </a:lnTo>
                  <a:lnTo>
                    <a:pt x="38100" y="42672"/>
                  </a:lnTo>
                  <a:lnTo>
                    <a:pt x="38100" y="56387"/>
                  </a:lnTo>
                  <a:lnTo>
                    <a:pt x="35052" y="56387"/>
                  </a:lnTo>
                  <a:lnTo>
                    <a:pt x="33528" y="57912"/>
                  </a:lnTo>
                  <a:lnTo>
                    <a:pt x="30480" y="44196"/>
                  </a:lnTo>
                  <a:lnTo>
                    <a:pt x="30480" y="57912"/>
                  </a:lnTo>
                  <a:close/>
                </a:path>
                <a:path w="62484" h="64007">
                  <a:moveTo>
                    <a:pt x="42672" y="25907"/>
                  </a:moveTo>
                  <a:lnTo>
                    <a:pt x="39624" y="22860"/>
                  </a:lnTo>
                  <a:lnTo>
                    <a:pt x="41148" y="24384"/>
                  </a:lnTo>
                  <a:lnTo>
                    <a:pt x="44196" y="30479"/>
                  </a:lnTo>
                  <a:lnTo>
                    <a:pt x="44196" y="28955"/>
                  </a:lnTo>
                  <a:lnTo>
                    <a:pt x="42672" y="9143"/>
                  </a:lnTo>
                  <a:lnTo>
                    <a:pt x="41148" y="7619"/>
                  </a:lnTo>
                  <a:lnTo>
                    <a:pt x="38100" y="7619"/>
                  </a:lnTo>
                  <a:lnTo>
                    <a:pt x="38100" y="21336"/>
                  </a:lnTo>
                  <a:lnTo>
                    <a:pt x="39624" y="22860"/>
                  </a:lnTo>
                  <a:lnTo>
                    <a:pt x="42672" y="25907"/>
                  </a:lnTo>
                  <a:close/>
                </a:path>
                <a:path w="62484" h="64007">
                  <a:moveTo>
                    <a:pt x="41148" y="39624"/>
                  </a:moveTo>
                  <a:lnTo>
                    <a:pt x="42672" y="54863"/>
                  </a:lnTo>
                  <a:lnTo>
                    <a:pt x="44196" y="53339"/>
                  </a:lnTo>
                  <a:lnTo>
                    <a:pt x="44196" y="35051"/>
                  </a:lnTo>
                  <a:lnTo>
                    <a:pt x="44196" y="53339"/>
                  </a:lnTo>
                  <a:lnTo>
                    <a:pt x="42672" y="54863"/>
                  </a:lnTo>
                  <a:lnTo>
                    <a:pt x="42672" y="62484"/>
                  </a:lnTo>
                  <a:lnTo>
                    <a:pt x="45720" y="60960"/>
                  </a:lnTo>
                  <a:lnTo>
                    <a:pt x="47244" y="59436"/>
                  </a:lnTo>
                  <a:lnTo>
                    <a:pt x="51816" y="56387"/>
                  </a:lnTo>
                  <a:lnTo>
                    <a:pt x="48768" y="50291"/>
                  </a:lnTo>
                  <a:lnTo>
                    <a:pt x="51816" y="47243"/>
                  </a:lnTo>
                  <a:lnTo>
                    <a:pt x="48768" y="13715"/>
                  </a:lnTo>
                  <a:lnTo>
                    <a:pt x="47244" y="4572"/>
                  </a:lnTo>
                  <a:lnTo>
                    <a:pt x="45720" y="3048"/>
                  </a:lnTo>
                  <a:lnTo>
                    <a:pt x="42672" y="3048"/>
                  </a:lnTo>
                  <a:lnTo>
                    <a:pt x="45720" y="10667"/>
                  </a:lnTo>
                  <a:lnTo>
                    <a:pt x="47244" y="51815"/>
                  </a:lnTo>
                  <a:lnTo>
                    <a:pt x="44196" y="33527"/>
                  </a:lnTo>
                  <a:lnTo>
                    <a:pt x="42672" y="38100"/>
                  </a:lnTo>
                  <a:lnTo>
                    <a:pt x="41148" y="39624"/>
                  </a:lnTo>
                  <a:close/>
                </a:path>
                <a:path w="62484" h="64007">
                  <a:moveTo>
                    <a:pt x="50292" y="15239"/>
                  </a:moveTo>
                  <a:lnTo>
                    <a:pt x="51816" y="18287"/>
                  </a:lnTo>
                  <a:lnTo>
                    <a:pt x="54864" y="21336"/>
                  </a:lnTo>
                  <a:lnTo>
                    <a:pt x="54864" y="24384"/>
                  </a:lnTo>
                  <a:lnTo>
                    <a:pt x="56387" y="25907"/>
                  </a:lnTo>
                  <a:lnTo>
                    <a:pt x="56387" y="12191"/>
                  </a:lnTo>
                  <a:lnTo>
                    <a:pt x="54864" y="10667"/>
                  </a:lnTo>
                  <a:lnTo>
                    <a:pt x="51816" y="7619"/>
                  </a:lnTo>
                  <a:lnTo>
                    <a:pt x="50292" y="15239"/>
                  </a:lnTo>
                  <a:close/>
                </a:path>
                <a:path w="62484" h="64007">
                  <a:moveTo>
                    <a:pt x="56387" y="38100"/>
                  </a:moveTo>
                  <a:lnTo>
                    <a:pt x="54864" y="41148"/>
                  </a:lnTo>
                  <a:lnTo>
                    <a:pt x="53340" y="44196"/>
                  </a:lnTo>
                  <a:lnTo>
                    <a:pt x="51816" y="47243"/>
                  </a:lnTo>
                  <a:lnTo>
                    <a:pt x="48768" y="50291"/>
                  </a:lnTo>
                  <a:lnTo>
                    <a:pt x="51816" y="56387"/>
                  </a:lnTo>
                  <a:lnTo>
                    <a:pt x="53340" y="54863"/>
                  </a:lnTo>
                  <a:lnTo>
                    <a:pt x="56387" y="51815"/>
                  </a:lnTo>
                  <a:lnTo>
                    <a:pt x="59436" y="47243"/>
                  </a:lnTo>
                  <a:lnTo>
                    <a:pt x="56387" y="35051"/>
                  </a:lnTo>
                  <a:lnTo>
                    <a:pt x="56387" y="38100"/>
                  </a:lnTo>
                  <a:close/>
                </a:path>
                <a:path w="62484" h="64007">
                  <a:moveTo>
                    <a:pt x="25908" y="56387"/>
                  </a:moveTo>
                  <a:lnTo>
                    <a:pt x="27432" y="62484"/>
                  </a:lnTo>
                  <a:lnTo>
                    <a:pt x="27432" y="44196"/>
                  </a:lnTo>
                  <a:lnTo>
                    <a:pt x="24384" y="42672"/>
                  </a:lnTo>
                  <a:lnTo>
                    <a:pt x="25908" y="56387"/>
                  </a:lnTo>
                  <a:close/>
                </a:path>
                <a:path w="62484" h="64007">
                  <a:moveTo>
                    <a:pt x="21336" y="62484"/>
                  </a:moveTo>
                  <a:lnTo>
                    <a:pt x="19812" y="54863"/>
                  </a:lnTo>
                  <a:lnTo>
                    <a:pt x="16764" y="51815"/>
                  </a:lnTo>
                  <a:lnTo>
                    <a:pt x="15240" y="50291"/>
                  </a:lnTo>
                  <a:lnTo>
                    <a:pt x="12192" y="16763"/>
                  </a:lnTo>
                  <a:lnTo>
                    <a:pt x="10668" y="19812"/>
                  </a:lnTo>
                  <a:lnTo>
                    <a:pt x="12192" y="48767"/>
                  </a:lnTo>
                  <a:lnTo>
                    <a:pt x="16764" y="59436"/>
                  </a:lnTo>
                  <a:lnTo>
                    <a:pt x="18287" y="60960"/>
                  </a:lnTo>
                  <a:lnTo>
                    <a:pt x="21336" y="62484"/>
                  </a:lnTo>
                  <a:close/>
                </a:path>
                <a:path w="62484" h="64007">
                  <a:moveTo>
                    <a:pt x="12192" y="48767"/>
                  </a:moveTo>
                  <a:lnTo>
                    <a:pt x="10668" y="19812"/>
                  </a:lnTo>
                  <a:lnTo>
                    <a:pt x="10668" y="45719"/>
                  </a:lnTo>
                  <a:lnTo>
                    <a:pt x="12192" y="56387"/>
                  </a:lnTo>
                  <a:lnTo>
                    <a:pt x="16764" y="59436"/>
                  </a:lnTo>
                  <a:lnTo>
                    <a:pt x="12192" y="48767"/>
                  </a:lnTo>
                  <a:close/>
                </a:path>
                <a:path w="62484" h="64007">
                  <a:moveTo>
                    <a:pt x="62484" y="28955"/>
                  </a:moveTo>
                  <a:lnTo>
                    <a:pt x="60960" y="22860"/>
                  </a:lnTo>
                  <a:lnTo>
                    <a:pt x="60960" y="18287"/>
                  </a:lnTo>
                  <a:lnTo>
                    <a:pt x="59436" y="16763"/>
                  </a:lnTo>
                  <a:lnTo>
                    <a:pt x="56387" y="12191"/>
                  </a:lnTo>
                  <a:lnTo>
                    <a:pt x="56387" y="33527"/>
                  </a:lnTo>
                  <a:lnTo>
                    <a:pt x="56387" y="25907"/>
                  </a:lnTo>
                  <a:lnTo>
                    <a:pt x="54864" y="24384"/>
                  </a:lnTo>
                  <a:lnTo>
                    <a:pt x="54864" y="21336"/>
                  </a:lnTo>
                  <a:lnTo>
                    <a:pt x="51816" y="18287"/>
                  </a:lnTo>
                  <a:lnTo>
                    <a:pt x="50292" y="15239"/>
                  </a:lnTo>
                  <a:lnTo>
                    <a:pt x="51816" y="7619"/>
                  </a:lnTo>
                  <a:lnTo>
                    <a:pt x="47244" y="4572"/>
                  </a:lnTo>
                  <a:lnTo>
                    <a:pt x="48768" y="13715"/>
                  </a:lnTo>
                  <a:lnTo>
                    <a:pt x="51816" y="47243"/>
                  </a:lnTo>
                  <a:lnTo>
                    <a:pt x="53340" y="44196"/>
                  </a:lnTo>
                  <a:lnTo>
                    <a:pt x="54864" y="41148"/>
                  </a:lnTo>
                  <a:lnTo>
                    <a:pt x="56387" y="38100"/>
                  </a:lnTo>
                  <a:lnTo>
                    <a:pt x="56387" y="35051"/>
                  </a:lnTo>
                  <a:lnTo>
                    <a:pt x="59436" y="47243"/>
                  </a:lnTo>
                  <a:lnTo>
                    <a:pt x="56387" y="28955"/>
                  </a:lnTo>
                  <a:lnTo>
                    <a:pt x="59436" y="47243"/>
                  </a:lnTo>
                  <a:lnTo>
                    <a:pt x="60960" y="45719"/>
                  </a:lnTo>
                  <a:lnTo>
                    <a:pt x="60960" y="41148"/>
                  </a:lnTo>
                  <a:lnTo>
                    <a:pt x="62484" y="35051"/>
                  </a:lnTo>
                  <a:lnTo>
                    <a:pt x="62484" y="28955"/>
                  </a:lnTo>
                  <a:close/>
                </a:path>
                <a:path w="62484" h="64007">
                  <a:moveTo>
                    <a:pt x="35052" y="44196"/>
                  </a:moveTo>
                  <a:lnTo>
                    <a:pt x="38100" y="56387"/>
                  </a:lnTo>
                  <a:lnTo>
                    <a:pt x="38100" y="42672"/>
                  </a:lnTo>
                  <a:lnTo>
                    <a:pt x="38608" y="42163"/>
                  </a:lnTo>
                  <a:lnTo>
                    <a:pt x="36575" y="38100"/>
                  </a:lnTo>
                  <a:lnTo>
                    <a:pt x="33528" y="39624"/>
                  </a:lnTo>
                  <a:lnTo>
                    <a:pt x="32004" y="39624"/>
                  </a:lnTo>
                  <a:lnTo>
                    <a:pt x="33528" y="44196"/>
                  </a:lnTo>
                  <a:lnTo>
                    <a:pt x="35052" y="56387"/>
                  </a:lnTo>
                  <a:lnTo>
                    <a:pt x="38100" y="56387"/>
                  </a:lnTo>
                  <a:lnTo>
                    <a:pt x="35052" y="44196"/>
                  </a:lnTo>
                  <a:close/>
                </a:path>
                <a:path w="62484" h="64007">
                  <a:moveTo>
                    <a:pt x="15240" y="50291"/>
                  </a:moveTo>
                  <a:lnTo>
                    <a:pt x="16764" y="51815"/>
                  </a:lnTo>
                  <a:lnTo>
                    <a:pt x="15240" y="12191"/>
                  </a:lnTo>
                  <a:lnTo>
                    <a:pt x="13716" y="13715"/>
                  </a:lnTo>
                  <a:lnTo>
                    <a:pt x="12192" y="16763"/>
                  </a:lnTo>
                  <a:lnTo>
                    <a:pt x="15240" y="50291"/>
                  </a:lnTo>
                  <a:close/>
                </a:path>
                <a:path w="62484" h="64007">
                  <a:moveTo>
                    <a:pt x="7620" y="25907"/>
                  </a:moveTo>
                  <a:lnTo>
                    <a:pt x="9144" y="42672"/>
                  </a:lnTo>
                  <a:lnTo>
                    <a:pt x="7620" y="22860"/>
                  </a:lnTo>
                  <a:lnTo>
                    <a:pt x="7620" y="25907"/>
                  </a:lnTo>
                  <a:close/>
                </a:path>
                <a:path w="62484" h="64007">
                  <a:moveTo>
                    <a:pt x="38100" y="34289"/>
                  </a:moveTo>
                  <a:lnTo>
                    <a:pt x="37592" y="35559"/>
                  </a:lnTo>
                  <a:lnTo>
                    <a:pt x="38100" y="35051"/>
                  </a:lnTo>
                  <a:lnTo>
                    <a:pt x="38100" y="34289"/>
                  </a:lnTo>
                  <a:close/>
                </a:path>
                <a:path w="62484" h="64007">
                  <a:moveTo>
                    <a:pt x="42672" y="38100"/>
                  </a:moveTo>
                  <a:lnTo>
                    <a:pt x="44196" y="33527"/>
                  </a:lnTo>
                  <a:lnTo>
                    <a:pt x="47244" y="51815"/>
                  </a:lnTo>
                  <a:lnTo>
                    <a:pt x="45720" y="10667"/>
                  </a:lnTo>
                  <a:lnTo>
                    <a:pt x="42672" y="3048"/>
                  </a:lnTo>
                  <a:lnTo>
                    <a:pt x="39624" y="1524"/>
                  </a:lnTo>
                  <a:lnTo>
                    <a:pt x="35052" y="1524"/>
                  </a:lnTo>
                  <a:lnTo>
                    <a:pt x="33528" y="0"/>
                  </a:lnTo>
                  <a:lnTo>
                    <a:pt x="30480" y="0"/>
                  </a:lnTo>
                  <a:lnTo>
                    <a:pt x="27432" y="1524"/>
                  </a:lnTo>
                  <a:lnTo>
                    <a:pt x="25908" y="7619"/>
                  </a:lnTo>
                  <a:lnTo>
                    <a:pt x="22860" y="7619"/>
                  </a:lnTo>
                  <a:lnTo>
                    <a:pt x="21336" y="24384"/>
                  </a:lnTo>
                  <a:lnTo>
                    <a:pt x="21031" y="24993"/>
                  </a:lnTo>
                  <a:lnTo>
                    <a:pt x="19812" y="28955"/>
                  </a:lnTo>
                  <a:lnTo>
                    <a:pt x="21336" y="39624"/>
                  </a:lnTo>
                  <a:lnTo>
                    <a:pt x="24384" y="30479"/>
                  </a:lnTo>
                  <a:lnTo>
                    <a:pt x="24892" y="32003"/>
                  </a:lnTo>
                  <a:lnTo>
                    <a:pt x="24938" y="31865"/>
                  </a:lnTo>
                  <a:lnTo>
                    <a:pt x="25908" y="28955"/>
                  </a:lnTo>
                  <a:lnTo>
                    <a:pt x="26670" y="27050"/>
                  </a:lnTo>
                  <a:lnTo>
                    <a:pt x="25908" y="27431"/>
                  </a:lnTo>
                  <a:lnTo>
                    <a:pt x="25908" y="21336"/>
                  </a:lnTo>
                  <a:lnTo>
                    <a:pt x="22860" y="21336"/>
                  </a:lnTo>
                  <a:lnTo>
                    <a:pt x="27432" y="19812"/>
                  </a:lnTo>
                  <a:lnTo>
                    <a:pt x="27432" y="7619"/>
                  </a:lnTo>
                  <a:lnTo>
                    <a:pt x="30480" y="6096"/>
                  </a:lnTo>
                  <a:lnTo>
                    <a:pt x="33528" y="6096"/>
                  </a:lnTo>
                  <a:lnTo>
                    <a:pt x="35052" y="7619"/>
                  </a:lnTo>
                  <a:lnTo>
                    <a:pt x="41148" y="7619"/>
                  </a:lnTo>
                  <a:lnTo>
                    <a:pt x="42672" y="9143"/>
                  </a:lnTo>
                  <a:lnTo>
                    <a:pt x="44196" y="28955"/>
                  </a:lnTo>
                  <a:lnTo>
                    <a:pt x="44196" y="30479"/>
                  </a:lnTo>
                  <a:lnTo>
                    <a:pt x="41148" y="24384"/>
                  </a:lnTo>
                  <a:lnTo>
                    <a:pt x="39624" y="22860"/>
                  </a:lnTo>
                  <a:lnTo>
                    <a:pt x="39624" y="30479"/>
                  </a:lnTo>
                  <a:lnTo>
                    <a:pt x="41148" y="39624"/>
                  </a:lnTo>
                  <a:lnTo>
                    <a:pt x="42672" y="38100"/>
                  </a:lnTo>
                  <a:close/>
                </a:path>
                <a:path w="62484" h="64007">
                  <a:moveTo>
                    <a:pt x="56387" y="25907"/>
                  </a:moveTo>
                  <a:lnTo>
                    <a:pt x="56387" y="33527"/>
                  </a:lnTo>
                  <a:lnTo>
                    <a:pt x="56387" y="25907"/>
                  </a:lnTo>
                  <a:close/>
                </a:path>
                <a:path w="62484" h="64007">
                  <a:moveTo>
                    <a:pt x="39624" y="22860"/>
                  </a:moveTo>
                  <a:lnTo>
                    <a:pt x="38100" y="21336"/>
                  </a:lnTo>
                  <a:lnTo>
                    <a:pt x="38100" y="7619"/>
                  </a:lnTo>
                  <a:lnTo>
                    <a:pt x="35052" y="7619"/>
                  </a:lnTo>
                  <a:lnTo>
                    <a:pt x="35052" y="19812"/>
                  </a:lnTo>
                  <a:lnTo>
                    <a:pt x="33528" y="19812"/>
                  </a:lnTo>
                  <a:lnTo>
                    <a:pt x="32004" y="24384"/>
                  </a:lnTo>
                  <a:lnTo>
                    <a:pt x="31172" y="24661"/>
                  </a:lnTo>
                  <a:lnTo>
                    <a:pt x="27432" y="25907"/>
                  </a:lnTo>
                  <a:lnTo>
                    <a:pt x="26670" y="27050"/>
                  </a:lnTo>
                  <a:lnTo>
                    <a:pt x="25908" y="28955"/>
                  </a:lnTo>
                  <a:lnTo>
                    <a:pt x="24993" y="32003"/>
                  </a:lnTo>
                  <a:lnTo>
                    <a:pt x="25908" y="35051"/>
                  </a:lnTo>
                  <a:lnTo>
                    <a:pt x="24384" y="33527"/>
                  </a:lnTo>
                  <a:lnTo>
                    <a:pt x="25908" y="36575"/>
                  </a:lnTo>
                  <a:lnTo>
                    <a:pt x="30480" y="44196"/>
                  </a:lnTo>
                  <a:lnTo>
                    <a:pt x="30480" y="39624"/>
                  </a:lnTo>
                  <a:lnTo>
                    <a:pt x="31242" y="39369"/>
                  </a:lnTo>
                  <a:lnTo>
                    <a:pt x="31394" y="39319"/>
                  </a:lnTo>
                  <a:lnTo>
                    <a:pt x="35052" y="38100"/>
                  </a:lnTo>
                  <a:lnTo>
                    <a:pt x="36853" y="37407"/>
                  </a:lnTo>
                  <a:lnTo>
                    <a:pt x="37185" y="37185"/>
                  </a:lnTo>
                  <a:lnTo>
                    <a:pt x="38100" y="36575"/>
                  </a:lnTo>
                  <a:lnTo>
                    <a:pt x="38608" y="42163"/>
                  </a:lnTo>
                  <a:lnTo>
                    <a:pt x="41148" y="41148"/>
                  </a:lnTo>
                  <a:lnTo>
                    <a:pt x="39624" y="56387"/>
                  </a:lnTo>
                  <a:lnTo>
                    <a:pt x="39624" y="62484"/>
                  </a:lnTo>
                  <a:lnTo>
                    <a:pt x="42672" y="62484"/>
                  </a:lnTo>
                  <a:lnTo>
                    <a:pt x="42672" y="54863"/>
                  </a:lnTo>
                  <a:lnTo>
                    <a:pt x="41148" y="39624"/>
                  </a:lnTo>
                  <a:lnTo>
                    <a:pt x="39624" y="30479"/>
                  </a:lnTo>
                  <a:lnTo>
                    <a:pt x="39116" y="32003"/>
                  </a:lnTo>
                  <a:lnTo>
                    <a:pt x="39069" y="31865"/>
                  </a:lnTo>
                  <a:lnTo>
                    <a:pt x="38269" y="29463"/>
                  </a:lnTo>
                  <a:lnTo>
                    <a:pt x="38100" y="28955"/>
                  </a:lnTo>
                  <a:lnTo>
                    <a:pt x="38100" y="29336"/>
                  </a:lnTo>
                  <a:lnTo>
                    <a:pt x="39014" y="32004"/>
                  </a:lnTo>
                  <a:lnTo>
                    <a:pt x="39069" y="32142"/>
                  </a:lnTo>
                  <a:lnTo>
                    <a:pt x="39624" y="33527"/>
                  </a:lnTo>
                  <a:lnTo>
                    <a:pt x="37407" y="36852"/>
                  </a:lnTo>
                  <a:lnTo>
                    <a:pt x="37011" y="37011"/>
                  </a:lnTo>
                  <a:lnTo>
                    <a:pt x="37592" y="35559"/>
                  </a:lnTo>
                  <a:lnTo>
                    <a:pt x="35560" y="37591"/>
                  </a:lnTo>
                  <a:lnTo>
                    <a:pt x="34290" y="38099"/>
                  </a:lnTo>
                  <a:lnTo>
                    <a:pt x="31326" y="39285"/>
                  </a:lnTo>
                  <a:lnTo>
                    <a:pt x="31172" y="39346"/>
                  </a:lnTo>
                  <a:lnTo>
                    <a:pt x="28956" y="39624"/>
                  </a:lnTo>
                  <a:lnTo>
                    <a:pt x="27940" y="38269"/>
                  </a:lnTo>
                  <a:lnTo>
                    <a:pt x="27813" y="38099"/>
                  </a:lnTo>
                  <a:lnTo>
                    <a:pt x="27432" y="38100"/>
                  </a:lnTo>
                  <a:lnTo>
                    <a:pt x="26670" y="36956"/>
                  </a:lnTo>
                  <a:lnTo>
                    <a:pt x="26996" y="37011"/>
                  </a:lnTo>
                  <a:lnTo>
                    <a:pt x="25908" y="34289"/>
                  </a:lnTo>
                  <a:lnTo>
                    <a:pt x="25908" y="29717"/>
                  </a:lnTo>
                  <a:lnTo>
                    <a:pt x="26416" y="28447"/>
                  </a:lnTo>
                  <a:lnTo>
                    <a:pt x="27050" y="26860"/>
                  </a:lnTo>
                  <a:lnTo>
                    <a:pt x="28956" y="25907"/>
                  </a:lnTo>
                  <a:lnTo>
                    <a:pt x="34290" y="25907"/>
                  </a:lnTo>
                  <a:lnTo>
                    <a:pt x="31326" y="24722"/>
                  </a:lnTo>
                  <a:lnTo>
                    <a:pt x="35052" y="25907"/>
                  </a:lnTo>
                  <a:lnTo>
                    <a:pt x="36575" y="25907"/>
                  </a:lnTo>
                  <a:lnTo>
                    <a:pt x="39624" y="22860"/>
                  </a:lnTo>
                  <a:close/>
                </a:path>
                <a:path w="62484" h="64007">
                  <a:moveTo>
                    <a:pt x="7620" y="51815"/>
                  </a:moveTo>
                  <a:lnTo>
                    <a:pt x="7620" y="53339"/>
                  </a:lnTo>
                  <a:lnTo>
                    <a:pt x="10668" y="54863"/>
                  </a:lnTo>
                  <a:lnTo>
                    <a:pt x="7620" y="41148"/>
                  </a:lnTo>
                  <a:lnTo>
                    <a:pt x="7620" y="35051"/>
                  </a:lnTo>
                  <a:lnTo>
                    <a:pt x="6096" y="33527"/>
                  </a:lnTo>
                  <a:lnTo>
                    <a:pt x="4572" y="16763"/>
                  </a:lnTo>
                  <a:lnTo>
                    <a:pt x="3048" y="18287"/>
                  </a:lnTo>
                  <a:lnTo>
                    <a:pt x="1524" y="21336"/>
                  </a:lnTo>
                  <a:lnTo>
                    <a:pt x="1524" y="28955"/>
                  </a:lnTo>
                  <a:lnTo>
                    <a:pt x="0" y="30479"/>
                  </a:lnTo>
                  <a:lnTo>
                    <a:pt x="0" y="33527"/>
                  </a:lnTo>
                  <a:lnTo>
                    <a:pt x="1524" y="35051"/>
                  </a:lnTo>
                  <a:lnTo>
                    <a:pt x="1524" y="42672"/>
                  </a:lnTo>
                  <a:lnTo>
                    <a:pt x="3048" y="45719"/>
                  </a:lnTo>
                  <a:lnTo>
                    <a:pt x="4572" y="47243"/>
                  </a:lnTo>
                  <a:lnTo>
                    <a:pt x="7620" y="51815"/>
                  </a:lnTo>
                  <a:close/>
                </a:path>
                <a:path w="62484" h="64007">
                  <a:moveTo>
                    <a:pt x="6096" y="30479"/>
                  </a:moveTo>
                  <a:lnTo>
                    <a:pt x="7620" y="35051"/>
                  </a:lnTo>
                  <a:lnTo>
                    <a:pt x="7620" y="12191"/>
                  </a:lnTo>
                  <a:lnTo>
                    <a:pt x="4572" y="16763"/>
                  </a:lnTo>
                  <a:lnTo>
                    <a:pt x="6096" y="33527"/>
                  </a:lnTo>
                  <a:lnTo>
                    <a:pt x="7620" y="35051"/>
                  </a:lnTo>
                  <a:lnTo>
                    <a:pt x="6096" y="30479"/>
                  </a:lnTo>
                  <a:close/>
                </a:path>
              </a:pathLst>
            </a:custGeom>
            <a:solidFill>
              <a:srgbClr val="000000"/>
            </a:solidFill>
          </p:spPr>
          <p:txBody>
            <a:bodyPr wrap="square" lIns="0" tIns="0" rIns="0" bIns="0" rtlCol="0">
              <a:noAutofit/>
            </a:bodyPr>
            <a:lstStyle/>
            <a:p>
              <a:endParaRPr/>
            </a:p>
          </p:txBody>
        </p:sp>
        <p:sp>
          <p:nvSpPr>
            <p:cNvPr id="56" name="object 56"/>
            <p:cNvSpPr/>
            <p:nvPr/>
          </p:nvSpPr>
          <p:spPr>
            <a:xfrm>
              <a:off x="2217420" y="2564891"/>
              <a:ext cx="42672" cy="42672"/>
            </a:xfrm>
            <a:custGeom>
              <a:avLst/>
              <a:gdLst/>
              <a:ahLst/>
              <a:cxnLst/>
              <a:rect l="l" t="t" r="r" b="b"/>
              <a:pathLst>
                <a:path w="42672" h="42672">
                  <a:moveTo>
                    <a:pt x="0" y="21336"/>
                  </a:moveTo>
                  <a:lnTo>
                    <a:pt x="662" y="26869"/>
                  </a:lnTo>
                  <a:lnTo>
                    <a:pt x="8015" y="38266"/>
                  </a:lnTo>
                  <a:lnTo>
                    <a:pt x="21336" y="42672"/>
                  </a:lnTo>
                  <a:lnTo>
                    <a:pt x="26869" y="42009"/>
                  </a:lnTo>
                  <a:lnTo>
                    <a:pt x="38266" y="34656"/>
                  </a:lnTo>
                  <a:lnTo>
                    <a:pt x="42672" y="21336"/>
                  </a:lnTo>
                  <a:lnTo>
                    <a:pt x="42009" y="15802"/>
                  </a:lnTo>
                  <a:lnTo>
                    <a:pt x="34656"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57" name="object 57"/>
            <p:cNvSpPr/>
            <p:nvPr/>
          </p:nvSpPr>
          <p:spPr>
            <a:xfrm>
              <a:off x="2199132" y="2545079"/>
              <a:ext cx="79248" cy="82296"/>
            </a:xfrm>
            <a:custGeom>
              <a:avLst/>
              <a:gdLst/>
              <a:ahLst/>
              <a:cxnLst/>
              <a:rect l="l" t="t" r="r" b="b"/>
              <a:pathLst>
                <a:path w="79248" h="82296">
                  <a:moveTo>
                    <a:pt x="40386" y="43433"/>
                  </a:moveTo>
                  <a:lnTo>
                    <a:pt x="39624" y="43687"/>
                  </a:lnTo>
                  <a:lnTo>
                    <a:pt x="39243" y="43814"/>
                  </a:lnTo>
                  <a:lnTo>
                    <a:pt x="38862" y="43433"/>
                  </a:lnTo>
                  <a:lnTo>
                    <a:pt x="38100" y="42671"/>
                  </a:lnTo>
                  <a:lnTo>
                    <a:pt x="38100" y="38861"/>
                  </a:lnTo>
                  <a:lnTo>
                    <a:pt x="38862" y="38480"/>
                  </a:lnTo>
                  <a:lnTo>
                    <a:pt x="39319" y="38709"/>
                  </a:lnTo>
                  <a:lnTo>
                    <a:pt x="39624" y="38607"/>
                  </a:lnTo>
                  <a:lnTo>
                    <a:pt x="39243" y="38480"/>
                  </a:lnTo>
                  <a:lnTo>
                    <a:pt x="39014" y="38404"/>
                  </a:lnTo>
                  <a:lnTo>
                    <a:pt x="38100" y="38100"/>
                  </a:lnTo>
                  <a:lnTo>
                    <a:pt x="37795" y="39014"/>
                  </a:lnTo>
                  <a:lnTo>
                    <a:pt x="37719" y="39242"/>
                  </a:lnTo>
                  <a:lnTo>
                    <a:pt x="37338" y="40385"/>
                  </a:lnTo>
                  <a:lnTo>
                    <a:pt x="37338" y="41909"/>
                  </a:lnTo>
                  <a:lnTo>
                    <a:pt x="37490" y="42976"/>
                  </a:lnTo>
                  <a:lnTo>
                    <a:pt x="36575" y="42672"/>
                  </a:lnTo>
                  <a:lnTo>
                    <a:pt x="36575" y="39624"/>
                  </a:lnTo>
                  <a:lnTo>
                    <a:pt x="33528" y="1524"/>
                  </a:lnTo>
                  <a:lnTo>
                    <a:pt x="28956" y="1524"/>
                  </a:lnTo>
                  <a:lnTo>
                    <a:pt x="25907" y="3048"/>
                  </a:lnTo>
                  <a:lnTo>
                    <a:pt x="24384" y="3048"/>
                  </a:lnTo>
                  <a:lnTo>
                    <a:pt x="21336" y="4572"/>
                  </a:lnTo>
                  <a:lnTo>
                    <a:pt x="18287" y="6096"/>
                  </a:lnTo>
                  <a:lnTo>
                    <a:pt x="15240" y="9144"/>
                  </a:lnTo>
                  <a:lnTo>
                    <a:pt x="12192" y="12191"/>
                  </a:lnTo>
                  <a:lnTo>
                    <a:pt x="9143" y="13715"/>
                  </a:lnTo>
                  <a:lnTo>
                    <a:pt x="7619" y="16763"/>
                  </a:lnTo>
                  <a:lnTo>
                    <a:pt x="4572" y="19812"/>
                  </a:lnTo>
                  <a:lnTo>
                    <a:pt x="3048" y="24384"/>
                  </a:lnTo>
                  <a:lnTo>
                    <a:pt x="1524" y="27432"/>
                  </a:lnTo>
                  <a:lnTo>
                    <a:pt x="0" y="32003"/>
                  </a:lnTo>
                  <a:lnTo>
                    <a:pt x="0" y="51815"/>
                  </a:lnTo>
                  <a:lnTo>
                    <a:pt x="1524" y="54863"/>
                  </a:lnTo>
                  <a:lnTo>
                    <a:pt x="1524" y="56387"/>
                  </a:lnTo>
                  <a:lnTo>
                    <a:pt x="3048" y="59436"/>
                  </a:lnTo>
                  <a:lnTo>
                    <a:pt x="4572" y="62484"/>
                  </a:lnTo>
                  <a:lnTo>
                    <a:pt x="7619" y="65532"/>
                  </a:lnTo>
                  <a:lnTo>
                    <a:pt x="9143" y="68580"/>
                  </a:lnTo>
                  <a:lnTo>
                    <a:pt x="12192" y="71627"/>
                  </a:lnTo>
                  <a:lnTo>
                    <a:pt x="15240" y="73151"/>
                  </a:lnTo>
                  <a:lnTo>
                    <a:pt x="18287" y="76200"/>
                  </a:lnTo>
                  <a:lnTo>
                    <a:pt x="21336" y="77724"/>
                  </a:lnTo>
                  <a:lnTo>
                    <a:pt x="22860" y="77724"/>
                  </a:lnTo>
                  <a:lnTo>
                    <a:pt x="25907" y="79248"/>
                  </a:lnTo>
                  <a:lnTo>
                    <a:pt x="28956" y="80772"/>
                  </a:lnTo>
                  <a:lnTo>
                    <a:pt x="33528" y="80772"/>
                  </a:lnTo>
                  <a:lnTo>
                    <a:pt x="38100" y="82296"/>
                  </a:lnTo>
                  <a:lnTo>
                    <a:pt x="41148" y="82296"/>
                  </a:lnTo>
                  <a:lnTo>
                    <a:pt x="38100" y="44196"/>
                  </a:lnTo>
                  <a:lnTo>
                    <a:pt x="38099" y="43434"/>
                  </a:lnTo>
                  <a:lnTo>
                    <a:pt x="37795" y="43281"/>
                  </a:lnTo>
                  <a:lnTo>
                    <a:pt x="37719" y="43052"/>
                  </a:lnTo>
                  <a:lnTo>
                    <a:pt x="38100" y="43179"/>
                  </a:lnTo>
                  <a:lnTo>
                    <a:pt x="39014" y="43891"/>
                  </a:lnTo>
                  <a:lnTo>
                    <a:pt x="39624" y="44196"/>
                  </a:lnTo>
                  <a:lnTo>
                    <a:pt x="40005" y="43814"/>
                  </a:lnTo>
                  <a:lnTo>
                    <a:pt x="40233" y="43891"/>
                  </a:lnTo>
                  <a:lnTo>
                    <a:pt x="41148" y="44196"/>
                  </a:lnTo>
                  <a:lnTo>
                    <a:pt x="41656" y="43179"/>
                  </a:lnTo>
                  <a:lnTo>
                    <a:pt x="41757" y="42976"/>
                  </a:lnTo>
                  <a:lnTo>
                    <a:pt x="41529" y="43052"/>
                  </a:lnTo>
                  <a:lnTo>
                    <a:pt x="41452" y="43281"/>
                  </a:lnTo>
                  <a:lnTo>
                    <a:pt x="41147" y="43434"/>
                  </a:lnTo>
                  <a:lnTo>
                    <a:pt x="41148" y="42671"/>
                  </a:lnTo>
                  <a:lnTo>
                    <a:pt x="40386" y="43433"/>
                  </a:lnTo>
                  <a:close/>
                </a:path>
                <a:path w="79248" h="82296">
                  <a:moveTo>
                    <a:pt x="41529" y="39242"/>
                  </a:moveTo>
                  <a:lnTo>
                    <a:pt x="41452" y="39014"/>
                  </a:lnTo>
                  <a:lnTo>
                    <a:pt x="40386" y="38480"/>
                  </a:lnTo>
                  <a:lnTo>
                    <a:pt x="40131" y="38608"/>
                  </a:lnTo>
                  <a:lnTo>
                    <a:pt x="39928" y="38709"/>
                  </a:lnTo>
                  <a:lnTo>
                    <a:pt x="40385" y="38862"/>
                  </a:lnTo>
                  <a:lnTo>
                    <a:pt x="41148" y="39623"/>
                  </a:lnTo>
                  <a:lnTo>
                    <a:pt x="41910" y="40385"/>
                  </a:lnTo>
                  <a:lnTo>
                    <a:pt x="41529" y="39242"/>
                  </a:lnTo>
                  <a:close/>
                </a:path>
                <a:path w="79248" h="82296">
                  <a:moveTo>
                    <a:pt x="42291" y="40766"/>
                  </a:moveTo>
                  <a:lnTo>
                    <a:pt x="41910" y="40385"/>
                  </a:lnTo>
                  <a:lnTo>
                    <a:pt x="42164" y="41147"/>
                  </a:lnTo>
                  <a:lnTo>
                    <a:pt x="42291" y="41528"/>
                  </a:lnTo>
                  <a:lnTo>
                    <a:pt x="42291" y="40766"/>
                  </a:lnTo>
                  <a:close/>
                </a:path>
                <a:path w="79248" h="82296">
                  <a:moveTo>
                    <a:pt x="45719" y="1524"/>
                  </a:moveTo>
                  <a:lnTo>
                    <a:pt x="41148" y="0"/>
                  </a:lnTo>
                  <a:lnTo>
                    <a:pt x="38100" y="0"/>
                  </a:lnTo>
                  <a:lnTo>
                    <a:pt x="37592" y="39115"/>
                  </a:lnTo>
                  <a:lnTo>
                    <a:pt x="37719" y="39242"/>
                  </a:lnTo>
                  <a:lnTo>
                    <a:pt x="37795" y="39014"/>
                  </a:lnTo>
                  <a:lnTo>
                    <a:pt x="38100" y="38100"/>
                  </a:lnTo>
                  <a:lnTo>
                    <a:pt x="39624" y="38100"/>
                  </a:lnTo>
                  <a:lnTo>
                    <a:pt x="38100" y="38100"/>
                  </a:lnTo>
                  <a:lnTo>
                    <a:pt x="39014" y="38404"/>
                  </a:lnTo>
                  <a:lnTo>
                    <a:pt x="39243" y="38480"/>
                  </a:lnTo>
                  <a:lnTo>
                    <a:pt x="39624" y="38607"/>
                  </a:lnTo>
                  <a:lnTo>
                    <a:pt x="40233" y="38404"/>
                  </a:lnTo>
                  <a:lnTo>
                    <a:pt x="41148" y="38100"/>
                  </a:lnTo>
                  <a:lnTo>
                    <a:pt x="41656" y="39115"/>
                  </a:lnTo>
                  <a:lnTo>
                    <a:pt x="42672" y="39624"/>
                  </a:lnTo>
                  <a:lnTo>
                    <a:pt x="41656" y="39115"/>
                  </a:lnTo>
                  <a:lnTo>
                    <a:pt x="41757" y="39319"/>
                  </a:lnTo>
                  <a:lnTo>
                    <a:pt x="42367" y="40538"/>
                  </a:lnTo>
                  <a:lnTo>
                    <a:pt x="42672" y="41148"/>
                  </a:lnTo>
                  <a:lnTo>
                    <a:pt x="42367" y="41757"/>
                  </a:lnTo>
                  <a:lnTo>
                    <a:pt x="42672" y="42672"/>
                  </a:lnTo>
                  <a:lnTo>
                    <a:pt x="42291" y="41909"/>
                  </a:lnTo>
                  <a:lnTo>
                    <a:pt x="42062" y="41452"/>
                  </a:lnTo>
                  <a:lnTo>
                    <a:pt x="41910" y="41909"/>
                  </a:lnTo>
                  <a:lnTo>
                    <a:pt x="41529" y="43052"/>
                  </a:lnTo>
                  <a:lnTo>
                    <a:pt x="41757" y="42976"/>
                  </a:lnTo>
                  <a:lnTo>
                    <a:pt x="41656" y="43179"/>
                  </a:lnTo>
                  <a:lnTo>
                    <a:pt x="41148" y="44196"/>
                  </a:lnTo>
                  <a:lnTo>
                    <a:pt x="40233" y="43891"/>
                  </a:lnTo>
                  <a:lnTo>
                    <a:pt x="40005" y="43814"/>
                  </a:lnTo>
                  <a:lnTo>
                    <a:pt x="39624" y="44196"/>
                  </a:lnTo>
                  <a:lnTo>
                    <a:pt x="39014" y="43891"/>
                  </a:lnTo>
                  <a:lnTo>
                    <a:pt x="38100" y="43179"/>
                  </a:lnTo>
                  <a:lnTo>
                    <a:pt x="37592" y="43179"/>
                  </a:lnTo>
                  <a:lnTo>
                    <a:pt x="37795" y="43281"/>
                  </a:lnTo>
                  <a:lnTo>
                    <a:pt x="38099" y="43434"/>
                  </a:lnTo>
                  <a:lnTo>
                    <a:pt x="38100" y="44196"/>
                  </a:lnTo>
                  <a:lnTo>
                    <a:pt x="41148" y="82296"/>
                  </a:lnTo>
                  <a:lnTo>
                    <a:pt x="45719" y="80772"/>
                  </a:lnTo>
                  <a:lnTo>
                    <a:pt x="50292" y="80772"/>
                  </a:lnTo>
                  <a:lnTo>
                    <a:pt x="53340" y="79248"/>
                  </a:lnTo>
                  <a:lnTo>
                    <a:pt x="56387" y="77724"/>
                  </a:lnTo>
                  <a:lnTo>
                    <a:pt x="60960" y="76200"/>
                  </a:lnTo>
                  <a:lnTo>
                    <a:pt x="60960" y="74675"/>
                  </a:lnTo>
                  <a:lnTo>
                    <a:pt x="64007" y="73151"/>
                  </a:lnTo>
                  <a:lnTo>
                    <a:pt x="67056" y="71627"/>
                  </a:lnTo>
                  <a:lnTo>
                    <a:pt x="68580" y="68580"/>
                  </a:lnTo>
                  <a:lnTo>
                    <a:pt x="71628" y="65532"/>
                  </a:lnTo>
                  <a:lnTo>
                    <a:pt x="74675" y="62484"/>
                  </a:lnTo>
                  <a:lnTo>
                    <a:pt x="76200" y="57912"/>
                  </a:lnTo>
                  <a:lnTo>
                    <a:pt x="77724" y="54863"/>
                  </a:lnTo>
                  <a:lnTo>
                    <a:pt x="77724" y="51815"/>
                  </a:lnTo>
                  <a:lnTo>
                    <a:pt x="79248" y="50291"/>
                  </a:lnTo>
                  <a:lnTo>
                    <a:pt x="79248" y="35051"/>
                  </a:lnTo>
                  <a:lnTo>
                    <a:pt x="77724" y="32003"/>
                  </a:lnTo>
                  <a:lnTo>
                    <a:pt x="77724" y="27432"/>
                  </a:lnTo>
                  <a:lnTo>
                    <a:pt x="76200" y="24384"/>
                  </a:lnTo>
                  <a:lnTo>
                    <a:pt x="74675" y="19812"/>
                  </a:lnTo>
                  <a:lnTo>
                    <a:pt x="73151" y="19812"/>
                  </a:lnTo>
                  <a:lnTo>
                    <a:pt x="71628" y="16763"/>
                  </a:lnTo>
                  <a:lnTo>
                    <a:pt x="68580" y="13715"/>
                  </a:lnTo>
                  <a:lnTo>
                    <a:pt x="67056" y="12191"/>
                  </a:lnTo>
                  <a:lnTo>
                    <a:pt x="64007" y="9144"/>
                  </a:lnTo>
                  <a:lnTo>
                    <a:pt x="60960" y="6096"/>
                  </a:lnTo>
                  <a:lnTo>
                    <a:pt x="56387" y="4572"/>
                  </a:lnTo>
                  <a:lnTo>
                    <a:pt x="53340" y="3048"/>
                  </a:lnTo>
                  <a:lnTo>
                    <a:pt x="50292" y="1524"/>
                  </a:lnTo>
                  <a:lnTo>
                    <a:pt x="45719" y="1524"/>
                  </a:lnTo>
                  <a:close/>
                </a:path>
                <a:path w="79248" h="82296">
                  <a:moveTo>
                    <a:pt x="39624" y="43687"/>
                  </a:moveTo>
                  <a:lnTo>
                    <a:pt x="38862" y="43433"/>
                  </a:lnTo>
                  <a:lnTo>
                    <a:pt x="39243" y="43814"/>
                  </a:lnTo>
                  <a:lnTo>
                    <a:pt x="39624" y="43687"/>
                  </a:lnTo>
                  <a:close/>
                </a:path>
                <a:path w="79248" h="82296">
                  <a:moveTo>
                    <a:pt x="36575" y="42672"/>
                  </a:moveTo>
                  <a:lnTo>
                    <a:pt x="36575" y="41148"/>
                  </a:lnTo>
                  <a:lnTo>
                    <a:pt x="36880" y="40538"/>
                  </a:lnTo>
                  <a:lnTo>
                    <a:pt x="36957" y="40766"/>
                  </a:lnTo>
                  <a:lnTo>
                    <a:pt x="37084" y="41147"/>
                  </a:lnTo>
                  <a:lnTo>
                    <a:pt x="36957" y="41528"/>
                  </a:lnTo>
                  <a:lnTo>
                    <a:pt x="36880" y="41757"/>
                  </a:lnTo>
                  <a:lnTo>
                    <a:pt x="36575" y="41148"/>
                  </a:lnTo>
                  <a:lnTo>
                    <a:pt x="36575" y="42672"/>
                  </a:lnTo>
                  <a:lnTo>
                    <a:pt x="37490" y="42976"/>
                  </a:lnTo>
                  <a:lnTo>
                    <a:pt x="37338" y="41909"/>
                  </a:lnTo>
                  <a:lnTo>
                    <a:pt x="37338" y="40385"/>
                  </a:lnTo>
                  <a:lnTo>
                    <a:pt x="37490" y="39319"/>
                  </a:lnTo>
                  <a:lnTo>
                    <a:pt x="36575" y="39624"/>
                  </a:lnTo>
                  <a:lnTo>
                    <a:pt x="36575" y="42672"/>
                  </a:lnTo>
                  <a:close/>
                </a:path>
                <a:path w="79248" h="82296">
                  <a:moveTo>
                    <a:pt x="36957" y="40766"/>
                  </a:moveTo>
                  <a:lnTo>
                    <a:pt x="36880" y="40538"/>
                  </a:lnTo>
                  <a:lnTo>
                    <a:pt x="36575" y="41148"/>
                  </a:lnTo>
                  <a:lnTo>
                    <a:pt x="36880" y="41757"/>
                  </a:lnTo>
                  <a:lnTo>
                    <a:pt x="36957" y="41528"/>
                  </a:lnTo>
                  <a:lnTo>
                    <a:pt x="37084" y="41147"/>
                  </a:lnTo>
                  <a:lnTo>
                    <a:pt x="36957" y="40766"/>
                  </a:lnTo>
                  <a:close/>
                </a:path>
                <a:path w="79248" h="82296">
                  <a:moveTo>
                    <a:pt x="37338" y="40385"/>
                  </a:moveTo>
                  <a:lnTo>
                    <a:pt x="37719" y="39242"/>
                  </a:lnTo>
                  <a:lnTo>
                    <a:pt x="37592" y="39115"/>
                  </a:lnTo>
                  <a:lnTo>
                    <a:pt x="38100" y="0"/>
                  </a:lnTo>
                  <a:lnTo>
                    <a:pt x="33528" y="1524"/>
                  </a:lnTo>
                  <a:lnTo>
                    <a:pt x="36575" y="39624"/>
                  </a:lnTo>
                  <a:lnTo>
                    <a:pt x="37490" y="39319"/>
                  </a:lnTo>
                  <a:lnTo>
                    <a:pt x="37338" y="40385"/>
                  </a:lnTo>
                  <a:close/>
                </a:path>
                <a:path w="79248" h="82296">
                  <a:moveTo>
                    <a:pt x="38862" y="38861"/>
                  </a:moveTo>
                  <a:lnTo>
                    <a:pt x="39319" y="38709"/>
                  </a:lnTo>
                  <a:lnTo>
                    <a:pt x="38862" y="38480"/>
                  </a:lnTo>
                  <a:lnTo>
                    <a:pt x="38100" y="38861"/>
                  </a:lnTo>
                  <a:lnTo>
                    <a:pt x="38100" y="39624"/>
                  </a:lnTo>
                  <a:lnTo>
                    <a:pt x="38862" y="38861"/>
                  </a:lnTo>
                  <a:close/>
                </a:path>
                <a:path w="79248" h="82296">
                  <a:moveTo>
                    <a:pt x="39624" y="38607"/>
                  </a:moveTo>
                  <a:lnTo>
                    <a:pt x="40131" y="38608"/>
                  </a:lnTo>
                  <a:lnTo>
                    <a:pt x="40386" y="38480"/>
                  </a:lnTo>
                  <a:lnTo>
                    <a:pt x="41452" y="39014"/>
                  </a:lnTo>
                  <a:lnTo>
                    <a:pt x="41529" y="39242"/>
                  </a:lnTo>
                  <a:lnTo>
                    <a:pt x="41910" y="40385"/>
                  </a:lnTo>
                  <a:lnTo>
                    <a:pt x="42291" y="40766"/>
                  </a:lnTo>
                  <a:lnTo>
                    <a:pt x="42291" y="41909"/>
                  </a:lnTo>
                  <a:lnTo>
                    <a:pt x="42367" y="41757"/>
                  </a:lnTo>
                  <a:lnTo>
                    <a:pt x="42672" y="41148"/>
                  </a:lnTo>
                  <a:lnTo>
                    <a:pt x="42367" y="40538"/>
                  </a:lnTo>
                  <a:lnTo>
                    <a:pt x="41757" y="39319"/>
                  </a:lnTo>
                  <a:lnTo>
                    <a:pt x="41656" y="39115"/>
                  </a:lnTo>
                  <a:lnTo>
                    <a:pt x="41148" y="38100"/>
                  </a:lnTo>
                  <a:lnTo>
                    <a:pt x="40233" y="38404"/>
                  </a:lnTo>
                  <a:lnTo>
                    <a:pt x="39624" y="38607"/>
                  </a:lnTo>
                  <a:close/>
                </a:path>
                <a:path w="79248" h="82296">
                  <a:moveTo>
                    <a:pt x="41147" y="43434"/>
                  </a:moveTo>
                  <a:lnTo>
                    <a:pt x="41452" y="43281"/>
                  </a:lnTo>
                  <a:lnTo>
                    <a:pt x="41529" y="43052"/>
                  </a:lnTo>
                  <a:lnTo>
                    <a:pt x="41910" y="41909"/>
                  </a:lnTo>
                  <a:lnTo>
                    <a:pt x="42062" y="41452"/>
                  </a:lnTo>
                  <a:lnTo>
                    <a:pt x="41148" y="39624"/>
                  </a:lnTo>
                  <a:lnTo>
                    <a:pt x="41147" y="43434"/>
                  </a:lnTo>
                  <a:close/>
                </a:path>
              </a:pathLst>
            </a:custGeom>
            <a:solidFill>
              <a:srgbClr val="000000"/>
            </a:solidFill>
          </p:spPr>
          <p:txBody>
            <a:bodyPr wrap="square" lIns="0" tIns="0" rIns="0" bIns="0" rtlCol="0">
              <a:noAutofit/>
            </a:bodyPr>
            <a:lstStyle/>
            <a:p>
              <a:endParaRPr/>
            </a:p>
          </p:txBody>
        </p:sp>
        <p:sp>
          <p:nvSpPr>
            <p:cNvPr id="58" name="object 58"/>
            <p:cNvSpPr/>
            <p:nvPr/>
          </p:nvSpPr>
          <p:spPr>
            <a:xfrm>
              <a:off x="2208276" y="2555748"/>
              <a:ext cx="62484" cy="62483"/>
            </a:xfrm>
            <a:custGeom>
              <a:avLst/>
              <a:gdLst/>
              <a:ahLst/>
              <a:cxnLst/>
              <a:rect l="l" t="t" r="r" b="b"/>
              <a:pathLst>
                <a:path w="62484" h="62483">
                  <a:moveTo>
                    <a:pt x="38100" y="30479"/>
                  </a:moveTo>
                  <a:lnTo>
                    <a:pt x="37846" y="31241"/>
                  </a:lnTo>
                  <a:lnTo>
                    <a:pt x="38100" y="32003"/>
                  </a:lnTo>
                  <a:lnTo>
                    <a:pt x="39079" y="41365"/>
                  </a:lnTo>
                  <a:lnTo>
                    <a:pt x="38100" y="30479"/>
                  </a:lnTo>
                  <a:close/>
                </a:path>
                <a:path w="62484" h="62483">
                  <a:moveTo>
                    <a:pt x="42672" y="53339"/>
                  </a:moveTo>
                  <a:lnTo>
                    <a:pt x="42672" y="60959"/>
                  </a:lnTo>
                  <a:lnTo>
                    <a:pt x="44196" y="59435"/>
                  </a:lnTo>
                  <a:lnTo>
                    <a:pt x="47243" y="57912"/>
                  </a:lnTo>
                  <a:lnTo>
                    <a:pt x="48768" y="50291"/>
                  </a:lnTo>
                  <a:lnTo>
                    <a:pt x="45719" y="51815"/>
                  </a:lnTo>
                  <a:lnTo>
                    <a:pt x="42672" y="36575"/>
                  </a:lnTo>
                  <a:lnTo>
                    <a:pt x="41148" y="39623"/>
                  </a:lnTo>
                  <a:lnTo>
                    <a:pt x="42672" y="53339"/>
                  </a:lnTo>
                  <a:close/>
                </a:path>
                <a:path w="62484" h="62483">
                  <a:moveTo>
                    <a:pt x="56387" y="27431"/>
                  </a:moveTo>
                  <a:lnTo>
                    <a:pt x="54863" y="12191"/>
                  </a:lnTo>
                  <a:lnTo>
                    <a:pt x="53340" y="9143"/>
                  </a:lnTo>
                  <a:lnTo>
                    <a:pt x="50292" y="6095"/>
                  </a:lnTo>
                  <a:lnTo>
                    <a:pt x="47243" y="4571"/>
                  </a:lnTo>
                  <a:lnTo>
                    <a:pt x="50292" y="13715"/>
                  </a:lnTo>
                  <a:lnTo>
                    <a:pt x="50292" y="16763"/>
                  </a:lnTo>
                  <a:lnTo>
                    <a:pt x="53340" y="19812"/>
                  </a:lnTo>
                  <a:lnTo>
                    <a:pt x="54863" y="22859"/>
                  </a:lnTo>
                  <a:lnTo>
                    <a:pt x="54863" y="24383"/>
                  </a:lnTo>
                  <a:lnTo>
                    <a:pt x="56387" y="27431"/>
                  </a:lnTo>
                  <a:close/>
                </a:path>
                <a:path w="62484" h="62483">
                  <a:moveTo>
                    <a:pt x="57912" y="15239"/>
                  </a:moveTo>
                  <a:lnTo>
                    <a:pt x="54863" y="12191"/>
                  </a:lnTo>
                  <a:lnTo>
                    <a:pt x="56387" y="27431"/>
                  </a:lnTo>
                  <a:lnTo>
                    <a:pt x="56387" y="30479"/>
                  </a:lnTo>
                  <a:lnTo>
                    <a:pt x="56387" y="27431"/>
                  </a:lnTo>
                  <a:lnTo>
                    <a:pt x="54863" y="24383"/>
                  </a:lnTo>
                  <a:lnTo>
                    <a:pt x="54863" y="22859"/>
                  </a:lnTo>
                  <a:lnTo>
                    <a:pt x="53340" y="19812"/>
                  </a:lnTo>
                  <a:lnTo>
                    <a:pt x="50292" y="16763"/>
                  </a:lnTo>
                  <a:lnTo>
                    <a:pt x="50292" y="13715"/>
                  </a:lnTo>
                  <a:lnTo>
                    <a:pt x="47243" y="4571"/>
                  </a:lnTo>
                  <a:lnTo>
                    <a:pt x="44196" y="3047"/>
                  </a:lnTo>
                  <a:lnTo>
                    <a:pt x="44196" y="10667"/>
                  </a:lnTo>
                  <a:lnTo>
                    <a:pt x="45719" y="51815"/>
                  </a:lnTo>
                  <a:lnTo>
                    <a:pt x="48768" y="50291"/>
                  </a:lnTo>
                  <a:lnTo>
                    <a:pt x="47243" y="12191"/>
                  </a:lnTo>
                  <a:lnTo>
                    <a:pt x="48768" y="50291"/>
                  </a:lnTo>
                  <a:lnTo>
                    <a:pt x="47243" y="57912"/>
                  </a:lnTo>
                  <a:lnTo>
                    <a:pt x="50292" y="54863"/>
                  </a:lnTo>
                  <a:lnTo>
                    <a:pt x="50292" y="45719"/>
                  </a:lnTo>
                  <a:lnTo>
                    <a:pt x="53340" y="42671"/>
                  </a:lnTo>
                  <a:lnTo>
                    <a:pt x="54863" y="39623"/>
                  </a:lnTo>
                  <a:lnTo>
                    <a:pt x="54863" y="36575"/>
                  </a:lnTo>
                  <a:lnTo>
                    <a:pt x="56387" y="35051"/>
                  </a:lnTo>
                  <a:lnTo>
                    <a:pt x="56387" y="32003"/>
                  </a:lnTo>
                  <a:lnTo>
                    <a:pt x="57912" y="47243"/>
                  </a:lnTo>
                  <a:lnTo>
                    <a:pt x="59436" y="44195"/>
                  </a:lnTo>
                  <a:lnTo>
                    <a:pt x="60960" y="42671"/>
                  </a:lnTo>
                  <a:lnTo>
                    <a:pt x="60960" y="39623"/>
                  </a:lnTo>
                  <a:lnTo>
                    <a:pt x="62484" y="35051"/>
                  </a:lnTo>
                  <a:lnTo>
                    <a:pt x="62484" y="27431"/>
                  </a:lnTo>
                  <a:lnTo>
                    <a:pt x="60960" y="22859"/>
                  </a:lnTo>
                  <a:lnTo>
                    <a:pt x="60960" y="19812"/>
                  </a:lnTo>
                  <a:lnTo>
                    <a:pt x="59436" y="18287"/>
                  </a:lnTo>
                  <a:lnTo>
                    <a:pt x="57912" y="15239"/>
                  </a:lnTo>
                  <a:close/>
                </a:path>
                <a:path w="62484" h="62483">
                  <a:moveTo>
                    <a:pt x="50292" y="48767"/>
                  </a:moveTo>
                  <a:lnTo>
                    <a:pt x="50292" y="54863"/>
                  </a:lnTo>
                  <a:lnTo>
                    <a:pt x="51816" y="54863"/>
                  </a:lnTo>
                  <a:lnTo>
                    <a:pt x="53340" y="51815"/>
                  </a:lnTo>
                  <a:lnTo>
                    <a:pt x="54863" y="50291"/>
                  </a:lnTo>
                  <a:lnTo>
                    <a:pt x="57912" y="47243"/>
                  </a:lnTo>
                  <a:lnTo>
                    <a:pt x="56387" y="32003"/>
                  </a:lnTo>
                  <a:lnTo>
                    <a:pt x="56387" y="35051"/>
                  </a:lnTo>
                  <a:lnTo>
                    <a:pt x="54863" y="36575"/>
                  </a:lnTo>
                  <a:lnTo>
                    <a:pt x="54863" y="39623"/>
                  </a:lnTo>
                  <a:lnTo>
                    <a:pt x="53340" y="42671"/>
                  </a:lnTo>
                  <a:lnTo>
                    <a:pt x="50292" y="45719"/>
                  </a:lnTo>
                  <a:lnTo>
                    <a:pt x="50292" y="48767"/>
                  </a:lnTo>
                  <a:close/>
                </a:path>
                <a:path w="62484" h="62483">
                  <a:moveTo>
                    <a:pt x="28956" y="56387"/>
                  </a:moveTo>
                  <a:lnTo>
                    <a:pt x="27431" y="44195"/>
                  </a:lnTo>
                  <a:lnTo>
                    <a:pt x="27431" y="56387"/>
                  </a:lnTo>
                  <a:lnTo>
                    <a:pt x="28956" y="62483"/>
                  </a:lnTo>
                  <a:lnTo>
                    <a:pt x="32004" y="62483"/>
                  </a:lnTo>
                  <a:lnTo>
                    <a:pt x="28956" y="56387"/>
                  </a:lnTo>
                  <a:close/>
                </a:path>
                <a:path w="62484" h="62483">
                  <a:moveTo>
                    <a:pt x="24384" y="54863"/>
                  </a:moveTo>
                  <a:lnTo>
                    <a:pt x="24384" y="42671"/>
                  </a:lnTo>
                  <a:lnTo>
                    <a:pt x="21336" y="41147"/>
                  </a:lnTo>
                  <a:lnTo>
                    <a:pt x="21336" y="39623"/>
                  </a:lnTo>
                  <a:lnTo>
                    <a:pt x="20465" y="37446"/>
                  </a:lnTo>
                  <a:lnTo>
                    <a:pt x="19812" y="36575"/>
                  </a:lnTo>
                  <a:lnTo>
                    <a:pt x="22860" y="54863"/>
                  </a:lnTo>
                  <a:lnTo>
                    <a:pt x="24384" y="54863"/>
                  </a:lnTo>
                  <a:close/>
                </a:path>
                <a:path w="62484" h="62483">
                  <a:moveTo>
                    <a:pt x="6096" y="35051"/>
                  </a:moveTo>
                  <a:lnTo>
                    <a:pt x="7619" y="39623"/>
                  </a:lnTo>
                  <a:lnTo>
                    <a:pt x="6096" y="32003"/>
                  </a:lnTo>
                  <a:lnTo>
                    <a:pt x="6096" y="35051"/>
                  </a:lnTo>
                  <a:close/>
                </a:path>
                <a:path w="62484" h="62483">
                  <a:moveTo>
                    <a:pt x="26924" y="36067"/>
                  </a:moveTo>
                  <a:lnTo>
                    <a:pt x="24384" y="33527"/>
                  </a:lnTo>
                  <a:lnTo>
                    <a:pt x="25336" y="35432"/>
                  </a:lnTo>
                  <a:lnTo>
                    <a:pt x="26924" y="36067"/>
                  </a:lnTo>
                  <a:close/>
                </a:path>
                <a:path w="62484" h="62483">
                  <a:moveTo>
                    <a:pt x="6096" y="50291"/>
                  </a:moveTo>
                  <a:lnTo>
                    <a:pt x="7619" y="51815"/>
                  </a:lnTo>
                  <a:lnTo>
                    <a:pt x="6096" y="36575"/>
                  </a:lnTo>
                  <a:lnTo>
                    <a:pt x="6096" y="12191"/>
                  </a:lnTo>
                  <a:lnTo>
                    <a:pt x="3048" y="15239"/>
                  </a:lnTo>
                  <a:lnTo>
                    <a:pt x="3048" y="18287"/>
                  </a:lnTo>
                  <a:lnTo>
                    <a:pt x="1524" y="19812"/>
                  </a:lnTo>
                  <a:lnTo>
                    <a:pt x="1524" y="22859"/>
                  </a:lnTo>
                  <a:lnTo>
                    <a:pt x="0" y="27431"/>
                  </a:lnTo>
                  <a:lnTo>
                    <a:pt x="0" y="35051"/>
                  </a:lnTo>
                  <a:lnTo>
                    <a:pt x="1524" y="39623"/>
                  </a:lnTo>
                  <a:lnTo>
                    <a:pt x="1524" y="42671"/>
                  </a:lnTo>
                  <a:lnTo>
                    <a:pt x="3048" y="44195"/>
                  </a:lnTo>
                  <a:lnTo>
                    <a:pt x="3048" y="47243"/>
                  </a:lnTo>
                  <a:lnTo>
                    <a:pt x="6096" y="50291"/>
                  </a:lnTo>
                  <a:close/>
                </a:path>
                <a:path w="62484" h="62483">
                  <a:moveTo>
                    <a:pt x="6096" y="12191"/>
                  </a:moveTo>
                  <a:lnTo>
                    <a:pt x="6096" y="30479"/>
                  </a:lnTo>
                  <a:lnTo>
                    <a:pt x="6096" y="12191"/>
                  </a:lnTo>
                  <a:close/>
                </a:path>
                <a:path w="62484" h="62483">
                  <a:moveTo>
                    <a:pt x="42672" y="1523"/>
                  </a:moveTo>
                  <a:lnTo>
                    <a:pt x="39624" y="1523"/>
                  </a:lnTo>
                  <a:lnTo>
                    <a:pt x="35051" y="0"/>
                  </a:lnTo>
                  <a:lnTo>
                    <a:pt x="27431" y="0"/>
                  </a:lnTo>
                  <a:lnTo>
                    <a:pt x="22860" y="1523"/>
                  </a:lnTo>
                  <a:lnTo>
                    <a:pt x="19812" y="1523"/>
                  </a:lnTo>
                  <a:lnTo>
                    <a:pt x="16763" y="3047"/>
                  </a:lnTo>
                  <a:lnTo>
                    <a:pt x="15240" y="4571"/>
                  </a:lnTo>
                  <a:lnTo>
                    <a:pt x="16763" y="9143"/>
                  </a:lnTo>
                  <a:lnTo>
                    <a:pt x="19812" y="7619"/>
                  </a:lnTo>
                  <a:lnTo>
                    <a:pt x="18287" y="27431"/>
                  </a:lnTo>
                  <a:lnTo>
                    <a:pt x="18287" y="32003"/>
                  </a:lnTo>
                  <a:lnTo>
                    <a:pt x="19812" y="54863"/>
                  </a:lnTo>
                  <a:lnTo>
                    <a:pt x="22860" y="54863"/>
                  </a:lnTo>
                  <a:lnTo>
                    <a:pt x="19812" y="36575"/>
                  </a:lnTo>
                  <a:lnTo>
                    <a:pt x="20465" y="37446"/>
                  </a:lnTo>
                  <a:lnTo>
                    <a:pt x="21336" y="22859"/>
                  </a:lnTo>
                  <a:lnTo>
                    <a:pt x="19812" y="24383"/>
                  </a:lnTo>
                  <a:lnTo>
                    <a:pt x="21336" y="22859"/>
                  </a:lnTo>
                  <a:lnTo>
                    <a:pt x="22860" y="21335"/>
                  </a:lnTo>
                  <a:lnTo>
                    <a:pt x="22860" y="30479"/>
                  </a:lnTo>
                  <a:lnTo>
                    <a:pt x="23113" y="31242"/>
                  </a:lnTo>
                  <a:lnTo>
                    <a:pt x="23164" y="31089"/>
                  </a:lnTo>
                  <a:lnTo>
                    <a:pt x="24384" y="27431"/>
                  </a:lnTo>
                  <a:lnTo>
                    <a:pt x="25336" y="27050"/>
                  </a:lnTo>
                  <a:lnTo>
                    <a:pt x="24384" y="28955"/>
                  </a:lnTo>
                  <a:lnTo>
                    <a:pt x="26924" y="26415"/>
                  </a:lnTo>
                  <a:lnTo>
                    <a:pt x="25527" y="26669"/>
                  </a:lnTo>
                  <a:lnTo>
                    <a:pt x="25907" y="25907"/>
                  </a:lnTo>
                  <a:lnTo>
                    <a:pt x="28956" y="18287"/>
                  </a:lnTo>
                  <a:lnTo>
                    <a:pt x="27431" y="18287"/>
                  </a:lnTo>
                  <a:lnTo>
                    <a:pt x="24384" y="19812"/>
                  </a:lnTo>
                  <a:lnTo>
                    <a:pt x="22860" y="7619"/>
                  </a:lnTo>
                  <a:lnTo>
                    <a:pt x="24384" y="6095"/>
                  </a:lnTo>
                  <a:lnTo>
                    <a:pt x="36575" y="6095"/>
                  </a:lnTo>
                  <a:lnTo>
                    <a:pt x="39624" y="7619"/>
                  </a:lnTo>
                  <a:lnTo>
                    <a:pt x="42672" y="7619"/>
                  </a:lnTo>
                  <a:lnTo>
                    <a:pt x="44196" y="30479"/>
                  </a:lnTo>
                  <a:lnTo>
                    <a:pt x="44196" y="32003"/>
                  </a:lnTo>
                  <a:lnTo>
                    <a:pt x="42018" y="37446"/>
                  </a:lnTo>
                  <a:lnTo>
                    <a:pt x="39624" y="41147"/>
                  </a:lnTo>
                  <a:lnTo>
                    <a:pt x="39624" y="54863"/>
                  </a:lnTo>
                  <a:lnTo>
                    <a:pt x="38100" y="42671"/>
                  </a:lnTo>
                  <a:lnTo>
                    <a:pt x="39079" y="41365"/>
                  </a:lnTo>
                  <a:lnTo>
                    <a:pt x="32004" y="38100"/>
                  </a:lnTo>
                  <a:lnTo>
                    <a:pt x="31311" y="37822"/>
                  </a:lnTo>
                  <a:lnTo>
                    <a:pt x="31089" y="37795"/>
                  </a:lnTo>
                  <a:lnTo>
                    <a:pt x="30480" y="38100"/>
                  </a:lnTo>
                  <a:lnTo>
                    <a:pt x="28956" y="38100"/>
                  </a:lnTo>
                  <a:lnTo>
                    <a:pt x="25907" y="36575"/>
                  </a:lnTo>
                  <a:lnTo>
                    <a:pt x="28956" y="38100"/>
                  </a:lnTo>
                  <a:lnTo>
                    <a:pt x="25527" y="35813"/>
                  </a:lnTo>
                  <a:lnTo>
                    <a:pt x="24384" y="35051"/>
                  </a:lnTo>
                  <a:lnTo>
                    <a:pt x="28956" y="44195"/>
                  </a:lnTo>
                  <a:lnTo>
                    <a:pt x="32004" y="56387"/>
                  </a:lnTo>
                  <a:lnTo>
                    <a:pt x="32004" y="44195"/>
                  </a:lnTo>
                  <a:lnTo>
                    <a:pt x="35051" y="44195"/>
                  </a:lnTo>
                  <a:lnTo>
                    <a:pt x="36575" y="54863"/>
                  </a:lnTo>
                  <a:lnTo>
                    <a:pt x="39624" y="60959"/>
                  </a:lnTo>
                  <a:lnTo>
                    <a:pt x="42672" y="60959"/>
                  </a:lnTo>
                  <a:lnTo>
                    <a:pt x="42672" y="53339"/>
                  </a:lnTo>
                  <a:lnTo>
                    <a:pt x="41148" y="39623"/>
                  </a:lnTo>
                  <a:lnTo>
                    <a:pt x="42672" y="36575"/>
                  </a:lnTo>
                  <a:lnTo>
                    <a:pt x="45719" y="51815"/>
                  </a:lnTo>
                  <a:lnTo>
                    <a:pt x="44196" y="10667"/>
                  </a:lnTo>
                  <a:lnTo>
                    <a:pt x="44196" y="3047"/>
                  </a:lnTo>
                  <a:lnTo>
                    <a:pt x="42672" y="1523"/>
                  </a:lnTo>
                  <a:close/>
                </a:path>
                <a:path w="62484" h="62483">
                  <a:moveTo>
                    <a:pt x="31157" y="24722"/>
                  </a:moveTo>
                  <a:lnTo>
                    <a:pt x="28956" y="24383"/>
                  </a:lnTo>
                  <a:lnTo>
                    <a:pt x="26924" y="26415"/>
                  </a:lnTo>
                  <a:lnTo>
                    <a:pt x="31157" y="24722"/>
                  </a:lnTo>
                  <a:close/>
                </a:path>
                <a:path w="62484" h="62483">
                  <a:moveTo>
                    <a:pt x="31089" y="37795"/>
                  </a:moveTo>
                  <a:lnTo>
                    <a:pt x="31311" y="37822"/>
                  </a:lnTo>
                  <a:lnTo>
                    <a:pt x="32004" y="38100"/>
                  </a:lnTo>
                  <a:lnTo>
                    <a:pt x="39079" y="41365"/>
                  </a:lnTo>
                  <a:lnTo>
                    <a:pt x="38100" y="32003"/>
                  </a:lnTo>
                  <a:lnTo>
                    <a:pt x="37846" y="31241"/>
                  </a:lnTo>
                  <a:lnTo>
                    <a:pt x="38100" y="30479"/>
                  </a:lnTo>
                  <a:lnTo>
                    <a:pt x="39079" y="41365"/>
                  </a:lnTo>
                  <a:lnTo>
                    <a:pt x="38100" y="42671"/>
                  </a:lnTo>
                  <a:lnTo>
                    <a:pt x="39624" y="54863"/>
                  </a:lnTo>
                  <a:lnTo>
                    <a:pt x="39624" y="41147"/>
                  </a:lnTo>
                  <a:lnTo>
                    <a:pt x="42018" y="37446"/>
                  </a:lnTo>
                  <a:lnTo>
                    <a:pt x="44196" y="32003"/>
                  </a:lnTo>
                  <a:lnTo>
                    <a:pt x="44196" y="30479"/>
                  </a:lnTo>
                  <a:lnTo>
                    <a:pt x="42672" y="27431"/>
                  </a:lnTo>
                  <a:lnTo>
                    <a:pt x="42672" y="35051"/>
                  </a:lnTo>
                  <a:lnTo>
                    <a:pt x="42672" y="27431"/>
                  </a:lnTo>
                  <a:lnTo>
                    <a:pt x="44196" y="30479"/>
                  </a:lnTo>
                  <a:lnTo>
                    <a:pt x="42672" y="7619"/>
                  </a:lnTo>
                  <a:lnTo>
                    <a:pt x="39624" y="7619"/>
                  </a:lnTo>
                  <a:lnTo>
                    <a:pt x="36575" y="6095"/>
                  </a:lnTo>
                  <a:lnTo>
                    <a:pt x="24384" y="6095"/>
                  </a:lnTo>
                  <a:lnTo>
                    <a:pt x="22860" y="7619"/>
                  </a:lnTo>
                  <a:lnTo>
                    <a:pt x="24384" y="19812"/>
                  </a:lnTo>
                  <a:lnTo>
                    <a:pt x="27431" y="18287"/>
                  </a:lnTo>
                  <a:lnTo>
                    <a:pt x="28956" y="18287"/>
                  </a:lnTo>
                  <a:lnTo>
                    <a:pt x="30480" y="24383"/>
                  </a:lnTo>
                  <a:lnTo>
                    <a:pt x="33528" y="24383"/>
                  </a:lnTo>
                  <a:lnTo>
                    <a:pt x="32004" y="18287"/>
                  </a:lnTo>
                  <a:lnTo>
                    <a:pt x="35051" y="18287"/>
                  </a:lnTo>
                  <a:lnTo>
                    <a:pt x="36575" y="19812"/>
                  </a:lnTo>
                  <a:lnTo>
                    <a:pt x="37446" y="20465"/>
                  </a:lnTo>
                  <a:lnTo>
                    <a:pt x="39624" y="21335"/>
                  </a:lnTo>
                  <a:lnTo>
                    <a:pt x="41148" y="22859"/>
                  </a:lnTo>
                  <a:lnTo>
                    <a:pt x="42672" y="24383"/>
                  </a:lnTo>
                  <a:lnTo>
                    <a:pt x="41365" y="23404"/>
                  </a:lnTo>
                  <a:lnTo>
                    <a:pt x="38100" y="28955"/>
                  </a:lnTo>
                  <a:lnTo>
                    <a:pt x="37795" y="31089"/>
                  </a:lnTo>
                  <a:lnTo>
                    <a:pt x="37795" y="31394"/>
                  </a:lnTo>
                  <a:lnTo>
                    <a:pt x="38100" y="33527"/>
                  </a:lnTo>
                  <a:lnTo>
                    <a:pt x="33528" y="38100"/>
                  </a:lnTo>
                  <a:lnTo>
                    <a:pt x="35051" y="36575"/>
                  </a:lnTo>
                  <a:lnTo>
                    <a:pt x="27431" y="36575"/>
                  </a:lnTo>
                  <a:lnTo>
                    <a:pt x="26924" y="36067"/>
                  </a:lnTo>
                  <a:lnTo>
                    <a:pt x="25336" y="35432"/>
                  </a:lnTo>
                  <a:lnTo>
                    <a:pt x="24384" y="33527"/>
                  </a:lnTo>
                  <a:lnTo>
                    <a:pt x="24384" y="28955"/>
                  </a:lnTo>
                  <a:lnTo>
                    <a:pt x="23240" y="31242"/>
                  </a:lnTo>
                  <a:lnTo>
                    <a:pt x="24384" y="35051"/>
                  </a:lnTo>
                  <a:lnTo>
                    <a:pt x="25527" y="35813"/>
                  </a:lnTo>
                  <a:lnTo>
                    <a:pt x="28956" y="38100"/>
                  </a:lnTo>
                  <a:lnTo>
                    <a:pt x="30480" y="38100"/>
                  </a:lnTo>
                  <a:lnTo>
                    <a:pt x="31089" y="37795"/>
                  </a:lnTo>
                  <a:close/>
                </a:path>
                <a:path w="62484" h="62483">
                  <a:moveTo>
                    <a:pt x="28193" y="36576"/>
                  </a:moveTo>
                  <a:lnTo>
                    <a:pt x="26924" y="36067"/>
                  </a:lnTo>
                  <a:lnTo>
                    <a:pt x="27431" y="36575"/>
                  </a:lnTo>
                  <a:lnTo>
                    <a:pt x="28193" y="36576"/>
                  </a:lnTo>
                  <a:close/>
                </a:path>
                <a:path w="62484" h="62483">
                  <a:moveTo>
                    <a:pt x="10668" y="45719"/>
                  </a:moveTo>
                  <a:lnTo>
                    <a:pt x="10668" y="16763"/>
                  </a:lnTo>
                  <a:lnTo>
                    <a:pt x="12192" y="6095"/>
                  </a:lnTo>
                  <a:lnTo>
                    <a:pt x="9143" y="7619"/>
                  </a:lnTo>
                  <a:lnTo>
                    <a:pt x="7619" y="9143"/>
                  </a:lnTo>
                  <a:lnTo>
                    <a:pt x="6096" y="12191"/>
                  </a:lnTo>
                  <a:lnTo>
                    <a:pt x="6096" y="30479"/>
                  </a:lnTo>
                  <a:lnTo>
                    <a:pt x="6096" y="12191"/>
                  </a:lnTo>
                  <a:lnTo>
                    <a:pt x="6096" y="36575"/>
                  </a:lnTo>
                  <a:lnTo>
                    <a:pt x="7619" y="51815"/>
                  </a:lnTo>
                  <a:lnTo>
                    <a:pt x="9143" y="54863"/>
                  </a:lnTo>
                  <a:lnTo>
                    <a:pt x="12192" y="56387"/>
                  </a:lnTo>
                  <a:lnTo>
                    <a:pt x="15240" y="57912"/>
                  </a:lnTo>
                  <a:lnTo>
                    <a:pt x="16763" y="59435"/>
                  </a:lnTo>
                  <a:lnTo>
                    <a:pt x="19812" y="60959"/>
                  </a:lnTo>
                  <a:lnTo>
                    <a:pt x="22860" y="60959"/>
                  </a:lnTo>
                  <a:lnTo>
                    <a:pt x="27431" y="62483"/>
                  </a:lnTo>
                  <a:lnTo>
                    <a:pt x="28956" y="62483"/>
                  </a:lnTo>
                  <a:lnTo>
                    <a:pt x="27431" y="56387"/>
                  </a:lnTo>
                  <a:lnTo>
                    <a:pt x="27431" y="44195"/>
                  </a:lnTo>
                  <a:lnTo>
                    <a:pt x="28956" y="56387"/>
                  </a:lnTo>
                  <a:lnTo>
                    <a:pt x="32004" y="62483"/>
                  </a:lnTo>
                  <a:lnTo>
                    <a:pt x="35051" y="62483"/>
                  </a:lnTo>
                  <a:lnTo>
                    <a:pt x="39624" y="60959"/>
                  </a:lnTo>
                  <a:lnTo>
                    <a:pt x="35051" y="56387"/>
                  </a:lnTo>
                  <a:lnTo>
                    <a:pt x="39624" y="60959"/>
                  </a:lnTo>
                  <a:lnTo>
                    <a:pt x="36575" y="54863"/>
                  </a:lnTo>
                  <a:lnTo>
                    <a:pt x="35051" y="44195"/>
                  </a:lnTo>
                  <a:lnTo>
                    <a:pt x="32004" y="44195"/>
                  </a:lnTo>
                  <a:lnTo>
                    <a:pt x="32004" y="56387"/>
                  </a:lnTo>
                  <a:lnTo>
                    <a:pt x="28956" y="44195"/>
                  </a:lnTo>
                  <a:lnTo>
                    <a:pt x="24384" y="35051"/>
                  </a:lnTo>
                  <a:lnTo>
                    <a:pt x="23164" y="31394"/>
                  </a:lnTo>
                  <a:lnTo>
                    <a:pt x="22860" y="32003"/>
                  </a:lnTo>
                  <a:lnTo>
                    <a:pt x="21336" y="22859"/>
                  </a:lnTo>
                  <a:lnTo>
                    <a:pt x="20465" y="37446"/>
                  </a:lnTo>
                  <a:lnTo>
                    <a:pt x="21336" y="39623"/>
                  </a:lnTo>
                  <a:lnTo>
                    <a:pt x="21336" y="41147"/>
                  </a:lnTo>
                  <a:lnTo>
                    <a:pt x="24384" y="42671"/>
                  </a:lnTo>
                  <a:lnTo>
                    <a:pt x="24057" y="42236"/>
                  </a:lnTo>
                  <a:lnTo>
                    <a:pt x="24384" y="42671"/>
                  </a:lnTo>
                  <a:lnTo>
                    <a:pt x="24384" y="54863"/>
                  </a:lnTo>
                  <a:lnTo>
                    <a:pt x="19812" y="54863"/>
                  </a:lnTo>
                  <a:lnTo>
                    <a:pt x="18287" y="32003"/>
                  </a:lnTo>
                  <a:lnTo>
                    <a:pt x="18287" y="53339"/>
                  </a:lnTo>
                  <a:lnTo>
                    <a:pt x="15240" y="51815"/>
                  </a:lnTo>
                  <a:lnTo>
                    <a:pt x="12192" y="48767"/>
                  </a:lnTo>
                  <a:lnTo>
                    <a:pt x="10668" y="45719"/>
                  </a:lnTo>
                  <a:lnTo>
                    <a:pt x="7619" y="42671"/>
                  </a:lnTo>
                  <a:lnTo>
                    <a:pt x="7619" y="39623"/>
                  </a:lnTo>
                  <a:lnTo>
                    <a:pt x="6096" y="35051"/>
                  </a:lnTo>
                  <a:lnTo>
                    <a:pt x="6096" y="32003"/>
                  </a:lnTo>
                  <a:lnTo>
                    <a:pt x="7619" y="39623"/>
                  </a:lnTo>
                  <a:lnTo>
                    <a:pt x="6096" y="24383"/>
                  </a:lnTo>
                  <a:lnTo>
                    <a:pt x="7619" y="22859"/>
                  </a:lnTo>
                  <a:lnTo>
                    <a:pt x="7619" y="19812"/>
                  </a:lnTo>
                  <a:lnTo>
                    <a:pt x="10668" y="45719"/>
                  </a:lnTo>
                  <a:close/>
                </a:path>
                <a:path w="62484" h="62483">
                  <a:moveTo>
                    <a:pt x="22860" y="21335"/>
                  </a:moveTo>
                  <a:lnTo>
                    <a:pt x="21336" y="22859"/>
                  </a:lnTo>
                  <a:lnTo>
                    <a:pt x="22860" y="32003"/>
                  </a:lnTo>
                  <a:lnTo>
                    <a:pt x="23164" y="31394"/>
                  </a:lnTo>
                  <a:lnTo>
                    <a:pt x="24384" y="35051"/>
                  </a:lnTo>
                  <a:lnTo>
                    <a:pt x="23240" y="31242"/>
                  </a:lnTo>
                  <a:lnTo>
                    <a:pt x="24384" y="28955"/>
                  </a:lnTo>
                  <a:lnTo>
                    <a:pt x="25336" y="27050"/>
                  </a:lnTo>
                  <a:lnTo>
                    <a:pt x="24384" y="27431"/>
                  </a:lnTo>
                  <a:lnTo>
                    <a:pt x="23164" y="31089"/>
                  </a:lnTo>
                  <a:lnTo>
                    <a:pt x="23113" y="31242"/>
                  </a:lnTo>
                  <a:lnTo>
                    <a:pt x="22860" y="30479"/>
                  </a:lnTo>
                  <a:lnTo>
                    <a:pt x="22860" y="21335"/>
                  </a:lnTo>
                  <a:close/>
                </a:path>
                <a:path w="62484" h="62483">
                  <a:moveTo>
                    <a:pt x="18287" y="27431"/>
                  </a:moveTo>
                  <a:lnTo>
                    <a:pt x="19812" y="7619"/>
                  </a:lnTo>
                  <a:lnTo>
                    <a:pt x="16763" y="9143"/>
                  </a:lnTo>
                  <a:lnTo>
                    <a:pt x="15240" y="4571"/>
                  </a:lnTo>
                  <a:lnTo>
                    <a:pt x="12192" y="6095"/>
                  </a:lnTo>
                  <a:lnTo>
                    <a:pt x="12192" y="13715"/>
                  </a:lnTo>
                  <a:lnTo>
                    <a:pt x="15240" y="51815"/>
                  </a:lnTo>
                  <a:lnTo>
                    <a:pt x="18287" y="53339"/>
                  </a:lnTo>
                  <a:lnTo>
                    <a:pt x="15240" y="10667"/>
                  </a:lnTo>
                  <a:lnTo>
                    <a:pt x="18287" y="53339"/>
                  </a:lnTo>
                  <a:lnTo>
                    <a:pt x="18287" y="27431"/>
                  </a:lnTo>
                  <a:close/>
                </a:path>
                <a:path w="62484" h="62483">
                  <a:moveTo>
                    <a:pt x="12192" y="13715"/>
                  </a:moveTo>
                  <a:lnTo>
                    <a:pt x="12192" y="6095"/>
                  </a:lnTo>
                  <a:lnTo>
                    <a:pt x="10668" y="16763"/>
                  </a:lnTo>
                  <a:lnTo>
                    <a:pt x="10668" y="45719"/>
                  </a:lnTo>
                  <a:lnTo>
                    <a:pt x="12192" y="48767"/>
                  </a:lnTo>
                  <a:lnTo>
                    <a:pt x="15240" y="51815"/>
                  </a:lnTo>
                  <a:lnTo>
                    <a:pt x="12192" y="13715"/>
                  </a:lnTo>
                  <a:close/>
                </a:path>
                <a:path w="62484" h="62483">
                  <a:moveTo>
                    <a:pt x="7619" y="22859"/>
                  </a:moveTo>
                  <a:lnTo>
                    <a:pt x="6096" y="24383"/>
                  </a:lnTo>
                  <a:lnTo>
                    <a:pt x="7619" y="39623"/>
                  </a:lnTo>
                  <a:lnTo>
                    <a:pt x="7619" y="42671"/>
                  </a:lnTo>
                  <a:lnTo>
                    <a:pt x="10668" y="45719"/>
                  </a:lnTo>
                  <a:lnTo>
                    <a:pt x="7619" y="19812"/>
                  </a:lnTo>
                  <a:lnTo>
                    <a:pt x="7619" y="22859"/>
                  </a:lnTo>
                  <a:close/>
                </a:path>
                <a:path w="62484" h="62483">
                  <a:moveTo>
                    <a:pt x="35559" y="26924"/>
                  </a:moveTo>
                  <a:lnTo>
                    <a:pt x="36576" y="28955"/>
                  </a:lnTo>
                  <a:lnTo>
                    <a:pt x="37719" y="31241"/>
                  </a:lnTo>
                  <a:lnTo>
                    <a:pt x="37795" y="31089"/>
                  </a:lnTo>
                  <a:lnTo>
                    <a:pt x="38100" y="28955"/>
                  </a:lnTo>
                  <a:lnTo>
                    <a:pt x="36575" y="27431"/>
                  </a:lnTo>
                  <a:lnTo>
                    <a:pt x="33528" y="24383"/>
                  </a:lnTo>
                  <a:lnTo>
                    <a:pt x="30480" y="24383"/>
                  </a:lnTo>
                  <a:lnTo>
                    <a:pt x="28956" y="18287"/>
                  </a:lnTo>
                  <a:lnTo>
                    <a:pt x="25907" y="25907"/>
                  </a:lnTo>
                  <a:lnTo>
                    <a:pt x="25527" y="26669"/>
                  </a:lnTo>
                  <a:lnTo>
                    <a:pt x="26924" y="26415"/>
                  </a:lnTo>
                  <a:lnTo>
                    <a:pt x="28956" y="24383"/>
                  </a:lnTo>
                  <a:lnTo>
                    <a:pt x="27431" y="24383"/>
                  </a:lnTo>
                  <a:lnTo>
                    <a:pt x="28956" y="24383"/>
                  </a:lnTo>
                  <a:lnTo>
                    <a:pt x="31157" y="24722"/>
                  </a:lnTo>
                  <a:lnTo>
                    <a:pt x="35559" y="26924"/>
                  </a:lnTo>
                  <a:lnTo>
                    <a:pt x="35051" y="25907"/>
                  </a:lnTo>
                  <a:lnTo>
                    <a:pt x="35559" y="26924"/>
                  </a:lnTo>
                  <a:close/>
                </a:path>
                <a:path w="62484" h="62483">
                  <a:moveTo>
                    <a:pt x="41148" y="22859"/>
                  </a:moveTo>
                  <a:lnTo>
                    <a:pt x="39624" y="21335"/>
                  </a:lnTo>
                  <a:lnTo>
                    <a:pt x="37446" y="20465"/>
                  </a:lnTo>
                  <a:lnTo>
                    <a:pt x="35051" y="24383"/>
                  </a:lnTo>
                  <a:lnTo>
                    <a:pt x="37446" y="20465"/>
                  </a:lnTo>
                  <a:lnTo>
                    <a:pt x="36575" y="19812"/>
                  </a:lnTo>
                  <a:lnTo>
                    <a:pt x="35051" y="18287"/>
                  </a:lnTo>
                  <a:lnTo>
                    <a:pt x="32004" y="18287"/>
                  </a:lnTo>
                  <a:lnTo>
                    <a:pt x="33528" y="24383"/>
                  </a:lnTo>
                  <a:lnTo>
                    <a:pt x="38100" y="28955"/>
                  </a:lnTo>
                  <a:lnTo>
                    <a:pt x="41365" y="23404"/>
                  </a:lnTo>
                  <a:lnTo>
                    <a:pt x="42672" y="24383"/>
                  </a:lnTo>
                  <a:lnTo>
                    <a:pt x="41148" y="22859"/>
                  </a:lnTo>
                  <a:close/>
                </a:path>
                <a:path w="62484" h="62483">
                  <a:moveTo>
                    <a:pt x="36575" y="35051"/>
                  </a:moveTo>
                  <a:lnTo>
                    <a:pt x="38100" y="33527"/>
                  </a:lnTo>
                  <a:lnTo>
                    <a:pt x="37795" y="31394"/>
                  </a:lnTo>
                  <a:lnTo>
                    <a:pt x="37795" y="31089"/>
                  </a:lnTo>
                  <a:lnTo>
                    <a:pt x="37719" y="31241"/>
                  </a:lnTo>
                  <a:lnTo>
                    <a:pt x="36576" y="28955"/>
                  </a:lnTo>
                  <a:lnTo>
                    <a:pt x="36576" y="33527"/>
                  </a:lnTo>
                  <a:lnTo>
                    <a:pt x="35560" y="35559"/>
                  </a:lnTo>
                  <a:lnTo>
                    <a:pt x="33528" y="36575"/>
                  </a:lnTo>
                  <a:lnTo>
                    <a:pt x="35051" y="36575"/>
                  </a:lnTo>
                  <a:lnTo>
                    <a:pt x="33528" y="38100"/>
                  </a:lnTo>
                  <a:lnTo>
                    <a:pt x="36575" y="35051"/>
                  </a:lnTo>
                  <a:close/>
                </a:path>
              </a:pathLst>
            </a:custGeom>
            <a:solidFill>
              <a:srgbClr val="000000"/>
            </a:solidFill>
          </p:spPr>
          <p:txBody>
            <a:bodyPr wrap="square" lIns="0" tIns="0" rIns="0" bIns="0" rtlCol="0">
              <a:noAutofit/>
            </a:bodyPr>
            <a:lstStyle/>
            <a:p>
              <a:endParaRPr/>
            </a:p>
          </p:txBody>
        </p:sp>
        <p:sp>
          <p:nvSpPr>
            <p:cNvPr id="59" name="object 59"/>
            <p:cNvSpPr/>
            <p:nvPr/>
          </p:nvSpPr>
          <p:spPr>
            <a:xfrm>
              <a:off x="3646932" y="3147060"/>
              <a:ext cx="1057655" cy="356615"/>
            </a:xfrm>
            <a:custGeom>
              <a:avLst/>
              <a:gdLst/>
              <a:ahLst/>
              <a:cxnLst/>
              <a:rect l="l" t="t" r="r" b="b"/>
              <a:pathLst>
                <a:path w="1057655" h="356615">
                  <a:moveTo>
                    <a:pt x="876300" y="275843"/>
                  </a:moveTo>
                  <a:lnTo>
                    <a:pt x="847343" y="271271"/>
                  </a:lnTo>
                  <a:lnTo>
                    <a:pt x="816863" y="266700"/>
                  </a:lnTo>
                  <a:lnTo>
                    <a:pt x="784859" y="263651"/>
                  </a:lnTo>
                  <a:lnTo>
                    <a:pt x="752855" y="262127"/>
                  </a:lnTo>
                  <a:lnTo>
                    <a:pt x="719327" y="259079"/>
                  </a:lnTo>
                  <a:lnTo>
                    <a:pt x="685800" y="257555"/>
                  </a:lnTo>
                  <a:lnTo>
                    <a:pt x="650747" y="254507"/>
                  </a:lnTo>
                  <a:lnTo>
                    <a:pt x="615695" y="251459"/>
                  </a:lnTo>
                  <a:lnTo>
                    <a:pt x="580643" y="245363"/>
                  </a:lnTo>
                  <a:lnTo>
                    <a:pt x="562355" y="242315"/>
                  </a:lnTo>
                  <a:lnTo>
                    <a:pt x="542543" y="239267"/>
                  </a:lnTo>
                  <a:lnTo>
                    <a:pt x="502919" y="233171"/>
                  </a:lnTo>
                  <a:lnTo>
                    <a:pt x="461771" y="227075"/>
                  </a:lnTo>
                  <a:lnTo>
                    <a:pt x="419100" y="219455"/>
                  </a:lnTo>
                  <a:lnTo>
                    <a:pt x="377951" y="211835"/>
                  </a:lnTo>
                  <a:lnTo>
                    <a:pt x="338327" y="201167"/>
                  </a:lnTo>
                  <a:lnTo>
                    <a:pt x="318515" y="196595"/>
                  </a:lnTo>
                  <a:lnTo>
                    <a:pt x="300227" y="190500"/>
                  </a:lnTo>
                  <a:lnTo>
                    <a:pt x="281939" y="182879"/>
                  </a:lnTo>
                  <a:lnTo>
                    <a:pt x="263651" y="175259"/>
                  </a:lnTo>
                  <a:lnTo>
                    <a:pt x="246887" y="167639"/>
                  </a:lnTo>
                  <a:lnTo>
                    <a:pt x="231647" y="160019"/>
                  </a:lnTo>
                  <a:lnTo>
                    <a:pt x="199643" y="141731"/>
                  </a:lnTo>
                  <a:lnTo>
                    <a:pt x="169163" y="120395"/>
                  </a:lnTo>
                  <a:lnTo>
                    <a:pt x="138683" y="99059"/>
                  </a:lnTo>
                  <a:lnTo>
                    <a:pt x="109727" y="76200"/>
                  </a:lnTo>
                  <a:lnTo>
                    <a:pt x="80771" y="51815"/>
                  </a:lnTo>
                  <a:lnTo>
                    <a:pt x="53339" y="25907"/>
                  </a:lnTo>
                  <a:lnTo>
                    <a:pt x="24383" y="0"/>
                  </a:lnTo>
                  <a:lnTo>
                    <a:pt x="0" y="28955"/>
                  </a:lnTo>
                  <a:lnTo>
                    <a:pt x="27431" y="54863"/>
                  </a:lnTo>
                  <a:lnTo>
                    <a:pt x="56387" y="80771"/>
                  </a:lnTo>
                  <a:lnTo>
                    <a:pt x="85343" y="105155"/>
                  </a:lnTo>
                  <a:lnTo>
                    <a:pt x="115823" y="129539"/>
                  </a:lnTo>
                  <a:lnTo>
                    <a:pt x="147827" y="152400"/>
                  </a:lnTo>
                  <a:lnTo>
                    <a:pt x="179831" y="173735"/>
                  </a:lnTo>
                  <a:lnTo>
                    <a:pt x="213359" y="193547"/>
                  </a:lnTo>
                  <a:lnTo>
                    <a:pt x="231647" y="202691"/>
                  </a:lnTo>
                  <a:lnTo>
                    <a:pt x="249935" y="211835"/>
                  </a:lnTo>
                  <a:lnTo>
                    <a:pt x="268223" y="219455"/>
                  </a:lnTo>
                  <a:lnTo>
                    <a:pt x="288035" y="225551"/>
                  </a:lnTo>
                  <a:lnTo>
                    <a:pt x="307847" y="233171"/>
                  </a:lnTo>
                  <a:lnTo>
                    <a:pt x="329183" y="237743"/>
                  </a:lnTo>
                  <a:lnTo>
                    <a:pt x="370331" y="248411"/>
                  </a:lnTo>
                  <a:lnTo>
                    <a:pt x="413003" y="257555"/>
                  </a:lnTo>
                  <a:lnTo>
                    <a:pt x="455675" y="265175"/>
                  </a:lnTo>
                  <a:lnTo>
                    <a:pt x="496823" y="271271"/>
                  </a:lnTo>
                  <a:lnTo>
                    <a:pt x="536447" y="277367"/>
                  </a:lnTo>
                  <a:lnTo>
                    <a:pt x="556259" y="280415"/>
                  </a:lnTo>
                  <a:lnTo>
                    <a:pt x="905255" y="280415"/>
                  </a:lnTo>
                  <a:lnTo>
                    <a:pt x="876300" y="275843"/>
                  </a:lnTo>
                  <a:close/>
                </a:path>
              </a:pathLst>
            </a:custGeom>
            <a:solidFill>
              <a:srgbClr val="0100CB"/>
            </a:solidFill>
          </p:spPr>
          <p:txBody>
            <a:bodyPr wrap="square" lIns="0" tIns="0" rIns="0" bIns="0" rtlCol="0">
              <a:noAutofit/>
            </a:bodyPr>
            <a:lstStyle/>
            <a:p>
              <a:endParaRPr/>
            </a:p>
          </p:txBody>
        </p:sp>
        <p:sp>
          <p:nvSpPr>
            <p:cNvPr id="60" name="object 60"/>
            <p:cNvSpPr/>
            <p:nvPr/>
          </p:nvSpPr>
          <p:spPr>
            <a:xfrm>
              <a:off x="4209288" y="3396995"/>
              <a:ext cx="44196" cy="42672"/>
            </a:xfrm>
            <a:custGeom>
              <a:avLst/>
              <a:gdLst/>
              <a:ahLst/>
              <a:cxnLst/>
              <a:rect l="l" t="t" r="r" b="b"/>
              <a:pathLst>
                <a:path w="44196" h="42672">
                  <a:moveTo>
                    <a:pt x="44196" y="21336"/>
                  </a:moveTo>
                  <a:lnTo>
                    <a:pt x="43128" y="14832"/>
                  </a:lnTo>
                  <a:lnTo>
                    <a:pt x="34824" y="4116"/>
                  </a:lnTo>
                  <a:lnTo>
                    <a:pt x="21336" y="0"/>
                  </a:lnTo>
                  <a:lnTo>
                    <a:pt x="15802" y="662"/>
                  </a:lnTo>
                  <a:lnTo>
                    <a:pt x="4405" y="8015"/>
                  </a:lnTo>
                  <a:lnTo>
                    <a:pt x="0" y="21336"/>
                  </a:lnTo>
                  <a:lnTo>
                    <a:pt x="662" y="26869"/>
                  </a:lnTo>
                  <a:lnTo>
                    <a:pt x="2991" y="30480"/>
                  </a:lnTo>
                  <a:lnTo>
                    <a:pt x="40898" y="30480"/>
                  </a:lnTo>
                  <a:lnTo>
                    <a:pt x="44196" y="21336"/>
                  </a:lnTo>
                  <a:close/>
                </a:path>
              </a:pathLst>
            </a:custGeom>
            <a:solidFill>
              <a:srgbClr val="FEFFFE"/>
            </a:solidFill>
          </p:spPr>
          <p:txBody>
            <a:bodyPr wrap="square" lIns="0" tIns="0" rIns="0" bIns="0" rtlCol="0">
              <a:noAutofit/>
            </a:bodyPr>
            <a:lstStyle/>
            <a:p>
              <a:endParaRPr/>
            </a:p>
          </p:txBody>
        </p:sp>
        <p:sp>
          <p:nvSpPr>
            <p:cNvPr id="61" name="object 61"/>
            <p:cNvSpPr/>
            <p:nvPr/>
          </p:nvSpPr>
          <p:spPr>
            <a:xfrm>
              <a:off x="4189476" y="3377183"/>
              <a:ext cx="47244" cy="82296"/>
            </a:xfrm>
            <a:custGeom>
              <a:avLst/>
              <a:gdLst/>
              <a:ahLst/>
              <a:cxnLst/>
              <a:rect l="l" t="t" r="r" b="b"/>
              <a:pathLst>
                <a:path w="47244" h="82296">
                  <a:moveTo>
                    <a:pt x="44196" y="42671"/>
                  </a:moveTo>
                  <a:lnTo>
                    <a:pt x="43180" y="43179"/>
                  </a:lnTo>
                  <a:lnTo>
                    <a:pt x="42889" y="43760"/>
                  </a:lnTo>
                  <a:lnTo>
                    <a:pt x="42672" y="44196"/>
                  </a:lnTo>
                  <a:lnTo>
                    <a:pt x="44196" y="44196"/>
                  </a:lnTo>
                  <a:lnTo>
                    <a:pt x="44196" y="42671"/>
                  </a:lnTo>
                  <a:close/>
                </a:path>
                <a:path w="47244" h="82296">
                  <a:moveTo>
                    <a:pt x="44196" y="39624"/>
                  </a:moveTo>
                  <a:lnTo>
                    <a:pt x="43281" y="39319"/>
                  </a:lnTo>
                  <a:lnTo>
                    <a:pt x="43434" y="40385"/>
                  </a:lnTo>
                  <a:lnTo>
                    <a:pt x="43815" y="40766"/>
                  </a:lnTo>
                  <a:lnTo>
                    <a:pt x="44196" y="41148"/>
                  </a:lnTo>
                  <a:lnTo>
                    <a:pt x="44196" y="39624"/>
                  </a:lnTo>
                  <a:close/>
                </a:path>
                <a:path w="47244" h="82296">
                  <a:moveTo>
                    <a:pt x="44196" y="42672"/>
                  </a:moveTo>
                  <a:lnTo>
                    <a:pt x="44057" y="42256"/>
                  </a:lnTo>
                  <a:lnTo>
                    <a:pt x="43891" y="41757"/>
                  </a:lnTo>
                  <a:lnTo>
                    <a:pt x="43434" y="42671"/>
                  </a:lnTo>
                  <a:lnTo>
                    <a:pt x="43281" y="42976"/>
                  </a:lnTo>
                  <a:lnTo>
                    <a:pt x="44196" y="42672"/>
                  </a:lnTo>
                  <a:close/>
                </a:path>
                <a:path w="47244" h="82296">
                  <a:moveTo>
                    <a:pt x="41148" y="44196"/>
                  </a:moveTo>
                  <a:lnTo>
                    <a:pt x="39624" y="44196"/>
                  </a:lnTo>
                  <a:lnTo>
                    <a:pt x="39116" y="43179"/>
                  </a:lnTo>
                  <a:lnTo>
                    <a:pt x="39208" y="50292"/>
                  </a:lnTo>
                  <a:lnTo>
                    <a:pt x="41635" y="50292"/>
                  </a:lnTo>
                  <a:lnTo>
                    <a:pt x="41148" y="44196"/>
                  </a:lnTo>
                  <a:close/>
                </a:path>
                <a:path w="47244" h="82296">
                  <a:moveTo>
                    <a:pt x="41148" y="38607"/>
                  </a:moveTo>
                  <a:lnTo>
                    <a:pt x="40767" y="38480"/>
                  </a:lnTo>
                  <a:lnTo>
                    <a:pt x="40386" y="38861"/>
                  </a:lnTo>
                  <a:lnTo>
                    <a:pt x="41148" y="38607"/>
                  </a:lnTo>
                  <a:close/>
                </a:path>
                <a:path w="47244" h="82296">
                  <a:moveTo>
                    <a:pt x="38481" y="41528"/>
                  </a:moveTo>
                  <a:lnTo>
                    <a:pt x="38608" y="41147"/>
                  </a:lnTo>
                  <a:lnTo>
                    <a:pt x="38481" y="40766"/>
                  </a:lnTo>
                  <a:lnTo>
                    <a:pt x="38404" y="40538"/>
                  </a:lnTo>
                  <a:lnTo>
                    <a:pt x="38100" y="41148"/>
                  </a:lnTo>
                  <a:lnTo>
                    <a:pt x="38404" y="41757"/>
                  </a:lnTo>
                  <a:lnTo>
                    <a:pt x="38481" y="41528"/>
                  </a:lnTo>
                  <a:close/>
                </a:path>
                <a:path w="47244" h="82296">
                  <a:moveTo>
                    <a:pt x="38861" y="41910"/>
                  </a:moveTo>
                  <a:lnTo>
                    <a:pt x="38709" y="41452"/>
                  </a:lnTo>
                  <a:lnTo>
                    <a:pt x="38608" y="41655"/>
                  </a:lnTo>
                  <a:lnTo>
                    <a:pt x="38481" y="41909"/>
                  </a:lnTo>
                  <a:lnTo>
                    <a:pt x="38100" y="42672"/>
                  </a:lnTo>
                  <a:lnTo>
                    <a:pt x="39014" y="42976"/>
                  </a:lnTo>
                  <a:lnTo>
                    <a:pt x="38861" y="41910"/>
                  </a:lnTo>
                  <a:close/>
                </a:path>
                <a:path w="47244" h="82296">
                  <a:moveTo>
                    <a:pt x="41909" y="38862"/>
                  </a:moveTo>
                  <a:lnTo>
                    <a:pt x="43053" y="39242"/>
                  </a:lnTo>
                  <a:lnTo>
                    <a:pt x="43180" y="39115"/>
                  </a:lnTo>
                  <a:lnTo>
                    <a:pt x="43053" y="38480"/>
                  </a:lnTo>
                  <a:lnTo>
                    <a:pt x="44196" y="38100"/>
                  </a:lnTo>
                  <a:lnTo>
                    <a:pt x="44196" y="0"/>
                  </a:lnTo>
                  <a:lnTo>
                    <a:pt x="42672" y="0"/>
                  </a:lnTo>
                  <a:lnTo>
                    <a:pt x="42672" y="38100"/>
                  </a:lnTo>
                  <a:lnTo>
                    <a:pt x="42889" y="38535"/>
                  </a:lnTo>
                  <a:lnTo>
                    <a:pt x="42976" y="39014"/>
                  </a:lnTo>
                  <a:lnTo>
                    <a:pt x="42367" y="38709"/>
                  </a:lnTo>
                  <a:lnTo>
                    <a:pt x="41910" y="38480"/>
                  </a:lnTo>
                  <a:lnTo>
                    <a:pt x="41656" y="38607"/>
                  </a:lnTo>
                  <a:lnTo>
                    <a:pt x="41529" y="38480"/>
                  </a:lnTo>
                  <a:lnTo>
                    <a:pt x="41148" y="38100"/>
                  </a:lnTo>
                  <a:lnTo>
                    <a:pt x="40538" y="38404"/>
                  </a:lnTo>
                  <a:lnTo>
                    <a:pt x="39319" y="39014"/>
                  </a:lnTo>
                  <a:lnTo>
                    <a:pt x="39116" y="39115"/>
                  </a:lnTo>
                  <a:lnTo>
                    <a:pt x="38100" y="39624"/>
                  </a:lnTo>
                  <a:lnTo>
                    <a:pt x="39014" y="39319"/>
                  </a:lnTo>
                  <a:lnTo>
                    <a:pt x="39243" y="39242"/>
                  </a:lnTo>
                  <a:lnTo>
                    <a:pt x="40386" y="38861"/>
                  </a:lnTo>
                  <a:lnTo>
                    <a:pt x="40767" y="38480"/>
                  </a:lnTo>
                  <a:lnTo>
                    <a:pt x="41452" y="38709"/>
                  </a:lnTo>
                  <a:lnTo>
                    <a:pt x="39624" y="39624"/>
                  </a:lnTo>
                  <a:lnTo>
                    <a:pt x="41909" y="38862"/>
                  </a:lnTo>
                  <a:close/>
                </a:path>
                <a:path w="47244" h="82296">
                  <a:moveTo>
                    <a:pt x="41656" y="43857"/>
                  </a:moveTo>
                  <a:lnTo>
                    <a:pt x="41452" y="43586"/>
                  </a:lnTo>
                  <a:lnTo>
                    <a:pt x="41148" y="43687"/>
                  </a:lnTo>
                  <a:lnTo>
                    <a:pt x="40386" y="43433"/>
                  </a:lnTo>
                  <a:lnTo>
                    <a:pt x="40767" y="43814"/>
                  </a:lnTo>
                  <a:lnTo>
                    <a:pt x="40538" y="43891"/>
                  </a:lnTo>
                  <a:lnTo>
                    <a:pt x="39319" y="43281"/>
                  </a:lnTo>
                  <a:lnTo>
                    <a:pt x="39243" y="43052"/>
                  </a:lnTo>
                  <a:lnTo>
                    <a:pt x="39624" y="44196"/>
                  </a:lnTo>
                  <a:lnTo>
                    <a:pt x="41148" y="44196"/>
                  </a:lnTo>
                  <a:lnTo>
                    <a:pt x="41656" y="43857"/>
                  </a:lnTo>
                  <a:close/>
                </a:path>
                <a:path w="47244" h="82296">
                  <a:moveTo>
                    <a:pt x="42889" y="43760"/>
                  </a:moveTo>
                  <a:lnTo>
                    <a:pt x="43180" y="43179"/>
                  </a:lnTo>
                  <a:lnTo>
                    <a:pt x="43281" y="42976"/>
                  </a:lnTo>
                  <a:lnTo>
                    <a:pt x="43434" y="42671"/>
                  </a:lnTo>
                  <a:lnTo>
                    <a:pt x="43891" y="41757"/>
                  </a:lnTo>
                  <a:lnTo>
                    <a:pt x="43688" y="41147"/>
                  </a:lnTo>
                  <a:lnTo>
                    <a:pt x="43107" y="42889"/>
                  </a:lnTo>
                  <a:lnTo>
                    <a:pt x="42976" y="43281"/>
                  </a:lnTo>
                  <a:lnTo>
                    <a:pt x="42824" y="43738"/>
                  </a:lnTo>
                  <a:lnTo>
                    <a:pt x="42367" y="43586"/>
                  </a:lnTo>
                  <a:lnTo>
                    <a:pt x="41910" y="43433"/>
                  </a:lnTo>
                  <a:lnTo>
                    <a:pt x="41757" y="43891"/>
                  </a:lnTo>
                  <a:lnTo>
                    <a:pt x="42672" y="44196"/>
                  </a:lnTo>
                  <a:lnTo>
                    <a:pt x="42889" y="43760"/>
                  </a:lnTo>
                  <a:close/>
                </a:path>
                <a:path w="47244" h="82296">
                  <a:moveTo>
                    <a:pt x="45720" y="41148"/>
                  </a:moveTo>
                  <a:lnTo>
                    <a:pt x="47244" y="1524"/>
                  </a:lnTo>
                  <a:lnTo>
                    <a:pt x="44196" y="0"/>
                  </a:lnTo>
                  <a:lnTo>
                    <a:pt x="44196" y="38100"/>
                  </a:lnTo>
                  <a:lnTo>
                    <a:pt x="43053" y="38480"/>
                  </a:lnTo>
                  <a:lnTo>
                    <a:pt x="43180" y="39115"/>
                  </a:lnTo>
                  <a:lnTo>
                    <a:pt x="43053" y="39242"/>
                  </a:lnTo>
                  <a:lnTo>
                    <a:pt x="41909" y="38862"/>
                  </a:lnTo>
                  <a:lnTo>
                    <a:pt x="41452" y="38709"/>
                  </a:lnTo>
                  <a:lnTo>
                    <a:pt x="41909" y="38862"/>
                  </a:lnTo>
                  <a:lnTo>
                    <a:pt x="43434" y="40385"/>
                  </a:lnTo>
                  <a:lnTo>
                    <a:pt x="43281" y="39319"/>
                  </a:lnTo>
                  <a:lnTo>
                    <a:pt x="44196" y="39624"/>
                  </a:lnTo>
                  <a:lnTo>
                    <a:pt x="44196" y="42163"/>
                  </a:lnTo>
                  <a:lnTo>
                    <a:pt x="45720" y="41148"/>
                  </a:lnTo>
                  <a:close/>
                </a:path>
                <a:path w="47244" h="82296">
                  <a:moveTo>
                    <a:pt x="42976" y="43281"/>
                  </a:moveTo>
                  <a:lnTo>
                    <a:pt x="43107" y="42889"/>
                  </a:lnTo>
                  <a:lnTo>
                    <a:pt x="42672" y="43179"/>
                  </a:lnTo>
                  <a:lnTo>
                    <a:pt x="41910" y="43433"/>
                  </a:lnTo>
                  <a:lnTo>
                    <a:pt x="42367" y="43586"/>
                  </a:lnTo>
                  <a:lnTo>
                    <a:pt x="42824" y="43738"/>
                  </a:lnTo>
                  <a:lnTo>
                    <a:pt x="42976" y="43281"/>
                  </a:lnTo>
                  <a:close/>
                </a:path>
                <a:path w="47244" h="82296">
                  <a:moveTo>
                    <a:pt x="82296" y="47244"/>
                  </a:moveTo>
                  <a:lnTo>
                    <a:pt x="82296" y="33528"/>
                  </a:lnTo>
                  <a:lnTo>
                    <a:pt x="80772" y="30480"/>
                  </a:lnTo>
                  <a:lnTo>
                    <a:pt x="79248" y="27432"/>
                  </a:lnTo>
                  <a:lnTo>
                    <a:pt x="77724" y="24384"/>
                  </a:lnTo>
                  <a:lnTo>
                    <a:pt x="76200" y="19812"/>
                  </a:lnTo>
                  <a:lnTo>
                    <a:pt x="74675" y="16764"/>
                  </a:lnTo>
                  <a:lnTo>
                    <a:pt x="71627" y="13716"/>
                  </a:lnTo>
                  <a:lnTo>
                    <a:pt x="68579" y="10668"/>
                  </a:lnTo>
                  <a:lnTo>
                    <a:pt x="65532" y="9144"/>
                  </a:lnTo>
                  <a:lnTo>
                    <a:pt x="65532" y="7620"/>
                  </a:lnTo>
                  <a:lnTo>
                    <a:pt x="62484" y="6096"/>
                  </a:lnTo>
                  <a:lnTo>
                    <a:pt x="59436" y="4572"/>
                  </a:lnTo>
                  <a:lnTo>
                    <a:pt x="57912" y="4572"/>
                  </a:lnTo>
                  <a:lnTo>
                    <a:pt x="54863" y="3048"/>
                  </a:lnTo>
                  <a:lnTo>
                    <a:pt x="51815" y="1524"/>
                  </a:lnTo>
                  <a:lnTo>
                    <a:pt x="47244" y="1524"/>
                  </a:lnTo>
                  <a:lnTo>
                    <a:pt x="45720" y="41148"/>
                  </a:lnTo>
                  <a:lnTo>
                    <a:pt x="44196" y="42163"/>
                  </a:lnTo>
                  <a:lnTo>
                    <a:pt x="44196" y="41148"/>
                  </a:lnTo>
                  <a:lnTo>
                    <a:pt x="43815" y="40766"/>
                  </a:lnTo>
                  <a:lnTo>
                    <a:pt x="43434" y="40385"/>
                  </a:lnTo>
                  <a:lnTo>
                    <a:pt x="43688" y="41147"/>
                  </a:lnTo>
                  <a:lnTo>
                    <a:pt x="43891" y="41757"/>
                  </a:lnTo>
                  <a:lnTo>
                    <a:pt x="44057" y="42256"/>
                  </a:lnTo>
                  <a:lnTo>
                    <a:pt x="44195" y="42671"/>
                  </a:lnTo>
                  <a:lnTo>
                    <a:pt x="44196" y="44196"/>
                  </a:lnTo>
                  <a:lnTo>
                    <a:pt x="42672" y="44196"/>
                  </a:lnTo>
                  <a:lnTo>
                    <a:pt x="41757" y="43891"/>
                  </a:lnTo>
                  <a:lnTo>
                    <a:pt x="41910" y="43433"/>
                  </a:lnTo>
                  <a:lnTo>
                    <a:pt x="39624" y="42671"/>
                  </a:lnTo>
                  <a:lnTo>
                    <a:pt x="38861" y="41910"/>
                  </a:lnTo>
                  <a:lnTo>
                    <a:pt x="39014" y="42976"/>
                  </a:lnTo>
                  <a:lnTo>
                    <a:pt x="38100" y="42672"/>
                  </a:lnTo>
                  <a:lnTo>
                    <a:pt x="38481" y="41909"/>
                  </a:lnTo>
                  <a:lnTo>
                    <a:pt x="38608" y="41655"/>
                  </a:lnTo>
                  <a:lnTo>
                    <a:pt x="38608" y="41147"/>
                  </a:lnTo>
                  <a:lnTo>
                    <a:pt x="38481" y="41528"/>
                  </a:lnTo>
                  <a:lnTo>
                    <a:pt x="38404" y="41757"/>
                  </a:lnTo>
                  <a:lnTo>
                    <a:pt x="38100" y="41148"/>
                  </a:lnTo>
                  <a:lnTo>
                    <a:pt x="38404" y="40538"/>
                  </a:lnTo>
                  <a:lnTo>
                    <a:pt x="38481" y="40766"/>
                  </a:lnTo>
                  <a:lnTo>
                    <a:pt x="38608" y="41147"/>
                  </a:lnTo>
                  <a:lnTo>
                    <a:pt x="38862" y="40385"/>
                  </a:lnTo>
                  <a:lnTo>
                    <a:pt x="39624" y="39624"/>
                  </a:lnTo>
                  <a:lnTo>
                    <a:pt x="40386" y="38861"/>
                  </a:lnTo>
                  <a:lnTo>
                    <a:pt x="39243" y="39242"/>
                  </a:lnTo>
                  <a:lnTo>
                    <a:pt x="39014" y="39319"/>
                  </a:lnTo>
                  <a:lnTo>
                    <a:pt x="38100" y="39624"/>
                  </a:lnTo>
                  <a:lnTo>
                    <a:pt x="39116" y="39115"/>
                  </a:lnTo>
                  <a:lnTo>
                    <a:pt x="39319" y="39014"/>
                  </a:lnTo>
                  <a:lnTo>
                    <a:pt x="40538" y="38404"/>
                  </a:lnTo>
                  <a:lnTo>
                    <a:pt x="41148" y="38100"/>
                  </a:lnTo>
                  <a:lnTo>
                    <a:pt x="41529" y="38480"/>
                  </a:lnTo>
                  <a:lnTo>
                    <a:pt x="41656" y="38607"/>
                  </a:lnTo>
                  <a:lnTo>
                    <a:pt x="41910" y="38480"/>
                  </a:lnTo>
                  <a:lnTo>
                    <a:pt x="42367" y="38709"/>
                  </a:lnTo>
                  <a:lnTo>
                    <a:pt x="42976" y="39014"/>
                  </a:lnTo>
                  <a:lnTo>
                    <a:pt x="42889" y="38535"/>
                  </a:lnTo>
                  <a:lnTo>
                    <a:pt x="42672" y="38100"/>
                  </a:lnTo>
                  <a:lnTo>
                    <a:pt x="42672" y="0"/>
                  </a:lnTo>
                  <a:lnTo>
                    <a:pt x="39624" y="0"/>
                  </a:lnTo>
                  <a:lnTo>
                    <a:pt x="35051" y="1524"/>
                  </a:lnTo>
                  <a:lnTo>
                    <a:pt x="32003" y="1524"/>
                  </a:lnTo>
                  <a:lnTo>
                    <a:pt x="27432" y="3048"/>
                  </a:lnTo>
                  <a:lnTo>
                    <a:pt x="24384" y="4572"/>
                  </a:lnTo>
                  <a:lnTo>
                    <a:pt x="19812" y="6096"/>
                  </a:lnTo>
                  <a:lnTo>
                    <a:pt x="19812" y="7620"/>
                  </a:lnTo>
                  <a:lnTo>
                    <a:pt x="16763" y="9144"/>
                  </a:lnTo>
                  <a:lnTo>
                    <a:pt x="13715" y="10668"/>
                  </a:lnTo>
                  <a:lnTo>
                    <a:pt x="13715" y="12192"/>
                  </a:lnTo>
                  <a:lnTo>
                    <a:pt x="10668" y="13716"/>
                  </a:lnTo>
                  <a:lnTo>
                    <a:pt x="9144" y="16764"/>
                  </a:lnTo>
                  <a:lnTo>
                    <a:pt x="6096" y="19812"/>
                  </a:lnTo>
                  <a:lnTo>
                    <a:pt x="4572" y="24384"/>
                  </a:lnTo>
                  <a:lnTo>
                    <a:pt x="3048" y="27432"/>
                  </a:lnTo>
                  <a:lnTo>
                    <a:pt x="1524" y="30480"/>
                  </a:lnTo>
                  <a:lnTo>
                    <a:pt x="1524" y="35052"/>
                  </a:lnTo>
                  <a:lnTo>
                    <a:pt x="0" y="39624"/>
                  </a:lnTo>
                  <a:lnTo>
                    <a:pt x="0" y="42672"/>
                  </a:lnTo>
                  <a:lnTo>
                    <a:pt x="1524" y="47244"/>
                  </a:lnTo>
                  <a:lnTo>
                    <a:pt x="1524" y="50292"/>
                  </a:lnTo>
                  <a:lnTo>
                    <a:pt x="39208" y="50292"/>
                  </a:lnTo>
                  <a:lnTo>
                    <a:pt x="39116" y="43179"/>
                  </a:lnTo>
                  <a:lnTo>
                    <a:pt x="39319" y="43281"/>
                  </a:lnTo>
                  <a:lnTo>
                    <a:pt x="40538" y="43891"/>
                  </a:lnTo>
                  <a:lnTo>
                    <a:pt x="40767" y="43814"/>
                  </a:lnTo>
                  <a:lnTo>
                    <a:pt x="40386" y="43433"/>
                  </a:lnTo>
                  <a:lnTo>
                    <a:pt x="39624" y="42671"/>
                  </a:lnTo>
                  <a:lnTo>
                    <a:pt x="41452" y="43586"/>
                  </a:lnTo>
                  <a:lnTo>
                    <a:pt x="41656" y="43857"/>
                  </a:lnTo>
                  <a:lnTo>
                    <a:pt x="41148" y="44196"/>
                  </a:lnTo>
                  <a:lnTo>
                    <a:pt x="41635" y="50292"/>
                  </a:lnTo>
                  <a:lnTo>
                    <a:pt x="80772" y="50292"/>
                  </a:lnTo>
                  <a:lnTo>
                    <a:pt x="82296" y="47244"/>
                  </a:lnTo>
                  <a:close/>
                </a:path>
                <a:path w="47244" h="82296">
                  <a:moveTo>
                    <a:pt x="44196" y="42672"/>
                  </a:moveTo>
                  <a:lnTo>
                    <a:pt x="43281" y="42976"/>
                  </a:lnTo>
                  <a:lnTo>
                    <a:pt x="44196" y="42672"/>
                  </a:lnTo>
                  <a:close/>
                </a:path>
              </a:pathLst>
            </a:custGeom>
            <a:solidFill>
              <a:srgbClr val="000000"/>
            </a:solidFill>
          </p:spPr>
          <p:txBody>
            <a:bodyPr wrap="square" lIns="0" tIns="0" rIns="0" bIns="0" rtlCol="0">
              <a:noAutofit/>
            </a:bodyPr>
            <a:lstStyle/>
            <a:p>
              <a:endParaRPr/>
            </a:p>
          </p:txBody>
        </p:sp>
        <p:sp>
          <p:nvSpPr>
            <p:cNvPr id="62" name="object 62"/>
            <p:cNvSpPr/>
            <p:nvPr/>
          </p:nvSpPr>
          <p:spPr>
            <a:xfrm>
              <a:off x="4200144" y="3387852"/>
              <a:ext cx="62483" cy="62484"/>
            </a:xfrm>
            <a:custGeom>
              <a:avLst/>
              <a:gdLst/>
              <a:ahLst/>
              <a:cxnLst/>
              <a:rect l="l" t="t" r="r" b="b"/>
              <a:pathLst>
                <a:path w="62483" h="62484">
                  <a:moveTo>
                    <a:pt x="24722" y="31157"/>
                  </a:moveTo>
                  <a:lnTo>
                    <a:pt x="25907" y="28194"/>
                  </a:lnTo>
                  <a:lnTo>
                    <a:pt x="26288" y="27241"/>
                  </a:lnTo>
                  <a:lnTo>
                    <a:pt x="31242" y="24764"/>
                  </a:lnTo>
                  <a:lnTo>
                    <a:pt x="26415" y="26924"/>
                  </a:lnTo>
                  <a:lnTo>
                    <a:pt x="25907" y="27431"/>
                  </a:lnTo>
                  <a:lnTo>
                    <a:pt x="24688" y="31089"/>
                  </a:lnTo>
                  <a:lnTo>
                    <a:pt x="24637" y="31242"/>
                  </a:lnTo>
                  <a:close/>
                </a:path>
                <a:path w="62483" h="62484">
                  <a:moveTo>
                    <a:pt x="6095" y="35051"/>
                  </a:moveTo>
                  <a:lnTo>
                    <a:pt x="6095" y="36575"/>
                  </a:lnTo>
                  <a:lnTo>
                    <a:pt x="6373" y="39624"/>
                  </a:lnTo>
                  <a:lnTo>
                    <a:pt x="7619" y="39624"/>
                  </a:lnTo>
                  <a:lnTo>
                    <a:pt x="6095" y="35051"/>
                  </a:lnTo>
                  <a:close/>
                </a:path>
                <a:path w="62483" h="62484">
                  <a:moveTo>
                    <a:pt x="19811" y="36575"/>
                  </a:moveTo>
                  <a:lnTo>
                    <a:pt x="20320" y="37083"/>
                  </a:lnTo>
                  <a:lnTo>
                    <a:pt x="21118" y="23404"/>
                  </a:lnTo>
                  <a:lnTo>
                    <a:pt x="19811" y="24384"/>
                  </a:lnTo>
                  <a:lnTo>
                    <a:pt x="21335" y="22860"/>
                  </a:lnTo>
                  <a:lnTo>
                    <a:pt x="22859" y="21336"/>
                  </a:lnTo>
                  <a:lnTo>
                    <a:pt x="25037" y="20465"/>
                  </a:lnTo>
                  <a:lnTo>
                    <a:pt x="27431" y="24384"/>
                  </a:lnTo>
                  <a:lnTo>
                    <a:pt x="30479" y="24384"/>
                  </a:lnTo>
                  <a:lnTo>
                    <a:pt x="30479" y="18287"/>
                  </a:lnTo>
                  <a:lnTo>
                    <a:pt x="25907" y="19812"/>
                  </a:lnTo>
                  <a:lnTo>
                    <a:pt x="22859" y="7619"/>
                  </a:lnTo>
                  <a:lnTo>
                    <a:pt x="19811" y="1524"/>
                  </a:lnTo>
                  <a:lnTo>
                    <a:pt x="18287" y="3048"/>
                  </a:lnTo>
                  <a:lnTo>
                    <a:pt x="15239" y="3048"/>
                  </a:lnTo>
                  <a:lnTo>
                    <a:pt x="12191" y="6096"/>
                  </a:lnTo>
                  <a:lnTo>
                    <a:pt x="10667" y="15239"/>
                  </a:lnTo>
                  <a:lnTo>
                    <a:pt x="9143" y="18287"/>
                  </a:lnTo>
                  <a:lnTo>
                    <a:pt x="7619" y="19812"/>
                  </a:lnTo>
                  <a:lnTo>
                    <a:pt x="6095" y="10667"/>
                  </a:lnTo>
                  <a:lnTo>
                    <a:pt x="6095" y="28955"/>
                  </a:lnTo>
                  <a:lnTo>
                    <a:pt x="6095" y="32003"/>
                  </a:lnTo>
                  <a:lnTo>
                    <a:pt x="7619" y="39624"/>
                  </a:lnTo>
                  <a:lnTo>
                    <a:pt x="6095" y="24384"/>
                  </a:lnTo>
                  <a:lnTo>
                    <a:pt x="7619" y="22860"/>
                  </a:lnTo>
                  <a:lnTo>
                    <a:pt x="8817" y="39624"/>
                  </a:lnTo>
                  <a:lnTo>
                    <a:pt x="13715" y="39624"/>
                  </a:lnTo>
                  <a:lnTo>
                    <a:pt x="13715" y="12191"/>
                  </a:lnTo>
                  <a:lnTo>
                    <a:pt x="16763" y="10667"/>
                  </a:lnTo>
                  <a:lnTo>
                    <a:pt x="19811" y="7619"/>
                  </a:lnTo>
                  <a:lnTo>
                    <a:pt x="18287" y="27431"/>
                  </a:lnTo>
                  <a:lnTo>
                    <a:pt x="18287" y="32003"/>
                  </a:lnTo>
                  <a:lnTo>
                    <a:pt x="18832" y="39624"/>
                  </a:lnTo>
                  <a:lnTo>
                    <a:pt x="20319" y="39624"/>
                  </a:lnTo>
                  <a:lnTo>
                    <a:pt x="19811" y="36575"/>
                  </a:lnTo>
                  <a:close/>
                </a:path>
                <a:path w="62483" h="62484">
                  <a:moveTo>
                    <a:pt x="31089" y="37795"/>
                  </a:moveTo>
                  <a:lnTo>
                    <a:pt x="31241" y="37719"/>
                  </a:lnTo>
                  <a:lnTo>
                    <a:pt x="33528" y="36575"/>
                  </a:lnTo>
                  <a:lnTo>
                    <a:pt x="28956" y="36575"/>
                  </a:lnTo>
                  <a:lnTo>
                    <a:pt x="26924" y="35559"/>
                  </a:lnTo>
                  <a:lnTo>
                    <a:pt x="27431" y="36575"/>
                  </a:lnTo>
                  <a:lnTo>
                    <a:pt x="28955" y="38100"/>
                  </a:lnTo>
                  <a:lnTo>
                    <a:pt x="31089" y="37795"/>
                  </a:lnTo>
                  <a:close/>
                </a:path>
                <a:path w="62483" h="62484">
                  <a:moveTo>
                    <a:pt x="38100" y="33527"/>
                  </a:moveTo>
                  <a:lnTo>
                    <a:pt x="38100" y="28955"/>
                  </a:lnTo>
                  <a:lnTo>
                    <a:pt x="37795" y="31089"/>
                  </a:lnTo>
                  <a:lnTo>
                    <a:pt x="37822" y="31311"/>
                  </a:lnTo>
                  <a:lnTo>
                    <a:pt x="36575" y="35051"/>
                  </a:lnTo>
                  <a:lnTo>
                    <a:pt x="35051" y="36575"/>
                  </a:lnTo>
                  <a:lnTo>
                    <a:pt x="32003" y="38100"/>
                  </a:lnTo>
                  <a:lnTo>
                    <a:pt x="32003" y="39624"/>
                  </a:lnTo>
                  <a:lnTo>
                    <a:pt x="39319" y="39624"/>
                  </a:lnTo>
                  <a:lnTo>
                    <a:pt x="38100" y="33527"/>
                  </a:lnTo>
                  <a:close/>
                </a:path>
                <a:path w="62483" h="62484">
                  <a:moveTo>
                    <a:pt x="62483" y="35051"/>
                  </a:moveTo>
                  <a:lnTo>
                    <a:pt x="62483" y="27431"/>
                  </a:lnTo>
                  <a:lnTo>
                    <a:pt x="60959" y="22860"/>
                  </a:lnTo>
                  <a:lnTo>
                    <a:pt x="60959" y="19812"/>
                  </a:lnTo>
                  <a:lnTo>
                    <a:pt x="59435" y="16763"/>
                  </a:lnTo>
                  <a:lnTo>
                    <a:pt x="57911" y="15239"/>
                  </a:lnTo>
                  <a:lnTo>
                    <a:pt x="56387" y="10667"/>
                  </a:lnTo>
                  <a:lnTo>
                    <a:pt x="53339" y="7619"/>
                  </a:lnTo>
                  <a:lnTo>
                    <a:pt x="50291" y="6096"/>
                  </a:lnTo>
                  <a:lnTo>
                    <a:pt x="47243" y="3048"/>
                  </a:lnTo>
                  <a:lnTo>
                    <a:pt x="48767" y="12191"/>
                  </a:lnTo>
                  <a:lnTo>
                    <a:pt x="50291" y="13715"/>
                  </a:lnTo>
                  <a:lnTo>
                    <a:pt x="51815" y="16763"/>
                  </a:lnTo>
                  <a:lnTo>
                    <a:pt x="51815" y="39624"/>
                  </a:lnTo>
                  <a:lnTo>
                    <a:pt x="56387" y="39624"/>
                  </a:lnTo>
                  <a:lnTo>
                    <a:pt x="56387" y="36575"/>
                  </a:lnTo>
                  <a:lnTo>
                    <a:pt x="54863" y="22860"/>
                  </a:lnTo>
                  <a:lnTo>
                    <a:pt x="56387" y="24384"/>
                  </a:lnTo>
                  <a:lnTo>
                    <a:pt x="57403" y="39624"/>
                  </a:lnTo>
                  <a:lnTo>
                    <a:pt x="60959" y="39624"/>
                  </a:lnTo>
                  <a:lnTo>
                    <a:pt x="62483" y="35051"/>
                  </a:lnTo>
                  <a:close/>
                </a:path>
                <a:path w="62483" h="62484">
                  <a:moveTo>
                    <a:pt x="44195" y="27431"/>
                  </a:moveTo>
                  <a:lnTo>
                    <a:pt x="45719" y="10667"/>
                  </a:lnTo>
                  <a:lnTo>
                    <a:pt x="44195" y="3048"/>
                  </a:lnTo>
                  <a:lnTo>
                    <a:pt x="42671" y="1524"/>
                  </a:lnTo>
                  <a:lnTo>
                    <a:pt x="42671" y="7619"/>
                  </a:lnTo>
                  <a:lnTo>
                    <a:pt x="44195" y="30479"/>
                  </a:lnTo>
                  <a:lnTo>
                    <a:pt x="44195" y="32003"/>
                  </a:lnTo>
                  <a:lnTo>
                    <a:pt x="42671" y="38100"/>
                  </a:lnTo>
                  <a:lnTo>
                    <a:pt x="42671" y="39624"/>
                  </a:lnTo>
                  <a:lnTo>
                    <a:pt x="44957" y="39624"/>
                  </a:lnTo>
                  <a:lnTo>
                    <a:pt x="44195" y="27431"/>
                  </a:lnTo>
                  <a:close/>
                </a:path>
                <a:path w="62483" h="62484">
                  <a:moveTo>
                    <a:pt x="32003" y="38100"/>
                  </a:moveTo>
                  <a:lnTo>
                    <a:pt x="35051" y="36575"/>
                  </a:lnTo>
                  <a:lnTo>
                    <a:pt x="31394" y="37795"/>
                  </a:lnTo>
                  <a:lnTo>
                    <a:pt x="31241" y="37846"/>
                  </a:lnTo>
                  <a:lnTo>
                    <a:pt x="30479" y="38100"/>
                  </a:lnTo>
                  <a:lnTo>
                    <a:pt x="30479" y="39624"/>
                  </a:lnTo>
                  <a:lnTo>
                    <a:pt x="32003" y="39624"/>
                  </a:lnTo>
                  <a:lnTo>
                    <a:pt x="32003" y="38100"/>
                  </a:lnTo>
                  <a:close/>
                </a:path>
                <a:path w="62483" h="62484">
                  <a:moveTo>
                    <a:pt x="37761" y="31157"/>
                  </a:moveTo>
                  <a:lnTo>
                    <a:pt x="36576" y="27432"/>
                  </a:lnTo>
                  <a:lnTo>
                    <a:pt x="36576" y="33527"/>
                  </a:lnTo>
                  <a:lnTo>
                    <a:pt x="37761" y="31157"/>
                  </a:lnTo>
                  <a:close/>
                </a:path>
                <a:path w="62483" h="62484">
                  <a:moveTo>
                    <a:pt x="36576" y="27431"/>
                  </a:moveTo>
                  <a:lnTo>
                    <a:pt x="36195" y="27050"/>
                  </a:lnTo>
                  <a:lnTo>
                    <a:pt x="36575" y="27431"/>
                  </a:lnTo>
                  <a:close/>
                </a:path>
                <a:path w="62483" h="62484">
                  <a:moveTo>
                    <a:pt x="36068" y="26923"/>
                  </a:moveTo>
                  <a:lnTo>
                    <a:pt x="33527" y="24384"/>
                  </a:lnTo>
                  <a:lnTo>
                    <a:pt x="36068" y="26923"/>
                  </a:lnTo>
                  <a:lnTo>
                    <a:pt x="36195" y="27050"/>
                  </a:lnTo>
                  <a:lnTo>
                    <a:pt x="36068" y="26923"/>
                  </a:lnTo>
                  <a:close/>
                </a:path>
                <a:path w="62483" h="62484">
                  <a:moveTo>
                    <a:pt x="30479" y="18287"/>
                  </a:moveTo>
                  <a:lnTo>
                    <a:pt x="30479" y="0"/>
                  </a:lnTo>
                  <a:lnTo>
                    <a:pt x="27431" y="0"/>
                  </a:lnTo>
                  <a:lnTo>
                    <a:pt x="27431" y="18287"/>
                  </a:lnTo>
                  <a:lnTo>
                    <a:pt x="25907" y="6096"/>
                  </a:lnTo>
                  <a:lnTo>
                    <a:pt x="22859" y="1524"/>
                  </a:lnTo>
                  <a:lnTo>
                    <a:pt x="19811" y="1524"/>
                  </a:lnTo>
                  <a:lnTo>
                    <a:pt x="22859" y="7619"/>
                  </a:lnTo>
                  <a:lnTo>
                    <a:pt x="25907" y="19812"/>
                  </a:lnTo>
                  <a:lnTo>
                    <a:pt x="30479" y="18287"/>
                  </a:lnTo>
                  <a:close/>
                </a:path>
                <a:path w="62483" h="62484">
                  <a:moveTo>
                    <a:pt x="27431" y="0"/>
                  </a:moveTo>
                  <a:lnTo>
                    <a:pt x="22859" y="1524"/>
                  </a:lnTo>
                  <a:lnTo>
                    <a:pt x="25907" y="6096"/>
                  </a:lnTo>
                  <a:lnTo>
                    <a:pt x="27431" y="18287"/>
                  </a:lnTo>
                  <a:lnTo>
                    <a:pt x="27431" y="0"/>
                  </a:lnTo>
                  <a:close/>
                </a:path>
                <a:path w="62483" h="62484">
                  <a:moveTo>
                    <a:pt x="42671" y="38100"/>
                  </a:moveTo>
                  <a:lnTo>
                    <a:pt x="44195" y="32003"/>
                  </a:lnTo>
                  <a:lnTo>
                    <a:pt x="44195" y="30479"/>
                  </a:lnTo>
                  <a:lnTo>
                    <a:pt x="42671" y="7619"/>
                  </a:lnTo>
                  <a:lnTo>
                    <a:pt x="42671" y="1524"/>
                  </a:lnTo>
                  <a:lnTo>
                    <a:pt x="39623" y="1524"/>
                  </a:lnTo>
                  <a:lnTo>
                    <a:pt x="35051" y="0"/>
                  </a:lnTo>
                  <a:lnTo>
                    <a:pt x="38100" y="6096"/>
                  </a:lnTo>
                  <a:lnTo>
                    <a:pt x="39623" y="7619"/>
                  </a:lnTo>
                  <a:lnTo>
                    <a:pt x="42671" y="24384"/>
                  </a:lnTo>
                  <a:lnTo>
                    <a:pt x="41147" y="22860"/>
                  </a:lnTo>
                  <a:lnTo>
                    <a:pt x="41147" y="39624"/>
                  </a:lnTo>
                  <a:lnTo>
                    <a:pt x="42671" y="38100"/>
                  </a:lnTo>
                  <a:close/>
                </a:path>
                <a:path w="62483" h="62484">
                  <a:moveTo>
                    <a:pt x="41147" y="22860"/>
                  </a:moveTo>
                  <a:lnTo>
                    <a:pt x="42671" y="24384"/>
                  </a:lnTo>
                  <a:lnTo>
                    <a:pt x="39623" y="7619"/>
                  </a:lnTo>
                  <a:lnTo>
                    <a:pt x="38100" y="6096"/>
                  </a:lnTo>
                  <a:lnTo>
                    <a:pt x="35051" y="0"/>
                  </a:lnTo>
                  <a:lnTo>
                    <a:pt x="35051" y="6096"/>
                  </a:lnTo>
                  <a:lnTo>
                    <a:pt x="38100" y="19812"/>
                  </a:lnTo>
                  <a:lnTo>
                    <a:pt x="35051" y="18287"/>
                  </a:lnTo>
                  <a:lnTo>
                    <a:pt x="39623" y="21336"/>
                  </a:lnTo>
                  <a:lnTo>
                    <a:pt x="35051" y="24384"/>
                  </a:lnTo>
                  <a:lnTo>
                    <a:pt x="38100" y="28955"/>
                  </a:lnTo>
                  <a:lnTo>
                    <a:pt x="38100" y="33527"/>
                  </a:lnTo>
                  <a:lnTo>
                    <a:pt x="39319" y="39624"/>
                  </a:lnTo>
                  <a:lnTo>
                    <a:pt x="41147" y="39624"/>
                  </a:lnTo>
                  <a:lnTo>
                    <a:pt x="41147" y="22860"/>
                  </a:lnTo>
                  <a:close/>
                </a:path>
                <a:path w="62483" h="62484">
                  <a:moveTo>
                    <a:pt x="51815" y="16763"/>
                  </a:moveTo>
                  <a:lnTo>
                    <a:pt x="50291" y="13715"/>
                  </a:lnTo>
                  <a:lnTo>
                    <a:pt x="48767" y="12191"/>
                  </a:lnTo>
                  <a:lnTo>
                    <a:pt x="47243" y="3048"/>
                  </a:lnTo>
                  <a:lnTo>
                    <a:pt x="44195" y="3048"/>
                  </a:lnTo>
                  <a:lnTo>
                    <a:pt x="45719" y="10667"/>
                  </a:lnTo>
                  <a:lnTo>
                    <a:pt x="44195" y="27431"/>
                  </a:lnTo>
                  <a:lnTo>
                    <a:pt x="44957" y="39624"/>
                  </a:lnTo>
                  <a:lnTo>
                    <a:pt x="51815" y="39624"/>
                  </a:lnTo>
                  <a:lnTo>
                    <a:pt x="51815" y="16763"/>
                  </a:lnTo>
                  <a:close/>
                </a:path>
                <a:path w="62483" h="62484">
                  <a:moveTo>
                    <a:pt x="9143" y="18287"/>
                  </a:moveTo>
                  <a:lnTo>
                    <a:pt x="10667" y="15239"/>
                  </a:lnTo>
                  <a:lnTo>
                    <a:pt x="12191" y="6096"/>
                  </a:lnTo>
                  <a:lnTo>
                    <a:pt x="9143" y="7619"/>
                  </a:lnTo>
                  <a:lnTo>
                    <a:pt x="6095" y="10667"/>
                  </a:lnTo>
                  <a:lnTo>
                    <a:pt x="7619" y="19812"/>
                  </a:lnTo>
                  <a:lnTo>
                    <a:pt x="9143" y="18287"/>
                  </a:lnTo>
                  <a:close/>
                </a:path>
                <a:path w="62483" h="62484">
                  <a:moveTo>
                    <a:pt x="56387" y="24384"/>
                  </a:moveTo>
                  <a:lnTo>
                    <a:pt x="54863" y="22860"/>
                  </a:lnTo>
                  <a:lnTo>
                    <a:pt x="56387" y="36575"/>
                  </a:lnTo>
                  <a:lnTo>
                    <a:pt x="56387" y="39624"/>
                  </a:lnTo>
                  <a:lnTo>
                    <a:pt x="56959" y="39624"/>
                  </a:lnTo>
                  <a:lnTo>
                    <a:pt x="56387" y="35051"/>
                  </a:lnTo>
                  <a:lnTo>
                    <a:pt x="56387" y="32003"/>
                  </a:lnTo>
                  <a:lnTo>
                    <a:pt x="57149" y="39624"/>
                  </a:lnTo>
                  <a:lnTo>
                    <a:pt x="57403" y="39624"/>
                  </a:lnTo>
                  <a:lnTo>
                    <a:pt x="56387" y="24384"/>
                  </a:lnTo>
                  <a:close/>
                </a:path>
                <a:path w="62483" h="62484">
                  <a:moveTo>
                    <a:pt x="30479" y="38100"/>
                  </a:moveTo>
                  <a:lnTo>
                    <a:pt x="31241" y="37846"/>
                  </a:lnTo>
                  <a:lnTo>
                    <a:pt x="31394" y="37795"/>
                  </a:lnTo>
                  <a:lnTo>
                    <a:pt x="35051" y="36575"/>
                  </a:lnTo>
                  <a:lnTo>
                    <a:pt x="36575" y="35051"/>
                  </a:lnTo>
                  <a:lnTo>
                    <a:pt x="37822" y="31311"/>
                  </a:lnTo>
                  <a:lnTo>
                    <a:pt x="37795" y="31089"/>
                  </a:lnTo>
                  <a:lnTo>
                    <a:pt x="38100" y="28955"/>
                  </a:lnTo>
                  <a:lnTo>
                    <a:pt x="35051" y="24384"/>
                  </a:lnTo>
                  <a:lnTo>
                    <a:pt x="39623" y="21336"/>
                  </a:lnTo>
                  <a:lnTo>
                    <a:pt x="35051" y="18287"/>
                  </a:lnTo>
                  <a:lnTo>
                    <a:pt x="38100" y="19812"/>
                  </a:lnTo>
                  <a:lnTo>
                    <a:pt x="35051" y="6096"/>
                  </a:lnTo>
                  <a:lnTo>
                    <a:pt x="35051" y="0"/>
                  </a:lnTo>
                  <a:lnTo>
                    <a:pt x="32003" y="0"/>
                  </a:lnTo>
                  <a:lnTo>
                    <a:pt x="32003" y="24384"/>
                  </a:lnTo>
                  <a:lnTo>
                    <a:pt x="33527" y="24384"/>
                  </a:lnTo>
                  <a:lnTo>
                    <a:pt x="36068" y="26923"/>
                  </a:lnTo>
                  <a:lnTo>
                    <a:pt x="36575" y="27431"/>
                  </a:lnTo>
                  <a:lnTo>
                    <a:pt x="37761" y="31157"/>
                  </a:lnTo>
                  <a:lnTo>
                    <a:pt x="36576" y="33527"/>
                  </a:lnTo>
                  <a:lnTo>
                    <a:pt x="35560" y="35559"/>
                  </a:lnTo>
                  <a:lnTo>
                    <a:pt x="33528" y="36575"/>
                  </a:lnTo>
                  <a:lnTo>
                    <a:pt x="31241" y="37719"/>
                  </a:lnTo>
                  <a:lnTo>
                    <a:pt x="31089" y="37795"/>
                  </a:lnTo>
                  <a:lnTo>
                    <a:pt x="28955" y="38100"/>
                  </a:lnTo>
                  <a:lnTo>
                    <a:pt x="27431" y="36575"/>
                  </a:lnTo>
                  <a:lnTo>
                    <a:pt x="26924" y="35559"/>
                  </a:lnTo>
                  <a:lnTo>
                    <a:pt x="25908" y="33527"/>
                  </a:lnTo>
                  <a:lnTo>
                    <a:pt x="25907" y="35051"/>
                  </a:lnTo>
                  <a:lnTo>
                    <a:pt x="24383" y="32003"/>
                  </a:lnTo>
                  <a:lnTo>
                    <a:pt x="24383" y="33527"/>
                  </a:lnTo>
                  <a:lnTo>
                    <a:pt x="25101" y="39624"/>
                  </a:lnTo>
                  <a:lnTo>
                    <a:pt x="30479" y="39624"/>
                  </a:lnTo>
                  <a:lnTo>
                    <a:pt x="30479" y="38100"/>
                  </a:lnTo>
                  <a:close/>
                </a:path>
                <a:path w="62483" h="62484">
                  <a:moveTo>
                    <a:pt x="18287" y="32003"/>
                  </a:moveTo>
                  <a:lnTo>
                    <a:pt x="18287" y="27431"/>
                  </a:lnTo>
                  <a:lnTo>
                    <a:pt x="19811" y="7619"/>
                  </a:lnTo>
                  <a:lnTo>
                    <a:pt x="16763" y="10667"/>
                  </a:lnTo>
                  <a:lnTo>
                    <a:pt x="18287" y="35051"/>
                  </a:lnTo>
                  <a:lnTo>
                    <a:pt x="17872" y="39624"/>
                  </a:lnTo>
                  <a:lnTo>
                    <a:pt x="18832" y="39624"/>
                  </a:lnTo>
                  <a:lnTo>
                    <a:pt x="18287" y="32003"/>
                  </a:lnTo>
                  <a:close/>
                </a:path>
                <a:path w="62483" h="62484">
                  <a:moveTo>
                    <a:pt x="18287" y="35051"/>
                  </a:moveTo>
                  <a:lnTo>
                    <a:pt x="16763" y="10667"/>
                  </a:lnTo>
                  <a:lnTo>
                    <a:pt x="13715" y="12191"/>
                  </a:lnTo>
                  <a:lnTo>
                    <a:pt x="13715" y="39624"/>
                  </a:lnTo>
                  <a:lnTo>
                    <a:pt x="17872" y="39624"/>
                  </a:lnTo>
                  <a:lnTo>
                    <a:pt x="18287" y="35051"/>
                  </a:lnTo>
                  <a:close/>
                </a:path>
                <a:path w="62483" h="62484">
                  <a:moveTo>
                    <a:pt x="42671" y="38100"/>
                  </a:moveTo>
                  <a:lnTo>
                    <a:pt x="41147" y="39624"/>
                  </a:lnTo>
                  <a:lnTo>
                    <a:pt x="42671" y="39624"/>
                  </a:lnTo>
                  <a:lnTo>
                    <a:pt x="42671" y="38100"/>
                  </a:lnTo>
                  <a:close/>
                </a:path>
                <a:path w="62483" h="62484">
                  <a:moveTo>
                    <a:pt x="7619" y="22860"/>
                  </a:moveTo>
                  <a:lnTo>
                    <a:pt x="6095" y="24384"/>
                  </a:lnTo>
                  <a:lnTo>
                    <a:pt x="7619" y="39624"/>
                  </a:lnTo>
                  <a:lnTo>
                    <a:pt x="8817" y="39624"/>
                  </a:lnTo>
                  <a:lnTo>
                    <a:pt x="7619" y="22860"/>
                  </a:lnTo>
                  <a:close/>
                </a:path>
                <a:path w="62483" h="62484">
                  <a:moveTo>
                    <a:pt x="6095" y="32003"/>
                  </a:moveTo>
                  <a:lnTo>
                    <a:pt x="6095" y="35051"/>
                  </a:lnTo>
                  <a:lnTo>
                    <a:pt x="7619" y="39624"/>
                  </a:lnTo>
                  <a:lnTo>
                    <a:pt x="6095" y="32003"/>
                  </a:lnTo>
                  <a:close/>
                </a:path>
                <a:path w="62483" h="62484">
                  <a:moveTo>
                    <a:pt x="24383" y="33527"/>
                  </a:moveTo>
                  <a:lnTo>
                    <a:pt x="24383" y="32003"/>
                  </a:lnTo>
                  <a:lnTo>
                    <a:pt x="25907" y="35051"/>
                  </a:lnTo>
                  <a:lnTo>
                    <a:pt x="25907" y="28194"/>
                  </a:lnTo>
                  <a:lnTo>
                    <a:pt x="24722" y="31157"/>
                  </a:lnTo>
                  <a:lnTo>
                    <a:pt x="25907" y="27431"/>
                  </a:lnTo>
                  <a:lnTo>
                    <a:pt x="26415" y="26924"/>
                  </a:lnTo>
                  <a:lnTo>
                    <a:pt x="31242" y="24764"/>
                  </a:lnTo>
                  <a:lnTo>
                    <a:pt x="36194" y="27241"/>
                  </a:lnTo>
                  <a:lnTo>
                    <a:pt x="36576" y="28193"/>
                  </a:lnTo>
                  <a:lnTo>
                    <a:pt x="36576" y="27431"/>
                  </a:lnTo>
                  <a:lnTo>
                    <a:pt x="36068" y="26923"/>
                  </a:lnTo>
                  <a:lnTo>
                    <a:pt x="33527" y="24384"/>
                  </a:lnTo>
                  <a:lnTo>
                    <a:pt x="32003" y="24384"/>
                  </a:lnTo>
                  <a:lnTo>
                    <a:pt x="32003" y="0"/>
                  </a:lnTo>
                  <a:lnTo>
                    <a:pt x="30479" y="0"/>
                  </a:lnTo>
                  <a:lnTo>
                    <a:pt x="30479" y="24384"/>
                  </a:lnTo>
                  <a:lnTo>
                    <a:pt x="27431" y="24384"/>
                  </a:lnTo>
                  <a:lnTo>
                    <a:pt x="25037" y="20465"/>
                  </a:lnTo>
                  <a:lnTo>
                    <a:pt x="22859" y="21336"/>
                  </a:lnTo>
                  <a:lnTo>
                    <a:pt x="21335" y="22860"/>
                  </a:lnTo>
                  <a:lnTo>
                    <a:pt x="19811" y="24384"/>
                  </a:lnTo>
                  <a:lnTo>
                    <a:pt x="21118" y="23404"/>
                  </a:lnTo>
                  <a:lnTo>
                    <a:pt x="20320" y="37083"/>
                  </a:lnTo>
                  <a:lnTo>
                    <a:pt x="19811" y="36575"/>
                  </a:lnTo>
                  <a:lnTo>
                    <a:pt x="20319" y="39624"/>
                  </a:lnTo>
                  <a:lnTo>
                    <a:pt x="25101" y="39624"/>
                  </a:lnTo>
                  <a:lnTo>
                    <a:pt x="24383" y="33527"/>
                  </a:lnTo>
                  <a:close/>
                </a:path>
                <a:path w="62483" h="62484">
                  <a:moveTo>
                    <a:pt x="56387" y="32003"/>
                  </a:moveTo>
                  <a:lnTo>
                    <a:pt x="56387" y="35051"/>
                  </a:lnTo>
                  <a:lnTo>
                    <a:pt x="56959" y="39624"/>
                  </a:lnTo>
                  <a:lnTo>
                    <a:pt x="57149" y="39624"/>
                  </a:lnTo>
                  <a:lnTo>
                    <a:pt x="56387" y="32003"/>
                  </a:lnTo>
                  <a:close/>
                </a:path>
                <a:path w="62483" h="62484">
                  <a:moveTo>
                    <a:pt x="6097" y="10667"/>
                  </a:moveTo>
                  <a:lnTo>
                    <a:pt x="6095" y="28955"/>
                  </a:lnTo>
                  <a:lnTo>
                    <a:pt x="6097" y="10667"/>
                  </a:lnTo>
                  <a:close/>
                </a:path>
                <a:path w="62483" h="62484">
                  <a:moveTo>
                    <a:pt x="6095" y="36575"/>
                  </a:moveTo>
                  <a:lnTo>
                    <a:pt x="6095" y="10667"/>
                  </a:lnTo>
                  <a:lnTo>
                    <a:pt x="4571" y="15239"/>
                  </a:lnTo>
                  <a:lnTo>
                    <a:pt x="3047" y="16763"/>
                  </a:lnTo>
                  <a:lnTo>
                    <a:pt x="1523" y="19812"/>
                  </a:lnTo>
                  <a:lnTo>
                    <a:pt x="1523" y="22860"/>
                  </a:lnTo>
                  <a:lnTo>
                    <a:pt x="0" y="27431"/>
                  </a:lnTo>
                  <a:lnTo>
                    <a:pt x="0" y="35051"/>
                  </a:lnTo>
                  <a:lnTo>
                    <a:pt x="1523" y="39624"/>
                  </a:lnTo>
                  <a:lnTo>
                    <a:pt x="6373" y="39624"/>
                  </a:lnTo>
                  <a:lnTo>
                    <a:pt x="6095" y="36575"/>
                  </a:lnTo>
                  <a:close/>
                </a:path>
              </a:pathLst>
            </a:custGeom>
            <a:solidFill>
              <a:srgbClr val="000000"/>
            </a:solidFill>
          </p:spPr>
          <p:txBody>
            <a:bodyPr wrap="square" lIns="0" tIns="0" rIns="0" bIns="0" rtlCol="0">
              <a:noAutofit/>
            </a:bodyPr>
            <a:lstStyle/>
            <a:p>
              <a:endParaRPr/>
            </a:p>
          </p:txBody>
        </p:sp>
        <p:sp>
          <p:nvSpPr>
            <p:cNvPr id="63" name="object 63"/>
            <p:cNvSpPr/>
            <p:nvPr/>
          </p:nvSpPr>
          <p:spPr>
            <a:xfrm>
              <a:off x="2673096" y="3348228"/>
              <a:ext cx="457200" cy="402336"/>
            </a:xfrm>
            <a:custGeom>
              <a:avLst/>
              <a:gdLst/>
              <a:ahLst/>
              <a:cxnLst/>
              <a:rect l="l" t="t" r="r" b="b"/>
              <a:pathLst>
                <a:path w="457200" h="402336">
                  <a:moveTo>
                    <a:pt x="455676" y="76200"/>
                  </a:moveTo>
                  <a:lnTo>
                    <a:pt x="452628" y="60960"/>
                  </a:lnTo>
                  <a:lnTo>
                    <a:pt x="446531" y="44196"/>
                  </a:lnTo>
                  <a:lnTo>
                    <a:pt x="438912" y="28955"/>
                  </a:lnTo>
                  <a:lnTo>
                    <a:pt x="431292" y="15239"/>
                  </a:lnTo>
                  <a:lnTo>
                    <a:pt x="423672" y="0"/>
                  </a:lnTo>
                  <a:lnTo>
                    <a:pt x="390144" y="18287"/>
                  </a:lnTo>
                  <a:lnTo>
                    <a:pt x="397764" y="32003"/>
                  </a:lnTo>
                  <a:lnTo>
                    <a:pt x="405384" y="45720"/>
                  </a:lnTo>
                  <a:lnTo>
                    <a:pt x="411480" y="57912"/>
                  </a:lnTo>
                  <a:lnTo>
                    <a:pt x="416052" y="70103"/>
                  </a:lnTo>
                  <a:lnTo>
                    <a:pt x="418338" y="79248"/>
                  </a:lnTo>
                  <a:lnTo>
                    <a:pt x="456184" y="79248"/>
                  </a:lnTo>
                  <a:lnTo>
                    <a:pt x="455676" y="76200"/>
                  </a:lnTo>
                  <a:close/>
                </a:path>
              </a:pathLst>
            </a:custGeom>
            <a:solidFill>
              <a:srgbClr val="0100CB"/>
            </a:solidFill>
          </p:spPr>
          <p:txBody>
            <a:bodyPr wrap="square" lIns="0" tIns="0" rIns="0" bIns="0" rtlCol="0">
              <a:noAutofit/>
            </a:bodyPr>
            <a:lstStyle/>
            <a:p>
              <a:endParaRPr/>
            </a:p>
          </p:txBody>
        </p:sp>
        <p:sp>
          <p:nvSpPr>
            <p:cNvPr id="64" name="object 64"/>
            <p:cNvSpPr/>
            <p:nvPr/>
          </p:nvSpPr>
          <p:spPr>
            <a:xfrm>
              <a:off x="6097524" y="3331464"/>
              <a:ext cx="39624" cy="44196"/>
            </a:xfrm>
            <a:custGeom>
              <a:avLst/>
              <a:gdLst/>
              <a:ahLst/>
              <a:cxnLst/>
              <a:rect l="l" t="t" r="r" b="b"/>
              <a:pathLst>
                <a:path w="39624" h="44196">
                  <a:moveTo>
                    <a:pt x="0" y="21336"/>
                  </a:moveTo>
                  <a:lnTo>
                    <a:pt x="673" y="27045"/>
                  </a:lnTo>
                  <a:lnTo>
                    <a:pt x="7745" y="39231"/>
                  </a:lnTo>
                  <a:lnTo>
                    <a:pt x="19812" y="44196"/>
                  </a:lnTo>
                  <a:lnTo>
                    <a:pt x="24794" y="43410"/>
                  </a:lnTo>
                  <a:lnTo>
                    <a:pt x="35352" y="35209"/>
                  </a:lnTo>
                  <a:lnTo>
                    <a:pt x="39624" y="21336"/>
                  </a:lnTo>
                  <a:lnTo>
                    <a:pt x="39193" y="17273"/>
                  </a:lnTo>
                  <a:lnTo>
                    <a:pt x="32269" y="5203"/>
                  </a:lnTo>
                  <a:lnTo>
                    <a:pt x="19812" y="0"/>
                  </a:lnTo>
                  <a:lnTo>
                    <a:pt x="15817" y="499"/>
                  </a:lnTo>
                  <a:lnTo>
                    <a:pt x="4586" y="8261"/>
                  </a:lnTo>
                  <a:lnTo>
                    <a:pt x="0" y="21336"/>
                  </a:lnTo>
                  <a:close/>
                </a:path>
              </a:pathLst>
            </a:custGeom>
            <a:solidFill>
              <a:srgbClr val="FEFFFE"/>
            </a:solidFill>
          </p:spPr>
          <p:txBody>
            <a:bodyPr wrap="square" lIns="0" tIns="0" rIns="0" bIns="0" rtlCol="0">
              <a:noAutofit/>
            </a:bodyPr>
            <a:lstStyle/>
            <a:p>
              <a:endParaRPr/>
            </a:p>
          </p:txBody>
        </p:sp>
        <p:sp>
          <p:nvSpPr>
            <p:cNvPr id="65" name="object 65"/>
            <p:cNvSpPr/>
            <p:nvPr/>
          </p:nvSpPr>
          <p:spPr>
            <a:xfrm>
              <a:off x="6077712" y="3313176"/>
              <a:ext cx="79248" cy="80772"/>
            </a:xfrm>
            <a:custGeom>
              <a:avLst/>
              <a:gdLst/>
              <a:ahLst/>
              <a:cxnLst/>
              <a:rect l="l" t="t" r="r" b="b"/>
              <a:pathLst>
                <a:path w="79248" h="80772">
                  <a:moveTo>
                    <a:pt x="41148" y="39624"/>
                  </a:moveTo>
                  <a:lnTo>
                    <a:pt x="40386" y="38861"/>
                  </a:lnTo>
                  <a:lnTo>
                    <a:pt x="40843" y="40233"/>
                  </a:lnTo>
                  <a:lnTo>
                    <a:pt x="41148" y="39624"/>
                  </a:lnTo>
                  <a:close/>
                </a:path>
                <a:path w="79248" h="80772">
                  <a:moveTo>
                    <a:pt x="39624" y="42672"/>
                  </a:moveTo>
                  <a:lnTo>
                    <a:pt x="38861" y="41910"/>
                  </a:lnTo>
                  <a:lnTo>
                    <a:pt x="38100" y="41148"/>
                  </a:lnTo>
                  <a:lnTo>
                    <a:pt x="38862" y="42672"/>
                  </a:lnTo>
                  <a:lnTo>
                    <a:pt x="38100" y="42672"/>
                  </a:lnTo>
                  <a:lnTo>
                    <a:pt x="38100" y="0"/>
                  </a:lnTo>
                  <a:lnTo>
                    <a:pt x="33527" y="0"/>
                  </a:lnTo>
                  <a:lnTo>
                    <a:pt x="30479" y="1524"/>
                  </a:lnTo>
                  <a:lnTo>
                    <a:pt x="25908" y="1524"/>
                  </a:lnTo>
                  <a:lnTo>
                    <a:pt x="24384" y="3048"/>
                  </a:lnTo>
                  <a:lnTo>
                    <a:pt x="21336" y="4572"/>
                  </a:lnTo>
                  <a:lnTo>
                    <a:pt x="18287" y="6095"/>
                  </a:lnTo>
                  <a:lnTo>
                    <a:pt x="15239" y="7619"/>
                  </a:lnTo>
                  <a:lnTo>
                    <a:pt x="12191" y="10667"/>
                  </a:lnTo>
                  <a:lnTo>
                    <a:pt x="10667" y="13715"/>
                  </a:lnTo>
                  <a:lnTo>
                    <a:pt x="7620" y="16763"/>
                  </a:lnTo>
                  <a:lnTo>
                    <a:pt x="6096" y="19812"/>
                  </a:lnTo>
                  <a:lnTo>
                    <a:pt x="4572" y="22860"/>
                  </a:lnTo>
                  <a:lnTo>
                    <a:pt x="3048" y="25907"/>
                  </a:lnTo>
                  <a:lnTo>
                    <a:pt x="1524" y="30479"/>
                  </a:lnTo>
                  <a:lnTo>
                    <a:pt x="1524" y="32003"/>
                  </a:lnTo>
                  <a:lnTo>
                    <a:pt x="0" y="35051"/>
                  </a:lnTo>
                  <a:lnTo>
                    <a:pt x="0" y="47243"/>
                  </a:lnTo>
                  <a:lnTo>
                    <a:pt x="1524" y="50291"/>
                  </a:lnTo>
                  <a:lnTo>
                    <a:pt x="3048" y="54863"/>
                  </a:lnTo>
                  <a:lnTo>
                    <a:pt x="4572" y="57912"/>
                  </a:lnTo>
                  <a:lnTo>
                    <a:pt x="6096" y="60960"/>
                  </a:lnTo>
                  <a:lnTo>
                    <a:pt x="7620" y="64007"/>
                  </a:lnTo>
                  <a:lnTo>
                    <a:pt x="10667" y="67055"/>
                  </a:lnTo>
                  <a:lnTo>
                    <a:pt x="12191" y="70103"/>
                  </a:lnTo>
                  <a:lnTo>
                    <a:pt x="15239" y="73151"/>
                  </a:lnTo>
                  <a:lnTo>
                    <a:pt x="18287" y="74675"/>
                  </a:lnTo>
                  <a:lnTo>
                    <a:pt x="21336" y="76200"/>
                  </a:lnTo>
                  <a:lnTo>
                    <a:pt x="22860" y="77724"/>
                  </a:lnTo>
                  <a:lnTo>
                    <a:pt x="25908" y="77724"/>
                  </a:lnTo>
                  <a:lnTo>
                    <a:pt x="30479" y="79248"/>
                  </a:lnTo>
                  <a:lnTo>
                    <a:pt x="33527" y="80772"/>
                  </a:lnTo>
                  <a:lnTo>
                    <a:pt x="41148" y="80772"/>
                  </a:lnTo>
                  <a:lnTo>
                    <a:pt x="38100" y="44195"/>
                  </a:lnTo>
                  <a:lnTo>
                    <a:pt x="39116" y="43179"/>
                  </a:lnTo>
                  <a:lnTo>
                    <a:pt x="39116" y="42671"/>
                  </a:lnTo>
                  <a:lnTo>
                    <a:pt x="39624" y="42672"/>
                  </a:lnTo>
                  <a:close/>
                </a:path>
                <a:path w="79248" h="80772">
                  <a:moveTo>
                    <a:pt x="41148" y="0"/>
                  </a:moveTo>
                  <a:lnTo>
                    <a:pt x="39319" y="37185"/>
                  </a:lnTo>
                  <a:lnTo>
                    <a:pt x="39243" y="37718"/>
                  </a:lnTo>
                  <a:lnTo>
                    <a:pt x="39116" y="37591"/>
                  </a:lnTo>
                  <a:lnTo>
                    <a:pt x="38100" y="38100"/>
                  </a:lnTo>
                  <a:lnTo>
                    <a:pt x="38100" y="0"/>
                  </a:lnTo>
                  <a:lnTo>
                    <a:pt x="38100" y="42672"/>
                  </a:lnTo>
                  <a:lnTo>
                    <a:pt x="38862" y="42672"/>
                  </a:lnTo>
                  <a:lnTo>
                    <a:pt x="38100" y="41148"/>
                  </a:lnTo>
                  <a:lnTo>
                    <a:pt x="38861" y="41910"/>
                  </a:lnTo>
                  <a:lnTo>
                    <a:pt x="38404" y="40538"/>
                  </a:lnTo>
                  <a:lnTo>
                    <a:pt x="38404" y="40233"/>
                  </a:lnTo>
                  <a:lnTo>
                    <a:pt x="38861" y="38862"/>
                  </a:lnTo>
                  <a:lnTo>
                    <a:pt x="38100" y="39624"/>
                  </a:lnTo>
                  <a:lnTo>
                    <a:pt x="38862" y="38100"/>
                  </a:lnTo>
                  <a:lnTo>
                    <a:pt x="39624" y="38100"/>
                  </a:lnTo>
                  <a:lnTo>
                    <a:pt x="39624" y="36575"/>
                  </a:lnTo>
                  <a:lnTo>
                    <a:pt x="41148" y="0"/>
                  </a:lnTo>
                  <a:close/>
                </a:path>
                <a:path w="79248" h="80772">
                  <a:moveTo>
                    <a:pt x="38100" y="0"/>
                  </a:moveTo>
                  <a:lnTo>
                    <a:pt x="38100" y="38100"/>
                  </a:lnTo>
                  <a:lnTo>
                    <a:pt x="39116" y="37591"/>
                  </a:lnTo>
                  <a:lnTo>
                    <a:pt x="39243" y="37718"/>
                  </a:lnTo>
                  <a:lnTo>
                    <a:pt x="39406" y="37228"/>
                  </a:lnTo>
                  <a:lnTo>
                    <a:pt x="38100" y="36575"/>
                  </a:lnTo>
                  <a:lnTo>
                    <a:pt x="38100" y="0"/>
                  </a:lnTo>
                  <a:close/>
                </a:path>
                <a:path w="79248" h="80772">
                  <a:moveTo>
                    <a:pt x="38861" y="38862"/>
                  </a:moveTo>
                  <a:lnTo>
                    <a:pt x="39624" y="38100"/>
                  </a:lnTo>
                  <a:lnTo>
                    <a:pt x="38862" y="38100"/>
                  </a:lnTo>
                  <a:lnTo>
                    <a:pt x="38100" y="39624"/>
                  </a:lnTo>
                  <a:lnTo>
                    <a:pt x="38861" y="38862"/>
                  </a:lnTo>
                  <a:close/>
                </a:path>
                <a:path w="79248" h="80772">
                  <a:moveTo>
                    <a:pt x="40843" y="40233"/>
                  </a:moveTo>
                  <a:lnTo>
                    <a:pt x="40843" y="40538"/>
                  </a:lnTo>
                  <a:lnTo>
                    <a:pt x="40386" y="41909"/>
                  </a:lnTo>
                  <a:lnTo>
                    <a:pt x="41148" y="41148"/>
                  </a:lnTo>
                  <a:lnTo>
                    <a:pt x="41148" y="42672"/>
                  </a:lnTo>
                  <a:lnTo>
                    <a:pt x="40132" y="42671"/>
                  </a:lnTo>
                  <a:lnTo>
                    <a:pt x="40005" y="43052"/>
                  </a:lnTo>
                  <a:lnTo>
                    <a:pt x="40132" y="43179"/>
                  </a:lnTo>
                  <a:lnTo>
                    <a:pt x="39929" y="43281"/>
                  </a:lnTo>
                  <a:lnTo>
                    <a:pt x="39624" y="43433"/>
                  </a:lnTo>
                  <a:lnTo>
                    <a:pt x="39406" y="43542"/>
                  </a:lnTo>
                  <a:lnTo>
                    <a:pt x="39243" y="43052"/>
                  </a:lnTo>
                  <a:lnTo>
                    <a:pt x="39624" y="42671"/>
                  </a:lnTo>
                  <a:lnTo>
                    <a:pt x="39624" y="43433"/>
                  </a:lnTo>
                  <a:lnTo>
                    <a:pt x="39929" y="43281"/>
                  </a:lnTo>
                  <a:lnTo>
                    <a:pt x="39624" y="42672"/>
                  </a:lnTo>
                  <a:lnTo>
                    <a:pt x="39116" y="42671"/>
                  </a:lnTo>
                  <a:lnTo>
                    <a:pt x="39116" y="43179"/>
                  </a:lnTo>
                  <a:lnTo>
                    <a:pt x="39319" y="43586"/>
                  </a:lnTo>
                  <a:lnTo>
                    <a:pt x="39624" y="44195"/>
                  </a:lnTo>
                  <a:lnTo>
                    <a:pt x="39841" y="43542"/>
                  </a:lnTo>
                  <a:lnTo>
                    <a:pt x="41148" y="44195"/>
                  </a:lnTo>
                  <a:lnTo>
                    <a:pt x="45720" y="80772"/>
                  </a:lnTo>
                  <a:lnTo>
                    <a:pt x="47243" y="80772"/>
                  </a:lnTo>
                  <a:lnTo>
                    <a:pt x="50291" y="79248"/>
                  </a:lnTo>
                  <a:lnTo>
                    <a:pt x="53339" y="77724"/>
                  </a:lnTo>
                  <a:lnTo>
                    <a:pt x="56387" y="76200"/>
                  </a:lnTo>
                  <a:lnTo>
                    <a:pt x="60960" y="74675"/>
                  </a:lnTo>
                  <a:lnTo>
                    <a:pt x="64008" y="71627"/>
                  </a:lnTo>
                  <a:lnTo>
                    <a:pt x="67055" y="70103"/>
                  </a:lnTo>
                  <a:lnTo>
                    <a:pt x="68579" y="67055"/>
                  </a:lnTo>
                  <a:lnTo>
                    <a:pt x="71627" y="64007"/>
                  </a:lnTo>
                  <a:lnTo>
                    <a:pt x="73151" y="60960"/>
                  </a:lnTo>
                  <a:lnTo>
                    <a:pt x="74675" y="57912"/>
                  </a:lnTo>
                  <a:lnTo>
                    <a:pt x="76200" y="54863"/>
                  </a:lnTo>
                  <a:lnTo>
                    <a:pt x="77724" y="50291"/>
                  </a:lnTo>
                  <a:lnTo>
                    <a:pt x="77724" y="48767"/>
                  </a:lnTo>
                  <a:lnTo>
                    <a:pt x="79248" y="45719"/>
                  </a:lnTo>
                  <a:lnTo>
                    <a:pt x="79248" y="33527"/>
                  </a:lnTo>
                  <a:lnTo>
                    <a:pt x="77724" y="30479"/>
                  </a:lnTo>
                  <a:lnTo>
                    <a:pt x="76200" y="25907"/>
                  </a:lnTo>
                  <a:lnTo>
                    <a:pt x="74675" y="22860"/>
                  </a:lnTo>
                  <a:lnTo>
                    <a:pt x="73151" y="19812"/>
                  </a:lnTo>
                  <a:lnTo>
                    <a:pt x="71627" y="16763"/>
                  </a:lnTo>
                  <a:lnTo>
                    <a:pt x="68579" y="13715"/>
                  </a:lnTo>
                  <a:lnTo>
                    <a:pt x="67055" y="10667"/>
                  </a:lnTo>
                  <a:lnTo>
                    <a:pt x="64008" y="7619"/>
                  </a:lnTo>
                  <a:lnTo>
                    <a:pt x="60960" y="6095"/>
                  </a:lnTo>
                  <a:lnTo>
                    <a:pt x="56387" y="4572"/>
                  </a:lnTo>
                  <a:lnTo>
                    <a:pt x="56387" y="3048"/>
                  </a:lnTo>
                  <a:lnTo>
                    <a:pt x="53339" y="3048"/>
                  </a:lnTo>
                  <a:lnTo>
                    <a:pt x="50291" y="1524"/>
                  </a:lnTo>
                  <a:lnTo>
                    <a:pt x="48767" y="0"/>
                  </a:lnTo>
                  <a:lnTo>
                    <a:pt x="41148" y="0"/>
                  </a:lnTo>
                  <a:lnTo>
                    <a:pt x="39624" y="36575"/>
                  </a:lnTo>
                  <a:lnTo>
                    <a:pt x="39624" y="37337"/>
                  </a:lnTo>
                  <a:lnTo>
                    <a:pt x="39928" y="37185"/>
                  </a:lnTo>
                  <a:lnTo>
                    <a:pt x="41148" y="36575"/>
                  </a:lnTo>
                  <a:lnTo>
                    <a:pt x="41148" y="38100"/>
                  </a:lnTo>
                  <a:lnTo>
                    <a:pt x="40132" y="38099"/>
                  </a:lnTo>
                  <a:lnTo>
                    <a:pt x="39929" y="37490"/>
                  </a:lnTo>
                  <a:lnTo>
                    <a:pt x="39841" y="37229"/>
                  </a:lnTo>
                  <a:lnTo>
                    <a:pt x="39624" y="37337"/>
                  </a:lnTo>
                  <a:lnTo>
                    <a:pt x="39624" y="38100"/>
                  </a:lnTo>
                  <a:lnTo>
                    <a:pt x="40386" y="38861"/>
                  </a:lnTo>
                  <a:lnTo>
                    <a:pt x="41148" y="39624"/>
                  </a:lnTo>
                  <a:lnTo>
                    <a:pt x="40843" y="40233"/>
                  </a:lnTo>
                  <a:close/>
                </a:path>
                <a:path w="79248" h="80772">
                  <a:moveTo>
                    <a:pt x="39319" y="43281"/>
                  </a:moveTo>
                  <a:lnTo>
                    <a:pt x="39406" y="43542"/>
                  </a:lnTo>
                  <a:lnTo>
                    <a:pt x="39624" y="43433"/>
                  </a:lnTo>
                  <a:lnTo>
                    <a:pt x="39624" y="42671"/>
                  </a:lnTo>
                  <a:lnTo>
                    <a:pt x="39243" y="43052"/>
                  </a:lnTo>
                  <a:lnTo>
                    <a:pt x="39319" y="43281"/>
                  </a:lnTo>
                  <a:close/>
                </a:path>
                <a:path w="79248" h="80772">
                  <a:moveTo>
                    <a:pt x="39116" y="43179"/>
                  </a:moveTo>
                  <a:lnTo>
                    <a:pt x="38100" y="44195"/>
                  </a:lnTo>
                  <a:lnTo>
                    <a:pt x="41148" y="80772"/>
                  </a:lnTo>
                  <a:lnTo>
                    <a:pt x="45720" y="80772"/>
                  </a:lnTo>
                  <a:lnTo>
                    <a:pt x="41148" y="44195"/>
                  </a:lnTo>
                  <a:lnTo>
                    <a:pt x="39928" y="43586"/>
                  </a:lnTo>
                  <a:lnTo>
                    <a:pt x="39624" y="44195"/>
                  </a:lnTo>
                  <a:lnTo>
                    <a:pt x="39319" y="43586"/>
                  </a:lnTo>
                  <a:lnTo>
                    <a:pt x="39116" y="43179"/>
                  </a:lnTo>
                  <a:close/>
                </a:path>
                <a:path w="79248" h="80772">
                  <a:moveTo>
                    <a:pt x="40132" y="37591"/>
                  </a:moveTo>
                  <a:lnTo>
                    <a:pt x="39928" y="37185"/>
                  </a:lnTo>
                  <a:lnTo>
                    <a:pt x="40132" y="38099"/>
                  </a:lnTo>
                  <a:lnTo>
                    <a:pt x="40386" y="38099"/>
                  </a:lnTo>
                  <a:lnTo>
                    <a:pt x="40132" y="37591"/>
                  </a:lnTo>
                  <a:lnTo>
                    <a:pt x="41148" y="36575"/>
                  </a:lnTo>
                  <a:lnTo>
                    <a:pt x="39928" y="37185"/>
                  </a:lnTo>
                  <a:lnTo>
                    <a:pt x="40132" y="37591"/>
                  </a:lnTo>
                  <a:close/>
                </a:path>
                <a:path w="79248" h="80772">
                  <a:moveTo>
                    <a:pt x="41148" y="42672"/>
                  </a:moveTo>
                  <a:lnTo>
                    <a:pt x="41148" y="41148"/>
                  </a:lnTo>
                  <a:lnTo>
                    <a:pt x="40386" y="41909"/>
                  </a:lnTo>
                  <a:lnTo>
                    <a:pt x="39624" y="42672"/>
                  </a:lnTo>
                  <a:lnTo>
                    <a:pt x="39929" y="43281"/>
                  </a:lnTo>
                  <a:lnTo>
                    <a:pt x="40132" y="43179"/>
                  </a:lnTo>
                  <a:lnTo>
                    <a:pt x="40005" y="43052"/>
                  </a:lnTo>
                  <a:lnTo>
                    <a:pt x="40132" y="42671"/>
                  </a:lnTo>
                  <a:lnTo>
                    <a:pt x="41148" y="42672"/>
                  </a:lnTo>
                  <a:close/>
                </a:path>
                <a:path w="79248" h="80772">
                  <a:moveTo>
                    <a:pt x="40132" y="37591"/>
                  </a:moveTo>
                  <a:lnTo>
                    <a:pt x="40386" y="38099"/>
                  </a:lnTo>
                  <a:lnTo>
                    <a:pt x="41148" y="38100"/>
                  </a:lnTo>
                  <a:lnTo>
                    <a:pt x="41148" y="36575"/>
                  </a:lnTo>
                  <a:lnTo>
                    <a:pt x="40132" y="37591"/>
                  </a:lnTo>
                  <a:close/>
                </a:path>
                <a:path w="79248" h="80772">
                  <a:moveTo>
                    <a:pt x="38100" y="0"/>
                  </a:moveTo>
                  <a:lnTo>
                    <a:pt x="38100" y="36575"/>
                  </a:lnTo>
                  <a:lnTo>
                    <a:pt x="39319" y="37185"/>
                  </a:lnTo>
                  <a:lnTo>
                    <a:pt x="41148" y="0"/>
                  </a:lnTo>
                  <a:lnTo>
                    <a:pt x="38100" y="0"/>
                  </a:lnTo>
                  <a:close/>
                </a:path>
              </a:pathLst>
            </a:custGeom>
            <a:solidFill>
              <a:srgbClr val="000000"/>
            </a:solidFill>
          </p:spPr>
          <p:txBody>
            <a:bodyPr wrap="square" lIns="0" tIns="0" rIns="0" bIns="0" rtlCol="0">
              <a:noAutofit/>
            </a:bodyPr>
            <a:lstStyle/>
            <a:p>
              <a:endParaRPr/>
            </a:p>
          </p:txBody>
        </p:sp>
        <p:sp>
          <p:nvSpPr>
            <p:cNvPr id="66" name="object 66"/>
            <p:cNvSpPr/>
            <p:nvPr/>
          </p:nvSpPr>
          <p:spPr>
            <a:xfrm>
              <a:off x="6086856" y="3322319"/>
              <a:ext cx="62484" cy="64008"/>
            </a:xfrm>
            <a:custGeom>
              <a:avLst/>
              <a:gdLst/>
              <a:ahLst/>
              <a:cxnLst/>
              <a:rect l="l" t="t" r="r" b="b"/>
              <a:pathLst>
                <a:path w="62484" h="64008">
                  <a:moveTo>
                    <a:pt x="18288" y="25908"/>
                  </a:moveTo>
                  <a:lnTo>
                    <a:pt x="18288" y="53340"/>
                  </a:lnTo>
                  <a:lnTo>
                    <a:pt x="19812" y="54863"/>
                  </a:lnTo>
                  <a:lnTo>
                    <a:pt x="22860" y="54863"/>
                  </a:lnTo>
                  <a:lnTo>
                    <a:pt x="21336" y="41148"/>
                  </a:lnTo>
                  <a:lnTo>
                    <a:pt x="19812" y="39624"/>
                  </a:lnTo>
                  <a:lnTo>
                    <a:pt x="18288" y="36575"/>
                  </a:lnTo>
                  <a:lnTo>
                    <a:pt x="18288" y="25908"/>
                  </a:lnTo>
                  <a:close/>
                </a:path>
                <a:path w="62484" h="64008">
                  <a:moveTo>
                    <a:pt x="6096" y="30480"/>
                  </a:moveTo>
                  <a:lnTo>
                    <a:pt x="7620" y="38100"/>
                  </a:lnTo>
                  <a:lnTo>
                    <a:pt x="6096" y="27432"/>
                  </a:lnTo>
                  <a:lnTo>
                    <a:pt x="6096" y="30480"/>
                  </a:lnTo>
                  <a:close/>
                </a:path>
                <a:path w="62484" h="64008">
                  <a:moveTo>
                    <a:pt x="18288" y="35051"/>
                  </a:moveTo>
                  <a:lnTo>
                    <a:pt x="19304" y="37591"/>
                  </a:lnTo>
                  <a:lnTo>
                    <a:pt x="18288" y="33528"/>
                  </a:lnTo>
                  <a:lnTo>
                    <a:pt x="18288" y="35051"/>
                  </a:lnTo>
                  <a:close/>
                </a:path>
                <a:path w="62484" h="64008">
                  <a:moveTo>
                    <a:pt x="34834" y="26125"/>
                  </a:moveTo>
                  <a:lnTo>
                    <a:pt x="34671" y="25907"/>
                  </a:lnTo>
                  <a:lnTo>
                    <a:pt x="34290" y="25907"/>
                  </a:lnTo>
                  <a:lnTo>
                    <a:pt x="34834" y="26125"/>
                  </a:lnTo>
                  <a:close/>
                </a:path>
                <a:path w="62484" h="64008">
                  <a:moveTo>
                    <a:pt x="6096" y="50292"/>
                  </a:moveTo>
                  <a:lnTo>
                    <a:pt x="7620" y="53340"/>
                  </a:lnTo>
                  <a:lnTo>
                    <a:pt x="7620" y="38100"/>
                  </a:lnTo>
                  <a:lnTo>
                    <a:pt x="6096" y="30480"/>
                  </a:lnTo>
                  <a:lnTo>
                    <a:pt x="6096" y="27432"/>
                  </a:lnTo>
                  <a:lnTo>
                    <a:pt x="7620" y="38100"/>
                  </a:lnTo>
                  <a:lnTo>
                    <a:pt x="7620" y="39624"/>
                  </a:lnTo>
                  <a:lnTo>
                    <a:pt x="7620" y="38100"/>
                  </a:lnTo>
                  <a:lnTo>
                    <a:pt x="7620" y="53340"/>
                  </a:lnTo>
                  <a:lnTo>
                    <a:pt x="7620" y="42672"/>
                  </a:lnTo>
                  <a:lnTo>
                    <a:pt x="10668" y="45720"/>
                  </a:lnTo>
                  <a:lnTo>
                    <a:pt x="9144" y="19812"/>
                  </a:lnTo>
                  <a:lnTo>
                    <a:pt x="10668" y="16763"/>
                  </a:lnTo>
                  <a:lnTo>
                    <a:pt x="13716" y="13716"/>
                  </a:lnTo>
                  <a:lnTo>
                    <a:pt x="16764" y="10668"/>
                  </a:lnTo>
                  <a:lnTo>
                    <a:pt x="19812" y="9144"/>
                  </a:lnTo>
                  <a:lnTo>
                    <a:pt x="21336" y="7620"/>
                  </a:lnTo>
                  <a:lnTo>
                    <a:pt x="24384" y="7620"/>
                  </a:lnTo>
                  <a:lnTo>
                    <a:pt x="27432" y="0"/>
                  </a:lnTo>
                  <a:lnTo>
                    <a:pt x="22860" y="1524"/>
                  </a:lnTo>
                  <a:lnTo>
                    <a:pt x="19812" y="1524"/>
                  </a:lnTo>
                  <a:lnTo>
                    <a:pt x="18288" y="3048"/>
                  </a:lnTo>
                  <a:lnTo>
                    <a:pt x="15240" y="4572"/>
                  </a:lnTo>
                  <a:lnTo>
                    <a:pt x="12192" y="7620"/>
                  </a:lnTo>
                  <a:lnTo>
                    <a:pt x="9144" y="9144"/>
                  </a:lnTo>
                  <a:lnTo>
                    <a:pt x="7620" y="22860"/>
                  </a:lnTo>
                  <a:lnTo>
                    <a:pt x="7620" y="25908"/>
                  </a:lnTo>
                  <a:lnTo>
                    <a:pt x="6096" y="12192"/>
                  </a:lnTo>
                  <a:lnTo>
                    <a:pt x="6096" y="50292"/>
                  </a:lnTo>
                  <a:close/>
                </a:path>
                <a:path w="62484" h="64008">
                  <a:moveTo>
                    <a:pt x="35052" y="0"/>
                  </a:moveTo>
                  <a:lnTo>
                    <a:pt x="32004" y="0"/>
                  </a:lnTo>
                  <a:lnTo>
                    <a:pt x="35052" y="6096"/>
                  </a:lnTo>
                  <a:lnTo>
                    <a:pt x="36576" y="7620"/>
                  </a:lnTo>
                  <a:lnTo>
                    <a:pt x="39624" y="1524"/>
                  </a:lnTo>
                  <a:lnTo>
                    <a:pt x="35052" y="0"/>
                  </a:lnTo>
                  <a:close/>
                </a:path>
                <a:path w="62484" h="64008">
                  <a:moveTo>
                    <a:pt x="6096" y="12192"/>
                  </a:moveTo>
                  <a:lnTo>
                    <a:pt x="7620" y="25908"/>
                  </a:lnTo>
                  <a:lnTo>
                    <a:pt x="7620" y="22860"/>
                  </a:lnTo>
                  <a:lnTo>
                    <a:pt x="9144" y="9144"/>
                  </a:lnTo>
                  <a:lnTo>
                    <a:pt x="6096" y="12192"/>
                  </a:lnTo>
                  <a:close/>
                </a:path>
                <a:path w="62484" h="64008">
                  <a:moveTo>
                    <a:pt x="1524" y="21336"/>
                  </a:moveTo>
                  <a:lnTo>
                    <a:pt x="1524" y="22860"/>
                  </a:lnTo>
                  <a:lnTo>
                    <a:pt x="0" y="27432"/>
                  </a:lnTo>
                  <a:lnTo>
                    <a:pt x="0" y="35051"/>
                  </a:lnTo>
                  <a:lnTo>
                    <a:pt x="1524" y="39624"/>
                  </a:lnTo>
                  <a:lnTo>
                    <a:pt x="1524" y="42672"/>
                  </a:lnTo>
                  <a:lnTo>
                    <a:pt x="3048" y="44196"/>
                  </a:lnTo>
                  <a:lnTo>
                    <a:pt x="4572" y="47244"/>
                  </a:lnTo>
                  <a:lnTo>
                    <a:pt x="6096" y="50292"/>
                  </a:lnTo>
                  <a:lnTo>
                    <a:pt x="6096" y="12192"/>
                  </a:lnTo>
                  <a:lnTo>
                    <a:pt x="4572" y="16763"/>
                  </a:lnTo>
                  <a:lnTo>
                    <a:pt x="3048" y="18287"/>
                  </a:lnTo>
                  <a:lnTo>
                    <a:pt x="1524" y="21336"/>
                  </a:lnTo>
                  <a:close/>
                </a:path>
                <a:path w="62484" h="64008">
                  <a:moveTo>
                    <a:pt x="54864" y="50292"/>
                  </a:moveTo>
                  <a:lnTo>
                    <a:pt x="57912" y="47244"/>
                  </a:lnTo>
                  <a:lnTo>
                    <a:pt x="54864" y="38100"/>
                  </a:lnTo>
                  <a:lnTo>
                    <a:pt x="54864" y="35051"/>
                  </a:lnTo>
                  <a:lnTo>
                    <a:pt x="56388" y="33528"/>
                  </a:lnTo>
                  <a:lnTo>
                    <a:pt x="57912" y="47244"/>
                  </a:lnTo>
                  <a:lnTo>
                    <a:pt x="59436" y="44196"/>
                  </a:lnTo>
                  <a:lnTo>
                    <a:pt x="59436" y="42672"/>
                  </a:lnTo>
                  <a:lnTo>
                    <a:pt x="60960" y="39624"/>
                  </a:lnTo>
                  <a:lnTo>
                    <a:pt x="60960" y="35051"/>
                  </a:lnTo>
                  <a:lnTo>
                    <a:pt x="62484" y="33528"/>
                  </a:lnTo>
                  <a:lnTo>
                    <a:pt x="62484" y="30480"/>
                  </a:lnTo>
                  <a:lnTo>
                    <a:pt x="60960" y="27432"/>
                  </a:lnTo>
                  <a:lnTo>
                    <a:pt x="60960" y="22860"/>
                  </a:lnTo>
                  <a:lnTo>
                    <a:pt x="59436" y="21336"/>
                  </a:lnTo>
                  <a:lnTo>
                    <a:pt x="59436" y="18287"/>
                  </a:lnTo>
                  <a:lnTo>
                    <a:pt x="57912" y="16763"/>
                  </a:lnTo>
                  <a:lnTo>
                    <a:pt x="56388" y="30480"/>
                  </a:lnTo>
                  <a:lnTo>
                    <a:pt x="54864" y="27432"/>
                  </a:lnTo>
                  <a:lnTo>
                    <a:pt x="54864" y="22860"/>
                  </a:lnTo>
                  <a:lnTo>
                    <a:pt x="54864" y="50292"/>
                  </a:lnTo>
                  <a:close/>
                </a:path>
                <a:path w="62484" h="64008">
                  <a:moveTo>
                    <a:pt x="54864" y="35051"/>
                  </a:moveTo>
                  <a:lnTo>
                    <a:pt x="54864" y="38100"/>
                  </a:lnTo>
                  <a:lnTo>
                    <a:pt x="57912" y="47244"/>
                  </a:lnTo>
                  <a:lnTo>
                    <a:pt x="56388" y="33528"/>
                  </a:lnTo>
                  <a:lnTo>
                    <a:pt x="54864" y="35051"/>
                  </a:lnTo>
                  <a:close/>
                </a:path>
                <a:path w="62484" h="64008">
                  <a:moveTo>
                    <a:pt x="25908" y="36575"/>
                  </a:moveTo>
                  <a:lnTo>
                    <a:pt x="22860" y="33528"/>
                  </a:lnTo>
                  <a:lnTo>
                    <a:pt x="19812" y="24383"/>
                  </a:lnTo>
                  <a:lnTo>
                    <a:pt x="18288" y="30480"/>
                  </a:lnTo>
                  <a:lnTo>
                    <a:pt x="18288" y="25908"/>
                  </a:lnTo>
                  <a:lnTo>
                    <a:pt x="18288" y="36575"/>
                  </a:lnTo>
                  <a:lnTo>
                    <a:pt x="19812" y="39624"/>
                  </a:lnTo>
                  <a:lnTo>
                    <a:pt x="21336" y="41148"/>
                  </a:lnTo>
                  <a:lnTo>
                    <a:pt x="22860" y="54863"/>
                  </a:lnTo>
                  <a:lnTo>
                    <a:pt x="27432" y="62484"/>
                  </a:lnTo>
                  <a:lnTo>
                    <a:pt x="28956" y="64008"/>
                  </a:lnTo>
                  <a:lnTo>
                    <a:pt x="32004" y="64008"/>
                  </a:lnTo>
                  <a:lnTo>
                    <a:pt x="35052" y="62484"/>
                  </a:lnTo>
                  <a:lnTo>
                    <a:pt x="39624" y="62484"/>
                  </a:lnTo>
                  <a:lnTo>
                    <a:pt x="35052" y="56387"/>
                  </a:lnTo>
                  <a:lnTo>
                    <a:pt x="24384" y="56387"/>
                  </a:lnTo>
                  <a:lnTo>
                    <a:pt x="24384" y="42672"/>
                  </a:lnTo>
                  <a:lnTo>
                    <a:pt x="23876" y="42163"/>
                  </a:lnTo>
                  <a:lnTo>
                    <a:pt x="19304" y="37591"/>
                  </a:lnTo>
                  <a:lnTo>
                    <a:pt x="18288" y="35051"/>
                  </a:lnTo>
                  <a:lnTo>
                    <a:pt x="18288" y="33528"/>
                  </a:lnTo>
                  <a:lnTo>
                    <a:pt x="19304" y="37591"/>
                  </a:lnTo>
                  <a:lnTo>
                    <a:pt x="23876" y="42163"/>
                  </a:lnTo>
                  <a:lnTo>
                    <a:pt x="25908" y="36575"/>
                  </a:lnTo>
                  <a:close/>
                </a:path>
                <a:path w="62484" h="64008">
                  <a:moveTo>
                    <a:pt x="12192" y="48768"/>
                  </a:moveTo>
                  <a:lnTo>
                    <a:pt x="15240" y="59436"/>
                  </a:lnTo>
                  <a:lnTo>
                    <a:pt x="15240" y="51816"/>
                  </a:lnTo>
                  <a:lnTo>
                    <a:pt x="13716" y="13716"/>
                  </a:lnTo>
                  <a:lnTo>
                    <a:pt x="10668" y="16763"/>
                  </a:lnTo>
                  <a:lnTo>
                    <a:pt x="9144" y="19812"/>
                  </a:lnTo>
                  <a:lnTo>
                    <a:pt x="10668" y="45720"/>
                  </a:lnTo>
                  <a:lnTo>
                    <a:pt x="7620" y="42672"/>
                  </a:lnTo>
                  <a:lnTo>
                    <a:pt x="7620" y="53340"/>
                  </a:lnTo>
                  <a:lnTo>
                    <a:pt x="9144" y="54863"/>
                  </a:lnTo>
                  <a:lnTo>
                    <a:pt x="12192" y="56387"/>
                  </a:lnTo>
                  <a:lnTo>
                    <a:pt x="15240" y="59436"/>
                  </a:lnTo>
                  <a:lnTo>
                    <a:pt x="12192" y="48768"/>
                  </a:lnTo>
                  <a:close/>
                </a:path>
                <a:path w="62484" h="64008">
                  <a:moveTo>
                    <a:pt x="23368" y="31495"/>
                  </a:moveTo>
                  <a:lnTo>
                    <a:pt x="22860" y="30480"/>
                  </a:lnTo>
                  <a:lnTo>
                    <a:pt x="23295" y="31786"/>
                  </a:lnTo>
                  <a:lnTo>
                    <a:pt x="23414" y="32142"/>
                  </a:lnTo>
                  <a:lnTo>
                    <a:pt x="23368" y="31495"/>
                  </a:lnTo>
                  <a:close/>
                </a:path>
                <a:path w="62484" h="64008">
                  <a:moveTo>
                    <a:pt x="26924" y="26415"/>
                  </a:moveTo>
                  <a:lnTo>
                    <a:pt x="25631" y="26600"/>
                  </a:lnTo>
                  <a:lnTo>
                    <a:pt x="25298" y="26822"/>
                  </a:lnTo>
                  <a:lnTo>
                    <a:pt x="24384" y="27432"/>
                  </a:lnTo>
                  <a:lnTo>
                    <a:pt x="24079" y="28651"/>
                  </a:lnTo>
                  <a:lnTo>
                    <a:pt x="23875" y="29464"/>
                  </a:lnTo>
                  <a:lnTo>
                    <a:pt x="23537" y="31834"/>
                  </a:lnTo>
                  <a:lnTo>
                    <a:pt x="24214" y="34543"/>
                  </a:lnTo>
                  <a:lnTo>
                    <a:pt x="24384" y="35051"/>
                  </a:lnTo>
                  <a:lnTo>
                    <a:pt x="25527" y="35813"/>
                  </a:lnTo>
                  <a:lnTo>
                    <a:pt x="25472" y="35487"/>
                  </a:lnTo>
                  <a:lnTo>
                    <a:pt x="25336" y="35432"/>
                  </a:lnTo>
                  <a:lnTo>
                    <a:pt x="24384" y="34670"/>
                  </a:lnTo>
                  <a:lnTo>
                    <a:pt x="24384" y="28193"/>
                  </a:lnTo>
                  <a:lnTo>
                    <a:pt x="25076" y="27154"/>
                  </a:lnTo>
                  <a:lnTo>
                    <a:pt x="25472" y="26996"/>
                  </a:lnTo>
                  <a:lnTo>
                    <a:pt x="26924" y="26415"/>
                  </a:lnTo>
                  <a:close/>
                </a:path>
                <a:path w="62484" h="64008">
                  <a:moveTo>
                    <a:pt x="24892" y="28447"/>
                  </a:moveTo>
                  <a:lnTo>
                    <a:pt x="26924" y="26415"/>
                  </a:lnTo>
                  <a:lnTo>
                    <a:pt x="25472" y="26996"/>
                  </a:lnTo>
                  <a:lnTo>
                    <a:pt x="25076" y="27154"/>
                  </a:lnTo>
                  <a:lnTo>
                    <a:pt x="24384" y="28193"/>
                  </a:lnTo>
                  <a:lnTo>
                    <a:pt x="24384" y="29717"/>
                  </a:lnTo>
                  <a:lnTo>
                    <a:pt x="24892" y="28447"/>
                  </a:lnTo>
                  <a:close/>
                </a:path>
                <a:path w="62484" h="64008">
                  <a:moveTo>
                    <a:pt x="25298" y="35356"/>
                  </a:moveTo>
                  <a:lnTo>
                    <a:pt x="24384" y="33527"/>
                  </a:lnTo>
                  <a:lnTo>
                    <a:pt x="24384" y="34670"/>
                  </a:lnTo>
                  <a:lnTo>
                    <a:pt x="25336" y="35432"/>
                  </a:lnTo>
                  <a:lnTo>
                    <a:pt x="25472" y="35487"/>
                  </a:lnTo>
                  <a:lnTo>
                    <a:pt x="25298" y="35356"/>
                  </a:lnTo>
                  <a:close/>
                </a:path>
                <a:path w="62484" h="64008">
                  <a:moveTo>
                    <a:pt x="22860" y="21336"/>
                  </a:moveTo>
                  <a:lnTo>
                    <a:pt x="24384" y="19812"/>
                  </a:lnTo>
                  <a:lnTo>
                    <a:pt x="24384" y="7620"/>
                  </a:lnTo>
                  <a:lnTo>
                    <a:pt x="21336" y="7620"/>
                  </a:lnTo>
                  <a:lnTo>
                    <a:pt x="19812" y="9144"/>
                  </a:lnTo>
                  <a:lnTo>
                    <a:pt x="22860" y="21336"/>
                  </a:lnTo>
                  <a:close/>
                </a:path>
                <a:path w="62484" h="64008">
                  <a:moveTo>
                    <a:pt x="35559" y="36068"/>
                  </a:moveTo>
                  <a:lnTo>
                    <a:pt x="31241" y="37795"/>
                  </a:lnTo>
                  <a:lnTo>
                    <a:pt x="30480" y="38100"/>
                  </a:lnTo>
                  <a:lnTo>
                    <a:pt x="27432" y="38100"/>
                  </a:lnTo>
                  <a:lnTo>
                    <a:pt x="28956" y="38100"/>
                  </a:lnTo>
                  <a:lnTo>
                    <a:pt x="25908" y="36575"/>
                  </a:lnTo>
                  <a:lnTo>
                    <a:pt x="28956" y="44196"/>
                  </a:lnTo>
                  <a:lnTo>
                    <a:pt x="32004" y="44196"/>
                  </a:lnTo>
                  <a:lnTo>
                    <a:pt x="32004" y="38100"/>
                  </a:lnTo>
                  <a:lnTo>
                    <a:pt x="35559" y="36068"/>
                  </a:lnTo>
                  <a:close/>
                </a:path>
                <a:path w="62484" h="64008">
                  <a:moveTo>
                    <a:pt x="33528" y="38100"/>
                  </a:moveTo>
                  <a:lnTo>
                    <a:pt x="35052" y="38100"/>
                  </a:lnTo>
                  <a:lnTo>
                    <a:pt x="36576" y="36575"/>
                  </a:lnTo>
                  <a:lnTo>
                    <a:pt x="39079" y="41365"/>
                  </a:lnTo>
                  <a:lnTo>
                    <a:pt x="38100" y="35051"/>
                  </a:lnTo>
                  <a:lnTo>
                    <a:pt x="36956" y="35814"/>
                  </a:lnTo>
                  <a:lnTo>
                    <a:pt x="36728" y="35966"/>
                  </a:lnTo>
                  <a:lnTo>
                    <a:pt x="33528" y="38100"/>
                  </a:lnTo>
                  <a:close/>
                </a:path>
                <a:path w="62484" h="64008">
                  <a:moveTo>
                    <a:pt x="37084" y="34543"/>
                  </a:moveTo>
                  <a:lnTo>
                    <a:pt x="35559" y="36068"/>
                  </a:lnTo>
                  <a:lnTo>
                    <a:pt x="36829" y="35560"/>
                  </a:lnTo>
                  <a:lnTo>
                    <a:pt x="37147" y="35433"/>
                  </a:lnTo>
                  <a:lnTo>
                    <a:pt x="38100" y="33528"/>
                  </a:lnTo>
                  <a:lnTo>
                    <a:pt x="37761" y="31834"/>
                  </a:lnTo>
                  <a:lnTo>
                    <a:pt x="37084" y="34543"/>
                  </a:lnTo>
                  <a:close/>
                </a:path>
                <a:path w="62484" h="64008">
                  <a:moveTo>
                    <a:pt x="36576" y="56387"/>
                  </a:moveTo>
                  <a:lnTo>
                    <a:pt x="39624" y="54863"/>
                  </a:lnTo>
                  <a:lnTo>
                    <a:pt x="39624" y="41148"/>
                  </a:lnTo>
                  <a:lnTo>
                    <a:pt x="42672" y="36575"/>
                  </a:lnTo>
                  <a:lnTo>
                    <a:pt x="41148" y="24384"/>
                  </a:lnTo>
                  <a:lnTo>
                    <a:pt x="44196" y="30480"/>
                  </a:lnTo>
                  <a:lnTo>
                    <a:pt x="42672" y="25908"/>
                  </a:lnTo>
                  <a:lnTo>
                    <a:pt x="39624" y="21336"/>
                  </a:lnTo>
                  <a:lnTo>
                    <a:pt x="39079" y="21118"/>
                  </a:lnTo>
                  <a:lnTo>
                    <a:pt x="36576" y="25908"/>
                  </a:lnTo>
                  <a:lnTo>
                    <a:pt x="35052" y="19812"/>
                  </a:lnTo>
                  <a:lnTo>
                    <a:pt x="30480" y="24384"/>
                  </a:lnTo>
                  <a:lnTo>
                    <a:pt x="28956" y="24384"/>
                  </a:lnTo>
                  <a:lnTo>
                    <a:pt x="27432" y="25908"/>
                  </a:lnTo>
                  <a:lnTo>
                    <a:pt x="31172" y="24661"/>
                  </a:lnTo>
                  <a:lnTo>
                    <a:pt x="34290" y="25907"/>
                  </a:lnTo>
                  <a:lnTo>
                    <a:pt x="34671" y="25907"/>
                  </a:lnTo>
                  <a:lnTo>
                    <a:pt x="34834" y="26125"/>
                  </a:lnTo>
                  <a:lnTo>
                    <a:pt x="37268" y="29371"/>
                  </a:lnTo>
                  <a:lnTo>
                    <a:pt x="38100" y="30480"/>
                  </a:lnTo>
                  <a:lnTo>
                    <a:pt x="36927" y="26963"/>
                  </a:lnTo>
                  <a:lnTo>
                    <a:pt x="36774" y="26901"/>
                  </a:lnTo>
                  <a:lnTo>
                    <a:pt x="35052" y="25908"/>
                  </a:lnTo>
                  <a:lnTo>
                    <a:pt x="34544" y="25738"/>
                  </a:lnTo>
                  <a:lnTo>
                    <a:pt x="31242" y="24637"/>
                  </a:lnTo>
                  <a:lnTo>
                    <a:pt x="32004" y="24384"/>
                  </a:lnTo>
                  <a:lnTo>
                    <a:pt x="33528" y="24384"/>
                  </a:lnTo>
                  <a:lnTo>
                    <a:pt x="36693" y="26494"/>
                  </a:lnTo>
                  <a:lnTo>
                    <a:pt x="38100" y="27432"/>
                  </a:lnTo>
                  <a:lnTo>
                    <a:pt x="39079" y="41365"/>
                  </a:lnTo>
                  <a:lnTo>
                    <a:pt x="38100" y="42672"/>
                  </a:lnTo>
                  <a:lnTo>
                    <a:pt x="36576" y="56387"/>
                  </a:lnTo>
                  <a:close/>
                </a:path>
                <a:path w="62484" h="64008">
                  <a:moveTo>
                    <a:pt x="48768" y="50292"/>
                  </a:moveTo>
                  <a:lnTo>
                    <a:pt x="50292" y="48768"/>
                  </a:lnTo>
                  <a:lnTo>
                    <a:pt x="51816" y="45720"/>
                  </a:lnTo>
                  <a:lnTo>
                    <a:pt x="53340" y="42672"/>
                  </a:lnTo>
                  <a:lnTo>
                    <a:pt x="53340" y="19812"/>
                  </a:lnTo>
                  <a:lnTo>
                    <a:pt x="51816" y="16763"/>
                  </a:lnTo>
                  <a:lnTo>
                    <a:pt x="50292" y="15240"/>
                  </a:lnTo>
                  <a:lnTo>
                    <a:pt x="47244" y="12192"/>
                  </a:lnTo>
                  <a:lnTo>
                    <a:pt x="44196" y="10668"/>
                  </a:lnTo>
                  <a:lnTo>
                    <a:pt x="42672" y="9144"/>
                  </a:lnTo>
                  <a:lnTo>
                    <a:pt x="39624" y="7620"/>
                  </a:lnTo>
                  <a:lnTo>
                    <a:pt x="38100" y="19812"/>
                  </a:lnTo>
                  <a:lnTo>
                    <a:pt x="32004" y="18287"/>
                  </a:lnTo>
                  <a:lnTo>
                    <a:pt x="28956" y="18287"/>
                  </a:lnTo>
                  <a:lnTo>
                    <a:pt x="27432" y="6096"/>
                  </a:lnTo>
                  <a:lnTo>
                    <a:pt x="32004" y="6096"/>
                  </a:lnTo>
                  <a:lnTo>
                    <a:pt x="32004" y="0"/>
                  </a:lnTo>
                  <a:lnTo>
                    <a:pt x="27432" y="0"/>
                  </a:lnTo>
                  <a:lnTo>
                    <a:pt x="24384" y="7620"/>
                  </a:lnTo>
                  <a:lnTo>
                    <a:pt x="24384" y="19812"/>
                  </a:lnTo>
                  <a:lnTo>
                    <a:pt x="22860" y="21336"/>
                  </a:lnTo>
                  <a:lnTo>
                    <a:pt x="19812" y="9144"/>
                  </a:lnTo>
                  <a:lnTo>
                    <a:pt x="16764" y="10668"/>
                  </a:lnTo>
                  <a:lnTo>
                    <a:pt x="13716" y="13716"/>
                  </a:lnTo>
                  <a:lnTo>
                    <a:pt x="15240" y="51816"/>
                  </a:lnTo>
                  <a:lnTo>
                    <a:pt x="15240" y="59436"/>
                  </a:lnTo>
                  <a:lnTo>
                    <a:pt x="18288" y="60960"/>
                  </a:lnTo>
                  <a:lnTo>
                    <a:pt x="19812" y="60960"/>
                  </a:lnTo>
                  <a:lnTo>
                    <a:pt x="22860" y="62484"/>
                  </a:lnTo>
                  <a:lnTo>
                    <a:pt x="27432" y="62484"/>
                  </a:lnTo>
                  <a:lnTo>
                    <a:pt x="22860" y="54863"/>
                  </a:lnTo>
                  <a:lnTo>
                    <a:pt x="19812" y="54863"/>
                  </a:lnTo>
                  <a:lnTo>
                    <a:pt x="18288" y="53340"/>
                  </a:lnTo>
                  <a:lnTo>
                    <a:pt x="18288" y="25908"/>
                  </a:lnTo>
                  <a:lnTo>
                    <a:pt x="18288" y="27432"/>
                  </a:lnTo>
                  <a:lnTo>
                    <a:pt x="18288" y="25908"/>
                  </a:lnTo>
                  <a:lnTo>
                    <a:pt x="18288" y="30480"/>
                  </a:lnTo>
                  <a:lnTo>
                    <a:pt x="19812" y="24383"/>
                  </a:lnTo>
                  <a:lnTo>
                    <a:pt x="22860" y="33528"/>
                  </a:lnTo>
                  <a:lnTo>
                    <a:pt x="23414" y="32142"/>
                  </a:lnTo>
                  <a:lnTo>
                    <a:pt x="23295" y="31786"/>
                  </a:lnTo>
                  <a:lnTo>
                    <a:pt x="22860" y="30480"/>
                  </a:lnTo>
                  <a:lnTo>
                    <a:pt x="22860" y="21335"/>
                  </a:lnTo>
                  <a:lnTo>
                    <a:pt x="27432" y="19812"/>
                  </a:lnTo>
                  <a:lnTo>
                    <a:pt x="25908" y="25908"/>
                  </a:lnTo>
                  <a:lnTo>
                    <a:pt x="28956" y="24384"/>
                  </a:lnTo>
                  <a:lnTo>
                    <a:pt x="30480" y="24384"/>
                  </a:lnTo>
                  <a:lnTo>
                    <a:pt x="35052" y="19812"/>
                  </a:lnTo>
                  <a:lnTo>
                    <a:pt x="36576" y="25908"/>
                  </a:lnTo>
                  <a:lnTo>
                    <a:pt x="39079" y="21118"/>
                  </a:lnTo>
                  <a:lnTo>
                    <a:pt x="39624" y="21336"/>
                  </a:lnTo>
                  <a:lnTo>
                    <a:pt x="42672" y="25908"/>
                  </a:lnTo>
                  <a:lnTo>
                    <a:pt x="44196" y="30480"/>
                  </a:lnTo>
                  <a:lnTo>
                    <a:pt x="44196" y="27432"/>
                  </a:lnTo>
                  <a:lnTo>
                    <a:pt x="44196" y="30480"/>
                  </a:lnTo>
                  <a:lnTo>
                    <a:pt x="41148" y="24384"/>
                  </a:lnTo>
                  <a:lnTo>
                    <a:pt x="42672" y="36575"/>
                  </a:lnTo>
                  <a:lnTo>
                    <a:pt x="39624" y="41148"/>
                  </a:lnTo>
                  <a:lnTo>
                    <a:pt x="39624" y="54863"/>
                  </a:lnTo>
                  <a:lnTo>
                    <a:pt x="42672" y="54863"/>
                  </a:lnTo>
                  <a:lnTo>
                    <a:pt x="41148" y="39624"/>
                  </a:lnTo>
                  <a:lnTo>
                    <a:pt x="44196" y="33528"/>
                  </a:lnTo>
                  <a:lnTo>
                    <a:pt x="45720" y="51816"/>
                  </a:lnTo>
                  <a:lnTo>
                    <a:pt x="48768" y="50292"/>
                  </a:lnTo>
                  <a:close/>
                </a:path>
                <a:path w="62484" h="64008">
                  <a:moveTo>
                    <a:pt x="27432" y="6096"/>
                  </a:moveTo>
                  <a:lnTo>
                    <a:pt x="28956" y="18287"/>
                  </a:lnTo>
                  <a:lnTo>
                    <a:pt x="32004" y="18287"/>
                  </a:lnTo>
                  <a:lnTo>
                    <a:pt x="38100" y="19812"/>
                  </a:lnTo>
                  <a:lnTo>
                    <a:pt x="39624" y="7620"/>
                  </a:lnTo>
                  <a:lnTo>
                    <a:pt x="42672" y="9144"/>
                  </a:lnTo>
                  <a:lnTo>
                    <a:pt x="44196" y="10668"/>
                  </a:lnTo>
                  <a:lnTo>
                    <a:pt x="47244" y="12192"/>
                  </a:lnTo>
                  <a:lnTo>
                    <a:pt x="50292" y="15240"/>
                  </a:lnTo>
                  <a:lnTo>
                    <a:pt x="51816" y="16763"/>
                  </a:lnTo>
                  <a:lnTo>
                    <a:pt x="53340" y="19812"/>
                  </a:lnTo>
                  <a:lnTo>
                    <a:pt x="53340" y="42672"/>
                  </a:lnTo>
                  <a:lnTo>
                    <a:pt x="51816" y="45720"/>
                  </a:lnTo>
                  <a:lnTo>
                    <a:pt x="50292" y="48768"/>
                  </a:lnTo>
                  <a:lnTo>
                    <a:pt x="48768" y="50292"/>
                  </a:lnTo>
                  <a:lnTo>
                    <a:pt x="45720" y="51816"/>
                  </a:lnTo>
                  <a:lnTo>
                    <a:pt x="44196" y="33528"/>
                  </a:lnTo>
                  <a:lnTo>
                    <a:pt x="41148" y="39624"/>
                  </a:lnTo>
                  <a:lnTo>
                    <a:pt x="42672" y="54863"/>
                  </a:lnTo>
                  <a:lnTo>
                    <a:pt x="44196" y="35051"/>
                  </a:lnTo>
                  <a:lnTo>
                    <a:pt x="42672" y="54863"/>
                  </a:lnTo>
                  <a:lnTo>
                    <a:pt x="39624" y="54863"/>
                  </a:lnTo>
                  <a:lnTo>
                    <a:pt x="36576" y="56387"/>
                  </a:lnTo>
                  <a:lnTo>
                    <a:pt x="35052" y="44196"/>
                  </a:lnTo>
                  <a:lnTo>
                    <a:pt x="39079" y="41365"/>
                  </a:lnTo>
                  <a:lnTo>
                    <a:pt x="36576" y="36575"/>
                  </a:lnTo>
                  <a:lnTo>
                    <a:pt x="35052" y="38100"/>
                  </a:lnTo>
                  <a:lnTo>
                    <a:pt x="33528" y="38100"/>
                  </a:lnTo>
                  <a:lnTo>
                    <a:pt x="36728" y="35966"/>
                  </a:lnTo>
                  <a:lnTo>
                    <a:pt x="36956" y="35814"/>
                  </a:lnTo>
                  <a:lnTo>
                    <a:pt x="38100" y="35051"/>
                  </a:lnTo>
                  <a:lnTo>
                    <a:pt x="39079" y="41365"/>
                  </a:lnTo>
                  <a:lnTo>
                    <a:pt x="38100" y="27432"/>
                  </a:lnTo>
                  <a:lnTo>
                    <a:pt x="36793" y="26561"/>
                  </a:lnTo>
                  <a:lnTo>
                    <a:pt x="33528" y="24384"/>
                  </a:lnTo>
                  <a:lnTo>
                    <a:pt x="32004" y="24384"/>
                  </a:lnTo>
                  <a:lnTo>
                    <a:pt x="31242" y="24637"/>
                  </a:lnTo>
                  <a:lnTo>
                    <a:pt x="27432" y="25908"/>
                  </a:lnTo>
                  <a:lnTo>
                    <a:pt x="28956" y="24384"/>
                  </a:lnTo>
                  <a:lnTo>
                    <a:pt x="25908" y="25908"/>
                  </a:lnTo>
                  <a:lnTo>
                    <a:pt x="27432" y="19812"/>
                  </a:lnTo>
                  <a:lnTo>
                    <a:pt x="22860" y="21335"/>
                  </a:lnTo>
                  <a:lnTo>
                    <a:pt x="22860" y="30480"/>
                  </a:lnTo>
                  <a:lnTo>
                    <a:pt x="23368" y="31495"/>
                  </a:lnTo>
                  <a:lnTo>
                    <a:pt x="23414" y="32142"/>
                  </a:lnTo>
                  <a:lnTo>
                    <a:pt x="22860" y="33528"/>
                  </a:lnTo>
                  <a:lnTo>
                    <a:pt x="25908" y="36575"/>
                  </a:lnTo>
                  <a:lnTo>
                    <a:pt x="28956" y="38100"/>
                  </a:lnTo>
                  <a:lnTo>
                    <a:pt x="30480" y="38100"/>
                  </a:lnTo>
                  <a:lnTo>
                    <a:pt x="31241" y="37795"/>
                  </a:lnTo>
                  <a:lnTo>
                    <a:pt x="25472" y="35487"/>
                  </a:lnTo>
                  <a:lnTo>
                    <a:pt x="25527" y="35813"/>
                  </a:lnTo>
                  <a:lnTo>
                    <a:pt x="24384" y="35051"/>
                  </a:lnTo>
                  <a:lnTo>
                    <a:pt x="24214" y="34543"/>
                  </a:lnTo>
                  <a:lnTo>
                    <a:pt x="23537" y="31834"/>
                  </a:lnTo>
                  <a:lnTo>
                    <a:pt x="23875" y="29464"/>
                  </a:lnTo>
                  <a:lnTo>
                    <a:pt x="24079" y="28651"/>
                  </a:lnTo>
                  <a:lnTo>
                    <a:pt x="24384" y="27432"/>
                  </a:lnTo>
                  <a:lnTo>
                    <a:pt x="25298" y="26822"/>
                  </a:lnTo>
                  <a:lnTo>
                    <a:pt x="25631" y="26600"/>
                  </a:lnTo>
                  <a:lnTo>
                    <a:pt x="26924" y="26415"/>
                  </a:lnTo>
                  <a:lnTo>
                    <a:pt x="28193" y="25908"/>
                  </a:lnTo>
                  <a:lnTo>
                    <a:pt x="34290" y="25907"/>
                  </a:lnTo>
                  <a:lnTo>
                    <a:pt x="31242" y="24688"/>
                  </a:lnTo>
                  <a:lnTo>
                    <a:pt x="34544" y="25738"/>
                  </a:lnTo>
                  <a:lnTo>
                    <a:pt x="35052" y="25908"/>
                  </a:lnTo>
                  <a:lnTo>
                    <a:pt x="36774" y="26901"/>
                  </a:lnTo>
                  <a:lnTo>
                    <a:pt x="36927" y="26963"/>
                  </a:lnTo>
                  <a:lnTo>
                    <a:pt x="38100" y="30480"/>
                  </a:lnTo>
                  <a:lnTo>
                    <a:pt x="37268" y="29371"/>
                  </a:lnTo>
                  <a:lnTo>
                    <a:pt x="37761" y="31834"/>
                  </a:lnTo>
                  <a:lnTo>
                    <a:pt x="38100" y="33528"/>
                  </a:lnTo>
                  <a:lnTo>
                    <a:pt x="37147" y="35433"/>
                  </a:lnTo>
                  <a:lnTo>
                    <a:pt x="36829" y="35560"/>
                  </a:lnTo>
                  <a:lnTo>
                    <a:pt x="35559" y="36068"/>
                  </a:lnTo>
                  <a:lnTo>
                    <a:pt x="32004" y="38100"/>
                  </a:lnTo>
                  <a:lnTo>
                    <a:pt x="32004" y="56387"/>
                  </a:lnTo>
                  <a:lnTo>
                    <a:pt x="35052" y="56387"/>
                  </a:lnTo>
                  <a:lnTo>
                    <a:pt x="39624" y="62484"/>
                  </a:lnTo>
                  <a:lnTo>
                    <a:pt x="42672" y="60960"/>
                  </a:lnTo>
                  <a:lnTo>
                    <a:pt x="44196" y="60960"/>
                  </a:lnTo>
                  <a:lnTo>
                    <a:pt x="47244" y="59436"/>
                  </a:lnTo>
                  <a:lnTo>
                    <a:pt x="50292" y="56387"/>
                  </a:lnTo>
                  <a:lnTo>
                    <a:pt x="51816" y="54863"/>
                  </a:lnTo>
                  <a:lnTo>
                    <a:pt x="54864" y="53340"/>
                  </a:lnTo>
                  <a:lnTo>
                    <a:pt x="54864" y="22860"/>
                  </a:lnTo>
                  <a:lnTo>
                    <a:pt x="54864" y="27432"/>
                  </a:lnTo>
                  <a:lnTo>
                    <a:pt x="56388" y="30480"/>
                  </a:lnTo>
                  <a:lnTo>
                    <a:pt x="54864" y="25908"/>
                  </a:lnTo>
                  <a:lnTo>
                    <a:pt x="56388" y="30480"/>
                  </a:lnTo>
                  <a:lnTo>
                    <a:pt x="57912" y="16763"/>
                  </a:lnTo>
                  <a:lnTo>
                    <a:pt x="54864" y="12192"/>
                  </a:lnTo>
                  <a:lnTo>
                    <a:pt x="54864" y="10668"/>
                  </a:lnTo>
                  <a:lnTo>
                    <a:pt x="51816" y="9144"/>
                  </a:lnTo>
                  <a:lnTo>
                    <a:pt x="50292" y="7620"/>
                  </a:lnTo>
                  <a:lnTo>
                    <a:pt x="47244" y="4572"/>
                  </a:lnTo>
                  <a:lnTo>
                    <a:pt x="44196" y="3048"/>
                  </a:lnTo>
                  <a:lnTo>
                    <a:pt x="42672" y="1524"/>
                  </a:lnTo>
                  <a:lnTo>
                    <a:pt x="39624" y="1524"/>
                  </a:lnTo>
                  <a:lnTo>
                    <a:pt x="36576" y="7620"/>
                  </a:lnTo>
                  <a:lnTo>
                    <a:pt x="35052" y="6096"/>
                  </a:lnTo>
                  <a:lnTo>
                    <a:pt x="32004" y="0"/>
                  </a:lnTo>
                  <a:lnTo>
                    <a:pt x="32004" y="6096"/>
                  </a:lnTo>
                  <a:lnTo>
                    <a:pt x="27432" y="6096"/>
                  </a:lnTo>
                  <a:close/>
                </a:path>
                <a:path w="62484" h="64008">
                  <a:moveTo>
                    <a:pt x="28956" y="44196"/>
                  </a:moveTo>
                  <a:lnTo>
                    <a:pt x="25908" y="36575"/>
                  </a:lnTo>
                  <a:lnTo>
                    <a:pt x="23876" y="42163"/>
                  </a:lnTo>
                  <a:lnTo>
                    <a:pt x="24384" y="42672"/>
                  </a:lnTo>
                  <a:lnTo>
                    <a:pt x="27432" y="44196"/>
                  </a:lnTo>
                  <a:lnTo>
                    <a:pt x="28956" y="56387"/>
                  </a:lnTo>
                  <a:lnTo>
                    <a:pt x="32004" y="56387"/>
                  </a:lnTo>
                  <a:lnTo>
                    <a:pt x="32004" y="44196"/>
                  </a:lnTo>
                  <a:lnTo>
                    <a:pt x="28956" y="44196"/>
                  </a:lnTo>
                  <a:close/>
                </a:path>
                <a:path w="62484" h="64008">
                  <a:moveTo>
                    <a:pt x="38100" y="42672"/>
                  </a:moveTo>
                  <a:lnTo>
                    <a:pt x="39079" y="41365"/>
                  </a:lnTo>
                  <a:lnTo>
                    <a:pt x="35052" y="44196"/>
                  </a:lnTo>
                  <a:lnTo>
                    <a:pt x="36576" y="56387"/>
                  </a:lnTo>
                  <a:lnTo>
                    <a:pt x="38100" y="42672"/>
                  </a:lnTo>
                  <a:close/>
                </a:path>
                <a:path w="62484" h="64008">
                  <a:moveTo>
                    <a:pt x="27432" y="56387"/>
                  </a:moveTo>
                  <a:lnTo>
                    <a:pt x="28956" y="56387"/>
                  </a:lnTo>
                  <a:lnTo>
                    <a:pt x="27432" y="44196"/>
                  </a:lnTo>
                  <a:lnTo>
                    <a:pt x="24384" y="42672"/>
                  </a:lnTo>
                  <a:lnTo>
                    <a:pt x="24384" y="56387"/>
                  </a:lnTo>
                  <a:lnTo>
                    <a:pt x="27432" y="56387"/>
                  </a:lnTo>
                  <a:close/>
                </a:path>
              </a:pathLst>
            </a:custGeom>
            <a:solidFill>
              <a:srgbClr val="000000"/>
            </a:solidFill>
          </p:spPr>
          <p:txBody>
            <a:bodyPr wrap="square" lIns="0" tIns="0" rIns="0" bIns="0" rtlCol="0">
              <a:noAutofit/>
            </a:bodyPr>
            <a:lstStyle/>
            <a:p>
              <a:endParaRPr/>
            </a:p>
          </p:txBody>
        </p:sp>
        <p:sp>
          <p:nvSpPr>
            <p:cNvPr id="67" name="object 67"/>
            <p:cNvSpPr/>
            <p:nvPr/>
          </p:nvSpPr>
          <p:spPr>
            <a:xfrm>
              <a:off x="2884932" y="1805939"/>
              <a:ext cx="41148" cy="44196"/>
            </a:xfrm>
            <a:custGeom>
              <a:avLst/>
              <a:gdLst/>
              <a:ahLst/>
              <a:cxnLst/>
              <a:rect l="l" t="t" r="r" b="b"/>
              <a:pathLst>
                <a:path w="41148" h="44196">
                  <a:moveTo>
                    <a:pt x="0" y="21336"/>
                  </a:moveTo>
                  <a:lnTo>
                    <a:pt x="673" y="27045"/>
                  </a:lnTo>
                  <a:lnTo>
                    <a:pt x="7745" y="39231"/>
                  </a:lnTo>
                  <a:lnTo>
                    <a:pt x="19812" y="44196"/>
                  </a:lnTo>
                  <a:lnTo>
                    <a:pt x="26315" y="43128"/>
                  </a:lnTo>
                  <a:lnTo>
                    <a:pt x="37031" y="34824"/>
                  </a:lnTo>
                  <a:lnTo>
                    <a:pt x="41148" y="21336"/>
                  </a:lnTo>
                  <a:lnTo>
                    <a:pt x="40485" y="16315"/>
                  </a:lnTo>
                  <a:lnTo>
                    <a:pt x="33132" y="4874"/>
                  </a:lnTo>
                  <a:lnTo>
                    <a:pt x="19812" y="0"/>
                  </a:lnTo>
                  <a:lnTo>
                    <a:pt x="15817" y="499"/>
                  </a:lnTo>
                  <a:lnTo>
                    <a:pt x="4586" y="8261"/>
                  </a:lnTo>
                  <a:lnTo>
                    <a:pt x="0" y="21336"/>
                  </a:lnTo>
                  <a:close/>
                </a:path>
              </a:pathLst>
            </a:custGeom>
            <a:solidFill>
              <a:srgbClr val="FEFFFE"/>
            </a:solidFill>
          </p:spPr>
          <p:txBody>
            <a:bodyPr wrap="square" lIns="0" tIns="0" rIns="0" bIns="0" rtlCol="0">
              <a:noAutofit/>
            </a:bodyPr>
            <a:lstStyle/>
            <a:p>
              <a:endParaRPr/>
            </a:p>
          </p:txBody>
        </p:sp>
        <p:sp>
          <p:nvSpPr>
            <p:cNvPr id="68" name="object 68"/>
            <p:cNvSpPr/>
            <p:nvPr/>
          </p:nvSpPr>
          <p:spPr>
            <a:xfrm>
              <a:off x="2865120" y="1787652"/>
              <a:ext cx="80772" cy="80772"/>
            </a:xfrm>
            <a:custGeom>
              <a:avLst/>
              <a:gdLst/>
              <a:ahLst/>
              <a:cxnLst/>
              <a:rect l="l" t="t" r="r" b="b"/>
              <a:pathLst>
                <a:path w="80772" h="80772">
                  <a:moveTo>
                    <a:pt x="39624" y="38100"/>
                  </a:moveTo>
                  <a:lnTo>
                    <a:pt x="41148" y="38099"/>
                  </a:lnTo>
                  <a:lnTo>
                    <a:pt x="40385" y="37338"/>
                  </a:lnTo>
                  <a:lnTo>
                    <a:pt x="40132" y="37083"/>
                  </a:lnTo>
                  <a:lnTo>
                    <a:pt x="39319" y="37490"/>
                  </a:lnTo>
                  <a:lnTo>
                    <a:pt x="39116" y="38099"/>
                  </a:lnTo>
                  <a:lnTo>
                    <a:pt x="38862" y="38861"/>
                  </a:lnTo>
                  <a:lnTo>
                    <a:pt x="38404" y="40233"/>
                  </a:lnTo>
                  <a:lnTo>
                    <a:pt x="38481" y="40385"/>
                  </a:lnTo>
                  <a:lnTo>
                    <a:pt x="39624" y="38100"/>
                  </a:lnTo>
                  <a:close/>
                </a:path>
                <a:path w="80772" h="80772">
                  <a:moveTo>
                    <a:pt x="40386" y="43814"/>
                  </a:moveTo>
                  <a:lnTo>
                    <a:pt x="40385" y="43434"/>
                  </a:lnTo>
                  <a:lnTo>
                    <a:pt x="39624" y="42672"/>
                  </a:lnTo>
                  <a:lnTo>
                    <a:pt x="38100" y="41148"/>
                  </a:lnTo>
                  <a:lnTo>
                    <a:pt x="38100" y="39624"/>
                  </a:lnTo>
                  <a:lnTo>
                    <a:pt x="38861" y="38100"/>
                  </a:lnTo>
                  <a:lnTo>
                    <a:pt x="39116" y="37591"/>
                  </a:lnTo>
                  <a:lnTo>
                    <a:pt x="38100" y="38100"/>
                  </a:lnTo>
                  <a:lnTo>
                    <a:pt x="38100" y="0"/>
                  </a:lnTo>
                  <a:lnTo>
                    <a:pt x="38100" y="42672"/>
                  </a:lnTo>
                  <a:lnTo>
                    <a:pt x="40132" y="43687"/>
                  </a:lnTo>
                  <a:lnTo>
                    <a:pt x="40386" y="43814"/>
                  </a:lnTo>
                  <a:close/>
                </a:path>
                <a:path w="80772" h="80772">
                  <a:moveTo>
                    <a:pt x="39624" y="44196"/>
                  </a:moveTo>
                  <a:lnTo>
                    <a:pt x="40386" y="43814"/>
                  </a:lnTo>
                  <a:lnTo>
                    <a:pt x="40132" y="43687"/>
                  </a:lnTo>
                  <a:lnTo>
                    <a:pt x="38100" y="42672"/>
                  </a:lnTo>
                  <a:lnTo>
                    <a:pt x="39624" y="44196"/>
                  </a:lnTo>
                  <a:close/>
                </a:path>
                <a:path w="80772" h="80772">
                  <a:moveTo>
                    <a:pt x="40385" y="43434"/>
                  </a:moveTo>
                  <a:lnTo>
                    <a:pt x="40386" y="43814"/>
                  </a:lnTo>
                  <a:lnTo>
                    <a:pt x="40640" y="43687"/>
                  </a:lnTo>
                  <a:lnTo>
                    <a:pt x="41148" y="42672"/>
                  </a:lnTo>
                  <a:lnTo>
                    <a:pt x="39624" y="42672"/>
                  </a:lnTo>
                  <a:lnTo>
                    <a:pt x="40385" y="43434"/>
                  </a:lnTo>
                  <a:close/>
                </a:path>
                <a:path w="80772" h="80772">
                  <a:moveTo>
                    <a:pt x="41910" y="41909"/>
                  </a:moveTo>
                  <a:lnTo>
                    <a:pt x="42418" y="40385"/>
                  </a:lnTo>
                  <a:lnTo>
                    <a:pt x="42672" y="39624"/>
                  </a:lnTo>
                  <a:lnTo>
                    <a:pt x="41910" y="38099"/>
                  </a:lnTo>
                  <a:lnTo>
                    <a:pt x="41656" y="38099"/>
                  </a:lnTo>
                  <a:lnTo>
                    <a:pt x="41910" y="38861"/>
                  </a:lnTo>
                  <a:lnTo>
                    <a:pt x="42367" y="40233"/>
                  </a:lnTo>
                  <a:lnTo>
                    <a:pt x="41910" y="41909"/>
                  </a:lnTo>
                  <a:close/>
                </a:path>
                <a:path w="80772" h="80772">
                  <a:moveTo>
                    <a:pt x="42418" y="40385"/>
                  </a:moveTo>
                  <a:lnTo>
                    <a:pt x="41910" y="41909"/>
                  </a:lnTo>
                  <a:lnTo>
                    <a:pt x="42672" y="41148"/>
                  </a:lnTo>
                  <a:lnTo>
                    <a:pt x="42672" y="39624"/>
                  </a:lnTo>
                  <a:lnTo>
                    <a:pt x="42418" y="40385"/>
                  </a:lnTo>
                  <a:close/>
                </a:path>
                <a:path w="80772" h="80772">
                  <a:moveTo>
                    <a:pt x="42672" y="42672"/>
                  </a:moveTo>
                  <a:lnTo>
                    <a:pt x="41656" y="42671"/>
                  </a:lnTo>
                  <a:lnTo>
                    <a:pt x="41452" y="43281"/>
                  </a:lnTo>
                  <a:lnTo>
                    <a:pt x="41148" y="44196"/>
                  </a:lnTo>
                  <a:lnTo>
                    <a:pt x="42672" y="80772"/>
                  </a:lnTo>
                  <a:lnTo>
                    <a:pt x="47243" y="80772"/>
                  </a:lnTo>
                  <a:lnTo>
                    <a:pt x="42672" y="42672"/>
                  </a:lnTo>
                  <a:close/>
                </a:path>
                <a:path w="80772" h="80772">
                  <a:moveTo>
                    <a:pt x="38100" y="0"/>
                  </a:moveTo>
                  <a:lnTo>
                    <a:pt x="38100" y="38100"/>
                  </a:lnTo>
                  <a:lnTo>
                    <a:pt x="39116" y="37591"/>
                  </a:lnTo>
                  <a:lnTo>
                    <a:pt x="39624" y="36575"/>
                  </a:lnTo>
                  <a:lnTo>
                    <a:pt x="40386" y="36956"/>
                  </a:lnTo>
                  <a:lnTo>
                    <a:pt x="41148" y="36575"/>
                  </a:lnTo>
                  <a:lnTo>
                    <a:pt x="40386" y="36956"/>
                  </a:lnTo>
                  <a:lnTo>
                    <a:pt x="40640" y="37083"/>
                  </a:lnTo>
                  <a:lnTo>
                    <a:pt x="41452" y="37490"/>
                  </a:lnTo>
                  <a:lnTo>
                    <a:pt x="41656" y="37591"/>
                  </a:lnTo>
                  <a:lnTo>
                    <a:pt x="42672" y="38100"/>
                  </a:lnTo>
                  <a:lnTo>
                    <a:pt x="47243" y="80772"/>
                  </a:lnTo>
                  <a:lnTo>
                    <a:pt x="50292" y="79248"/>
                  </a:lnTo>
                  <a:lnTo>
                    <a:pt x="54863" y="77724"/>
                  </a:lnTo>
                  <a:lnTo>
                    <a:pt x="57912" y="76200"/>
                  </a:lnTo>
                  <a:lnTo>
                    <a:pt x="60960" y="74675"/>
                  </a:lnTo>
                  <a:lnTo>
                    <a:pt x="64007" y="73151"/>
                  </a:lnTo>
                  <a:lnTo>
                    <a:pt x="67056" y="70103"/>
                  </a:lnTo>
                  <a:lnTo>
                    <a:pt x="70104" y="67055"/>
                  </a:lnTo>
                  <a:lnTo>
                    <a:pt x="73152" y="64008"/>
                  </a:lnTo>
                  <a:lnTo>
                    <a:pt x="74675" y="60960"/>
                  </a:lnTo>
                  <a:lnTo>
                    <a:pt x="76200" y="57912"/>
                  </a:lnTo>
                  <a:lnTo>
                    <a:pt x="77724" y="54863"/>
                  </a:lnTo>
                  <a:lnTo>
                    <a:pt x="79248" y="50291"/>
                  </a:lnTo>
                  <a:lnTo>
                    <a:pt x="79248" y="47243"/>
                  </a:lnTo>
                  <a:lnTo>
                    <a:pt x="80772" y="42672"/>
                  </a:lnTo>
                  <a:lnTo>
                    <a:pt x="80772" y="38100"/>
                  </a:lnTo>
                  <a:lnTo>
                    <a:pt x="79248" y="33527"/>
                  </a:lnTo>
                  <a:lnTo>
                    <a:pt x="79248" y="30479"/>
                  </a:lnTo>
                  <a:lnTo>
                    <a:pt x="77724" y="25908"/>
                  </a:lnTo>
                  <a:lnTo>
                    <a:pt x="76200" y="22860"/>
                  </a:lnTo>
                  <a:lnTo>
                    <a:pt x="74675" y="19812"/>
                  </a:lnTo>
                  <a:lnTo>
                    <a:pt x="73152" y="16763"/>
                  </a:lnTo>
                  <a:lnTo>
                    <a:pt x="70104" y="13715"/>
                  </a:lnTo>
                  <a:lnTo>
                    <a:pt x="70104" y="12191"/>
                  </a:lnTo>
                  <a:lnTo>
                    <a:pt x="67056" y="10667"/>
                  </a:lnTo>
                  <a:lnTo>
                    <a:pt x="64007" y="7619"/>
                  </a:lnTo>
                  <a:lnTo>
                    <a:pt x="60960" y="6096"/>
                  </a:lnTo>
                  <a:lnTo>
                    <a:pt x="57912" y="3048"/>
                  </a:lnTo>
                  <a:lnTo>
                    <a:pt x="54863" y="1524"/>
                  </a:lnTo>
                  <a:lnTo>
                    <a:pt x="50292" y="1524"/>
                  </a:lnTo>
                  <a:lnTo>
                    <a:pt x="47243" y="0"/>
                  </a:lnTo>
                  <a:lnTo>
                    <a:pt x="38100" y="0"/>
                  </a:lnTo>
                  <a:close/>
                </a:path>
                <a:path w="80772" h="80772">
                  <a:moveTo>
                    <a:pt x="39624" y="42672"/>
                  </a:moveTo>
                  <a:lnTo>
                    <a:pt x="38481" y="40385"/>
                  </a:lnTo>
                  <a:lnTo>
                    <a:pt x="38404" y="40233"/>
                  </a:lnTo>
                  <a:lnTo>
                    <a:pt x="38862" y="38861"/>
                  </a:lnTo>
                  <a:lnTo>
                    <a:pt x="39116" y="38099"/>
                  </a:lnTo>
                  <a:lnTo>
                    <a:pt x="39319" y="37490"/>
                  </a:lnTo>
                  <a:lnTo>
                    <a:pt x="40132" y="37083"/>
                  </a:lnTo>
                  <a:lnTo>
                    <a:pt x="40385" y="37338"/>
                  </a:lnTo>
                  <a:lnTo>
                    <a:pt x="41148" y="38099"/>
                  </a:lnTo>
                  <a:lnTo>
                    <a:pt x="41910" y="38861"/>
                  </a:lnTo>
                  <a:lnTo>
                    <a:pt x="41656" y="38099"/>
                  </a:lnTo>
                  <a:lnTo>
                    <a:pt x="41910" y="38099"/>
                  </a:lnTo>
                  <a:lnTo>
                    <a:pt x="42672" y="39624"/>
                  </a:lnTo>
                  <a:lnTo>
                    <a:pt x="42672" y="41148"/>
                  </a:lnTo>
                  <a:lnTo>
                    <a:pt x="41910" y="41909"/>
                  </a:lnTo>
                  <a:lnTo>
                    <a:pt x="42367" y="40233"/>
                  </a:lnTo>
                  <a:lnTo>
                    <a:pt x="41148" y="42672"/>
                  </a:lnTo>
                  <a:lnTo>
                    <a:pt x="40640" y="43687"/>
                  </a:lnTo>
                  <a:lnTo>
                    <a:pt x="40386" y="43814"/>
                  </a:lnTo>
                  <a:lnTo>
                    <a:pt x="39624" y="44196"/>
                  </a:lnTo>
                  <a:lnTo>
                    <a:pt x="38100" y="42672"/>
                  </a:lnTo>
                  <a:lnTo>
                    <a:pt x="38100" y="0"/>
                  </a:lnTo>
                  <a:lnTo>
                    <a:pt x="33528" y="0"/>
                  </a:lnTo>
                  <a:lnTo>
                    <a:pt x="30480" y="1524"/>
                  </a:lnTo>
                  <a:lnTo>
                    <a:pt x="25907" y="1524"/>
                  </a:lnTo>
                  <a:lnTo>
                    <a:pt x="22860" y="3048"/>
                  </a:lnTo>
                  <a:lnTo>
                    <a:pt x="19812" y="6096"/>
                  </a:lnTo>
                  <a:lnTo>
                    <a:pt x="16763" y="7619"/>
                  </a:lnTo>
                  <a:lnTo>
                    <a:pt x="13716" y="10667"/>
                  </a:lnTo>
                  <a:lnTo>
                    <a:pt x="12192" y="10667"/>
                  </a:lnTo>
                  <a:lnTo>
                    <a:pt x="10668" y="13715"/>
                  </a:lnTo>
                  <a:lnTo>
                    <a:pt x="7619" y="16763"/>
                  </a:lnTo>
                  <a:lnTo>
                    <a:pt x="6096" y="18287"/>
                  </a:lnTo>
                  <a:lnTo>
                    <a:pt x="4572" y="22860"/>
                  </a:lnTo>
                  <a:lnTo>
                    <a:pt x="3048" y="25908"/>
                  </a:lnTo>
                  <a:lnTo>
                    <a:pt x="1524" y="30479"/>
                  </a:lnTo>
                  <a:lnTo>
                    <a:pt x="0" y="33527"/>
                  </a:lnTo>
                  <a:lnTo>
                    <a:pt x="0" y="47243"/>
                  </a:lnTo>
                  <a:lnTo>
                    <a:pt x="1524" y="50291"/>
                  </a:lnTo>
                  <a:lnTo>
                    <a:pt x="3048" y="54863"/>
                  </a:lnTo>
                  <a:lnTo>
                    <a:pt x="4572" y="57912"/>
                  </a:lnTo>
                  <a:lnTo>
                    <a:pt x="6096" y="60960"/>
                  </a:lnTo>
                  <a:lnTo>
                    <a:pt x="7619" y="64008"/>
                  </a:lnTo>
                  <a:lnTo>
                    <a:pt x="10668" y="67055"/>
                  </a:lnTo>
                  <a:lnTo>
                    <a:pt x="10668" y="68579"/>
                  </a:lnTo>
                  <a:lnTo>
                    <a:pt x="13716" y="70103"/>
                  </a:lnTo>
                  <a:lnTo>
                    <a:pt x="16763" y="73151"/>
                  </a:lnTo>
                  <a:lnTo>
                    <a:pt x="19812" y="74675"/>
                  </a:lnTo>
                  <a:lnTo>
                    <a:pt x="22860" y="76200"/>
                  </a:lnTo>
                  <a:lnTo>
                    <a:pt x="25907" y="77724"/>
                  </a:lnTo>
                  <a:lnTo>
                    <a:pt x="30480" y="79248"/>
                  </a:lnTo>
                  <a:lnTo>
                    <a:pt x="33528" y="80772"/>
                  </a:lnTo>
                  <a:lnTo>
                    <a:pt x="42672" y="80772"/>
                  </a:lnTo>
                  <a:lnTo>
                    <a:pt x="41148" y="44196"/>
                  </a:lnTo>
                  <a:lnTo>
                    <a:pt x="41452" y="43281"/>
                  </a:lnTo>
                  <a:lnTo>
                    <a:pt x="41656" y="42671"/>
                  </a:lnTo>
                  <a:lnTo>
                    <a:pt x="42672" y="42672"/>
                  </a:lnTo>
                  <a:lnTo>
                    <a:pt x="47243" y="80772"/>
                  </a:lnTo>
                  <a:lnTo>
                    <a:pt x="42672" y="38100"/>
                  </a:lnTo>
                  <a:lnTo>
                    <a:pt x="41656" y="37591"/>
                  </a:lnTo>
                  <a:lnTo>
                    <a:pt x="41452" y="37490"/>
                  </a:lnTo>
                  <a:lnTo>
                    <a:pt x="40640" y="37083"/>
                  </a:lnTo>
                  <a:lnTo>
                    <a:pt x="40386" y="36956"/>
                  </a:lnTo>
                  <a:lnTo>
                    <a:pt x="39624" y="36575"/>
                  </a:lnTo>
                  <a:lnTo>
                    <a:pt x="39116" y="37591"/>
                  </a:lnTo>
                  <a:lnTo>
                    <a:pt x="38861" y="38100"/>
                  </a:lnTo>
                  <a:lnTo>
                    <a:pt x="38100" y="39624"/>
                  </a:lnTo>
                  <a:lnTo>
                    <a:pt x="38100" y="41148"/>
                  </a:lnTo>
                  <a:lnTo>
                    <a:pt x="39624" y="42672"/>
                  </a:lnTo>
                  <a:close/>
                </a:path>
              </a:pathLst>
            </a:custGeom>
            <a:solidFill>
              <a:srgbClr val="000000"/>
            </a:solidFill>
          </p:spPr>
          <p:txBody>
            <a:bodyPr wrap="square" lIns="0" tIns="0" rIns="0" bIns="0" rtlCol="0">
              <a:noAutofit/>
            </a:bodyPr>
            <a:lstStyle/>
            <a:p>
              <a:endParaRPr/>
            </a:p>
          </p:txBody>
        </p:sp>
        <p:sp>
          <p:nvSpPr>
            <p:cNvPr id="69" name="object 69"/>
            <p:cNvSpPr/>
            <p:nvPr/>
          </p:nvSpPr>
          <p:spPr>
            <a:xfrm>
              <a:off x="2874264" y="1796795"/>
              <a:ext cx="62484" cy="62484"/>
            </a:xfrm>
            <a:custGeom>
              <a:avLst/>
              <a:gdLst/>
              <a:ahLst/>
              <a:cxnLst/>
              <a:rect l="l" t="t" r="r" b="b"/>
              <a:pathLst>
                <a:path w="62484" h="62484">
                  <a:moveTo>
                    <a:pt x="34290" y="25907"/>
                  </a:moveTo>
                  <a:lnTo>
                    <a:pt x="31394" y="24688"/>
                  </a:lnTo>
                  <a:lnTo>
                    <a:pt x="31242" y="24637"/>
                  </a:lnTo>
                  <a:lnTo>
                    <a:pt x="30480" y="24384"/>
                  </a:lnTo>
                  <a:lnTo>
                    <a:pt x="31172" y="24660"/>
                  </a:lnTo>
                  <a:lnTo>
                    <a:pt x="31326" y="24722"/>
                  </a:lnTo>
                  <a:lnTo>
                    <a:pt x="34290" y="25907"/>
                  </a:lnTo>
                  <a:close/>
                </a:path>
                <a:path w="62484" h="62484">
                  <a:moveTo>
                    <a:pt x="28956" y="25907"/>
                  </a:moveTo>
                  <a:lnTo>
                    <a:pt x="34290" y="25907"/>
                  </a:lnTo>
                  <a:lnTo>
                    <a:pt x="31326" y="24722"/>
                  </a:lnTo>
                  <a:lnTo>
                    <a:pt x="31172" y="24660"/>
                  </a:lnTo>
                  <a:lnTo>
                    <a:pt x="28956" y="25907"/>
                  </a:lnTo>
                  <a:close/>
                </a:path>
                <a:path w="62484" h="62484">
                  <a:moveTo>
                    <a:pt x="31326" y="37761"/>
                  </a:moveTo>
                  <a:lnTo>
                    <a:pt x="27431" y="36575"/>
                  </a:lnTo>
                  <a:lnTo>
                    <a:pt x="28956" y="38100"/>
                  </a:lnTo>
                  <a:lnTo>
                    <a:pt x="32004" y="38100"/>
                  </a:lnTo>
                  <a:lnTo>
                    <a:pt x="35560" y="36067"/>
                  </a:lnTo>
                  <a:lnTo>
                    <a:pt x="31326" y="37761"/>
                  </a:lnTo>
                  <a:close/>
                </a:path>
                <a:path w="62484" h="62484">
                  <a:moveTo>
                    <a:pt x="38100" y="30480"/>
                  </a:moveTo>
                  <a:lnTo>
                    <a:pt x="38946" y="31834"/>
                  </a:lnTo>
                  <a:lnTo>
                    <a:pt x="38100" y="27432"/>
                  </a:lnTo>
                  <a:lnTo>
                    <a:pt x="36853" y="26600"/>
                  </a:lnTo>
                  <a:lnTo>
                    <a:pt x="37011" y="26996"/>
                  </a:lnTo>
                  <a:lnTo>
                    <a:pt x="38099" y="29718"/>
                  </a:lnTo>
                  <a:lnTo>
                    <a:pt x="38100" y="30480"/>
                  </a:lnTo>
                  <a:close/>
                </a:path>
                <a:path w="62484" h="62484">
                  <a:moveTo>
                    <a:pt x="54863" y="53340"/>
                  </a:moveTo>
                  <a:lnTo>
                    <a:pt x="56387" y="50292"/>
                  </a:lnTo>
                  <a:lnTo>
                    <a:pt x="54863" y="39624"/>
                  </a:lnTo>
                  <a:lnTo>
                    <a:pt x="54863" y="22860"/>
                  </a:lnTo>
                  <a:lnTo>
                    <a:pt x="56387" y="38100"/>
                  </a:lnTo>
                  <a:lnTo>
                    <a:pt x="59436" y="47244"/>
                  </a:lnTo>
                  <a:lnTo>
                    <a:pt x="56387" y="30480"/>
                  </a:lnTo>
                  <a:lnTo>
                    <a:pt x="56387" y="27432"/>
                  </a:lnTo>
                  <a:lnTo>
                    <a:pt x="56387" y="30480"/>
                  </a:lnTo>
                  <a:lnTo>
                    <a:pt x="59436" y="47244"/>
                  </a:lnTo>
                  <a:lnTo>
                    <a:pt x="56387" y="25908"/>
                  </a:lnTo>
                  <a:lnTo>
                    <a:pt x="56387" y="35052"/>
                  </a:lnTo>
                  <a:lnTo>
                    <a:pt x="56387" y="25908"/>
                  </a:lnTo>
                  <a:lnTo>
                    <a:pt x="54863" y="21336"/>
                  </a:lnTo>
                  <a:lnTo>
                    <a:pt x="54863" y="53340"/>
                  </a:lnTo>
                  <a:close/>
                </a:path>
                <a:path w="62484" h="62484">
                  <a:moveTo>
                    <a:pt x="41148" y="7620"/>
                  </a:moveTo>
                  <a:lnTo>
                    <a:pt x="42672" y="25908"/>
                  </a:lnTo>
                  <a:lnTo>
                    <a:pt x="44196" y="30480"/>
                  </a:lnTo>
                  <a:lnTo>
                    <a:pt x="45719" y="53340"/>
                  </a:lnTo>
                  <a:lnTo>
                    <a:pt x="48768" y="50292"/>
                  </a:lnTo>
                  <a:lnTo>
                    <a:pt x="51816" y="47244"/>
                  </a:lnTo>
                  <a:lnTo>
                    <a:pt x="53340" y="44196"/>
                  </a:lnTo>
                  <a:lnTo>
                    <a:pt x="53340" y="18287"/>
                  </a:lnTo>
                  <a:lnTo>
                    <a:pt x="51816" y="16764"/>
                  </a:lnTo>
                  <a:lnTo>
                    <a:pt x="48768" y="13716"/>
                  </a:lnTo>
                  <a:lnTo>
                    <a:pt x="47243" y="4572"/>
                  </a:lnTo>
                  <a:lnTo>
                    <a:pt x="45719" y="3048"/>
                  </a:lnTo>
                  <a:lnTo>
                    <a:pt x="42672" y="1524"/>
                  </a:lnTo>
                  <a:lnTo>
                    <a:pt x="45719" y="10668"/>
                  </a:lnTo>
                  <a:lnTo>
                    <a:pt x="44196" y="27432"/>
                  </a:lnTo>
                  <a:lnTo>
                    <a:pt x="42672" y="9144"/>
                  </a:lnTo>
                  <a:lnTo>
                    <a:pt x="41148" y="7620"/>
                  </a:lnTo>
                  <a:close/>
                </a:path>
                <a:path w="62484" h="62484">
                  <a:moveTo>
                    <a:pt x="33528" y="0"/>
                  </a:moveTo>
                  <a:lnTo>
                    <a:pt x="35052" y="6096"/>
                  </a:lnTo>
                  <a:lnTo>
                    <a:pt x="38100" y="7620"/>
                  </a:lnTo>
                  <a:lnTo>
                    <a:pt x="41148" y="7620"/>
                  </a:lnTo>
                  <a:lnTo>
                    <a:pt x="42672" y="9144"/>
                  </a:lnTo>
                  <a:lnTo>
                    <a:pt x="44196" y="27432"/>
                  </a:lnTo>
                  <a:lnTo>
                    <a:pt x="45719" y="10668"/>
                  </a:lnTo>
                  <a:lnTo>
                    <a:pt x="42672" y="1524"/>
                  </a:lnTo>
                  <a:lnTo>
                    <a:pt x="39624" y="1524"/>
                  </a:lnTo>
                  <a:lnTo>
                    <a:pt x="35052" y="0"/>
                  </a:lnTo>
                  <a:lnTo>
                    <a:pt x="33528" y="0"/>
                  </a:lnTo>
                  <a:close/>
                </a:path>
                <a:path w="62484" h="62484">
                  <a:moveTo>
                    <a:pt x="1524" y="21336"/>
                  </a:moveTo>
                  <a:lnTo>
                    <a:pt x="1524" y="22860"/>
                  </a:lnTo>
                  <a:lnTo>
                    <a:pt x="0" y="27432"/>
                  </a:lnTo>
                  <a:lnTo>
                    <a:pt x="0" y="35052"/>
                  </a:lnTo>
                  <a:lnTo>
                    <a:pt x="1524" y="39624"/>
                  </a:lnTo>
                  <a:lnTo>
                    <a:pt x="1524" y="42672"/>
                  </a:lnTo>
                  <a:lnTo>
                    <a:pt x="3048" y="44196"/>
                  </a:lnTo>
                  <a:lnTo>
                    <a:pt x="4572" y="47244"/>
                  </a:lnTo>
                  <a:lnTo>
                    <a:pt x="6096" y="35052"/>
                  </a:lnTo>
                  <a:lnTo>
                    <a:pt x="6096" y="33528"/>
                  </a:lnTo>
                  <a:lnTo>
                    <a:pt x="7619" y="38100"/>
                  </a:lnTo>
                  <a:lnTo>
                    <a:pt x="7619" y="12192"/>
                  </a:lnTo>
                  <a:lnTo>
                    <a:pt x="6096" y="27432"/>
                  </a:lnTo>
                  <a:lnTo>
                    <a:pt x="6096" y="30480"/>
                  </a:lnTo>
                  <a:lnTo>
                    <a:pt x="6096" y="27432"/>
                  </a:lnTo>
                  <a:lnTo>
                    <a:pt x="4572" y="16764"/>
                  </a:lnTo>
                  <a:lnTo>
                    <a:pt x="3048" y="18287"/>
                  </a:lnTo>
                  <a:lnTo>
                    <a:pt x="1524" y="21336"/>
                  </a:lnTo>
                  <a:close/>
                </a:path>
                <a:path w="62484" h="62484">
                  <a:moveTo>
                    <a:pt x="56387" y="38100"/>
                  </a:moveTo>
                  <a:lnTo>
                    <a:pt x="54863" y="22860"/>
                  </a:lnTo>
                  <a:lnTo>
                    <a:pt x="54863" y="39624"/>
                  </a:lnTo>
                  <a:lnTo>
                    <a:pt x="56387" y="50292"/>
                  </a:lnTo>
                  <a:lnTo>
                    <a:pt x="59436" y="47244"/>
                  </a:lnTo>
                  <a:lnTo>
                    <a:pt x="56387" y="38100"/>
                  </a:lnTo>
                  <a:close/>
                </a:path>
                <a:path w="62484" h="62484">
                  <a:moveTo>
                    <a:pt x="22860" y="54864"/>
                  </a:moveTo>
                  <a:lnTo>
                    <a:pt x="27431" y="62484"/>
                  </a:lnTo>
                  <a:lnTo>
                    <a:pt x="25908" y="56387"/>
                  </a:lnTo>
                  <a:lnTo>
                    <a:pt x="24384" y="42672"/>
                  </a:lnTo>
                  <a:lnTo>
                    <a:pt x="22860" y="41148"/>
                  </a:lnTo>
                  <a:lnTo>
                    <a:pt x="21336" y="39624"/>
                  </a:lnTo>
                  <a:lnTo>
                    <a:pt x="19812" y="35052"/>
                  </a:lnTo>
                  <a:lnTo>
                    <a:pt x="18287" y="33528"/>
                  </a:lnTo>
                  <a:lnTo>
                    <a:pt x="19812" y="38100"/>
                  </a:lnTo>
                  <a:lnTo>
                    <a:pt x="18287" y="33528"/>
                  </a:lnTo>
                  <a:lnTo>
                    <a:pt x="21336" y="54864"/>
                  </a:lnTo>
                  <a:lnTo>
                    <a:pt x="22860" y="62484"/>
                  </a:lnTo>
                  <a:lnTo>
                    <a:pt x="27431" y="62484"/>
                  </a:lnTo>
                  <a:lnTo>
                    <a:pt x="22860" y="54864"/>
                  </a:lnTo>
                  <a:close/>
                </a:path>
                <a:path w="62484" h="62484">
                  <a:moveTo>
                    <a:pt x="9143" y="21336"/>
                  </a:moveTo>
                  <a:lnTo>
                    <a:pt x="7619" y="22860"/>
                  </a:lnTo>
                  <a:lnTo>
                    <a:pt x="9143" y="42672"/>
                  </a:lnTo>
                  <a:lnTo>
                    <a:pt x="7619" y="39624"/>
                  </a:lnTo>
                  <a:lnTo>
                    <a:pt x="7619" y="50292"/>
                  </a:lnTo>
                  <a:lnTo>
                    <a:pt x="9143" y="53340"/>
                  </a:lnTo>
                  <a:lnTo>
                    <a:pt x="12192" y="56387"/>
                  </a:lnTo>
                  <a:lnTo>
                    <a:pt x="12192" y="48768"/>
                  </a:lnTo>
                  <a:lnTo>
                    <a:pt x="16763" y="59436"/>
                  </a:lnTo>
                  <a:lnTo>
                    <a:pt x="18287" y="60960"/>
                  </a:lnTo>
                  <a:lnTo>
                    <a:pt x="21336" y="60960"/>
                  </a:lnTo>
                  <a:lnTo>
                    <a:pt x="18287" y="53340"/>
                  </a:lnTo>
                  <a:lnTo>
                    <a:pt x="15240" y="50292"/>
                  </a:lnTo>
                  <a:lnTo>
                    <a:pt x="12192" y="47244"/>
                  </a:lnTo>
                  <a:lnTo>
                    <a:pt x="10668" y="44196"/>
                  </a:lnTo>
                  <a:lnTo>
                    <a:pt x="9143" y="21336"/>
                  </a:lnTo>
                  <a:close/>
                </a:path>
                <a:path w="62484" h="62484">
                  <a:moveTo>
                    <a:pt x="39624" y="30480"/>
                  </a:moveTo>
                  <a:lnTo>
                    <a:pt x="39188" y="31786"/>
                  </a:lnTo>
                  <a:lnTo>
                    <a:pt x="39624" y="33528"/>
                  </a:lnTo>
                  <a:lnTo>
                    <a:pt x="41148" y="39624"/>
                  </a:lnTo>
                  <a:lnTo>
                    <a:pt x="39624" y="30480"/>
                  </a:lnTo>
                  <a:close/>
                </a:path>
                <a:path w="62484" h="62484">
                  <a:moveTo>
                    <a:pt x="16763" y="12192"/>
                  </a:moveTo>
                  <a:lnTo>
                    <a:pt x="13716" y="13716"/>
                  </a:lnTo>
                  <a:lnTo>
                    <a:pt x="12192" y="15240"/>
                  </a:lnTo>
                  <a:lnTo>
                    <a:pt x="10668" y="18287"/>
                  </a:lnTo>
                  <a:lnTo>
                    <a:pt x="9143" y="21336"/>
                  </a:lnTo>
                  <a:lnTo>
                    <a:pt x="10668" y="44196"/>
                  </a:lnTo>
                  <a:lnTo>
                    <a:pt x="12192" y="47244"/>
                  </a:lnTo>
                  <a:lnTo>
                    <a:pt x="15240" y="50292"/>
                  </a:lnTo>
                  <a:lnTo>
                    <a:pt x="18287" y="53340"/>
                  </a:lnTo>
                  <a:lnTo>
                    <a:pt x="21336" y="60960"/>
                  </a:lnTo>
                  <a:lnTo>
                    <a:pt x="22860" y="62484"/>
                  </a:lnTo>
                  <a:lnTo>
                    <a:pt x="21336" y="54864"/>
                  </a:lnTo>
                  <a:lnTo>
                    <a:pt x="18287" y="33528"/>
                  </a:lnTo>
                  <a:lnTo>
                    <a:pt x="19812" y="35052"/>
                  </a:lnTo>
                  <a:lnTo>
                    <a:pt x="21336" y="39624"/>
                  </a:lnTo>
                  <a:lnTo>
                    <a:pt x="23404" y="21118"/>
                  </a:lnTo>
                  <a:lnTo>
                    <a:pt x="22860" y="21336"/>
                  </a:lnTo>
                  <a:lnTo>
                    <a:pt x="24384" y="19812"/>
                  </a:lnTo>
                  <a:lnTo>
                    <a:pt x="30480" y="18287"/>
                  </a:lnTo>
                  <a:lnTo>
                    <a:pt x="30480" y="0"/>
                  </a:lnTo>
                  <a:lnTo>
                    <a:pt x="27431" y="0"/>
                  </a:lnTo>
                  <a:lnTo>
                    <a:pt x="27431" y="6096"/>
                  </a:lnTo>
                  <a:lnTo>
                    <a:pt x="25908" y="7620"/>
                  </a:lnTo>
                  <a:lnTo>
                    <a:pt x="22860" y="7620"/>
                  </a:lnTo>
                  <a:lnTo>
                    <a:pt x="19812" y="9144"/>
                  </a:lnTo>
                  <a:lnTo>
                    <a:pt x="19812" y="25908"/>
                  </a:lnTo>
                  <a:lnTo>
                    <a:pt x="21336" y="22860"/>
                  </a:lnTo>
                  <a:lnTo>
                    <a:pt x="20465" y="25037"/>
                  </a:lnTo>
                  <a:lnTo>
                    <a:pt x="19812" y="27432"/>
                  </a:lnTo>
                  <a:lnTo>
                    <a:pt x="18287" y="30480"/>
                  </a:lnTo>
                  <a:lnTo>
                    <a:pt x="16763" y="12192"/>
                  </a:lnTo>
                  <a:close/>
                </a:path>
                <a:path w="62484" h="62484">
                  <a:moveTo>
                    <a:pt x="20465" y="25037"/>
                  </a:moveTo>
                  <a:lnTo>
                    <a:pt x="21336" y="22860"/>
                  </a:lnTo>
                  <a:lnTo>
                    <a:pt x="19812" y="25908"/>
                  </a:lnTo>
                  <a:lnTo>
                    <a:pt x="19812" y="9144"/>
                  </a:lnTo>
                  <a:lnTo>
                    <a:pt x="22860" y="7620"/>
                  </a:lnTo>
                  <a:lnTo>
                    <a:pt x="25908" y="7620"/>
                  </a:lnTo>
                  <a:lnTo>
                    <a:pt x="27431" y="6096"/>
                  </a:lnTo>
                  <a:lnTo>
                    <a:pt x="27431" y="0"/>
                  </a:lnTo>
                  <a:lnTo>
                    <a:pt x="22860" y="1524"/>
                  </a:lnTo>
                  <a:lnTo>
                    <a:pt x="21336" y="1524"/>
                  </a:lnTo>
                  <a:lnTo>
                    <a:pt x="18287" y="3048"/>
                  </a:lnTo>
                  <a:lnTo>
                    <a:pt x="16763" y="4572"/>
                  </a:lnTo>
                  <a:lnTo>
                    <a:pt x="12192" y="7620"/>
                  </a:lnTo>
                  <a:lnTo>
                    <a:pt x="10668" y="7620"/>
                  </a:lnTo>
                  <a:lnTo>
                    <a:pt x="9143" y="10668"/>
                  </a:lnTo>
                  <a:lnTo>
                    <a:pt x="7619" y="12192"/>
                  </a:lnTo>
                  <a:lnTo>
                    <a:pt x="7619" y="38100"/>
                  </a:lnTo>
                  <a:lnTo>
                    <a:pt x="6096" y="33528"/>
                  </a:lnTo>
                  <a:lnTo>
                    <a:pt x="6096" y="35052"/>
                  </a:lnTo>
                  <a:lnTo>
                    <a:pt x="4572" y="47244"/>
                  </a:lnTo>
                  <a:lnTo>
                    <a:pt x="7619" y="50292"/>
                  </a:lnTo>
                  <a:lnTo>
                    <a:pt x="7619" y="39624"/>
                  </a:lnTo>
                  <a:lnTo>
                    <a:pt x="9143" y="42672"/>
                  </a:lnTo>
                  <a:lnTo>
                    <a:pt x="7619" y="22860"/>
                  </a:lnTo>
                  <a:lnTo>
                    <a:pt x="9143" y="21336"/>
                  </a:lnTo>
                  <a:lnTo>
                    <a:pt x="10668" y="18287"/>
                  </a:lnTo>
                  <a:lnTo>
                    <a:pt x="12192" y="15240"/>
                  </a:lnTo>
                  <a:lnTo>
                    <a:pt x="13716" y="13716"/>
                  </a:lnTo>
                  <a:lnTo>
                    <a:pt x="16763" y="12192"/>
                  </a:lnTo>
                  <a:lnTo>
                    <a:pt x="18287" y="30480"/>
                  </a:lnTo>
                  <a:lnTo>
                    <a:pt x="19812" y="27432"/>
                  </a:lnTo>
                  <a:lnTo>
                    <a:pt x="20465" y="25037"/>
                  </a:lnTo>
                  <a:close/>
                </a:path>
                <a:path w="62484" h="62484">
                  <a:moveTo>
                    <a:pt x="38100" y="33528"/>
                  </a:moveTo>
                  <a:lnTo>
                    <a:pt x="35560" y="36067"/>
                  </a:lnTo>
                  <a:lnTo>
                    <a:pt x="37147" y="35433"/>
                  </a:lnTo>
                  <a:lnTo>
                    <a:pt x="38100" y="33528"/>
                  </a:lnTo>
                  <a:close/>
                </a:path>
                <a:path w="62484" h="62484">
                  <a:moveTo>
                    <a:pt x="56387" y="25908"/>
                  </a:moveTo>
                  <a:lnTo>
                    <a:pt x="56387" y="35052"/>
                  </a:lnTo>
                  <a:lnTo>
                    <a:pt x="56387" y="25908"/>
                  </a:lnTo>
                  <a:close/>
                </a:path>
                <a:path w="62484" h="62484">
                  <a:moveTo>
                    <a:pt x="16763" y="59436"/>
                  </a:moveTo>
                  <a:lnTo>
                    <a:pt x="12192" y="48768"/>
                  </a:lnTo>
                  <a:lnTo>
                    <a:pt x="12192" y="56387"/>
                  </a:lnTo>
                  <a:lnTo>
                    <a:pt x="16763" y="59436"/>
                  </a:lnTo>
                  <a:close/>
                </a:path>
                <a:path w="62484" h="62484">
                  <a:moveTo>
                    <a:pt x="4572" y="16764"/>
                  </a:moveTo>
                  <a:lnTo>
                    <a:pt x="6096" y="27432"/>
                  </a:lnTo>
                  <a:lnTo>
                    <a:pt x="7619" y="12192"/>
                  </a:lnTo>
                  <a:lnTo>
                    <a:pt x="4572" y="16764"/>
                  </a:lnTo>
                  <a:close/>
                </a:path>
                <a:path w="62484" h="62484">
                  <a:moveTo>
                    <a:pt x="39624" y="21336"/>
                  </a:moveTo>
                  <a:lnTo>
                    <a:pt x="38100" y="19812"/>
                  </a:lnTo>
                  <a:lnTo>
                    <a:pt x="33528" y="18287"/>
                  </a:lnTo>
                  <a:lnTo>
                    <a:pt x="33528" y="0"/>
                  </a:lnTo>
                  <a:lnTo>
                    <a:pt x="30480" y="0"/>
                  </a:lnTo>
                  <a:lnTo>
                    <a:pt x="30480" y="18287"/>
                  </a:lnTo>
                  <a:lnTo>
                    <a:pt x="24384" y="19812"/>
                  </a:lnTo>
                  <a:lnTo>
                    <a:pt x="22860" y="21336"/>
                  </a:lnTo>
                  <a:lnTo>
                    <a:pt x="23404" y="21118"/>
                  </a:lnTo>
                  <a:lnTo>
                    <a:pt x="21336" y="39624"/>
                  </a:lnTo>
                  <a:lnTo>
                    <a:pt x="22860" y="41148"/>
                  </a:lnTo>
                  <a:lnTo>
                    <a:pt x="24384" y="42672"/>
                  </a:lnTo>
                  <a:lnTo>
                    <a:pt x="25908" y="56387"/>
                  </a:lnTo>
                  <a:lnTo>
                    <a:pt x="27431" y="62484"/>
                  </a:lnTo>
                  <a:lnTo>
                    <a:pt x="39624" y="62484"/>
                  </a:lnTo>
                  <a:lnTo>
                    <a:pt x="42672" y="60960"/>
                  </a:lnTo>
                  <a:lnTo>
                    <a:pt x="45719" y="60960"/>
                  </a:lnTo>
                  <a:lnTo>
                    <a:pt x="47243" y="59436"/>
                  </a:lnTo>
                  <a:lnTo>
                    <a:pt x="51816" y="56387"/>
                  </a:lnTo>
                  <a:lnTo>
                    <a:pt x="54863" y="53340"/>
                  </a:lnTo>
                  <a:lnTo>
                    <a:pt x="54863" y="21336"/>
                  </a:lnTo>
                  <a:lnTo>
                    <a:pt x="56387" y="25908"/>
                  </a:lnTo>
                  <a:lnTo>
                    <a:pt x="59436" y="47244"/>
                  </a:lnTo>
                  <a:lnTo>
                    <a:pt x="60960" y="44196"/>
                  </a:lnTo>
                  <a:lnTo>
                    <a:pt x="60960" y="39624"/>
                  </a:lnTo>
                  <a:lnTo>
                    <a:pt x="62484" y="35052"/>
                  </a:lnTo>
                  <a:lnTo>
                    <a:pt x="62484" y="27432"/>
                  </a:lnTo>
                  <a:lnTo>
                    <a:pt x="60960" y="22860"/>
                  </a:lnTo>
                  <a:lnTo>
                    <a:pt x="60960" y="18287"/>
                  </a:lnTo>
                  <a:lnTo>
                    <a:pt x="59436" y="16764"/>
                  </a:lnTo>
                  <a:lnTo>
                    <a:pt x="56387" y="12192"/>
                  </a:lnTo>
                  <a:lnTo>
                    <a:pt x="54863" y="10668"/>
                  </a:lnTo>
                  <a:lnTo>
                    <a:pt x="51816" y="7620"/>
                  </a:lnTo>
                  <a:lnTo>
                    <a:pt x="47243" y="4572"/>
                  </a:lnTo>
                  <a:lnTo>
                    <a:pt x="48768" y="13716"/>
                  </a:lnTo>
                  <a:lnTo>
                    <a:pt x="51816" y="16764"/>
                  </a:lnTo>
                  <a:lnTo>
                    <a:pt x="53340" y="18287"/>
                  </a:lnTo>
                  <a:lnTo>
                    <a:pt x="53340" y="44196"/>
                  </a:lnTo>
                  <a:lnTo>
                    <a:pt x="51816" y="47244"/>
                  </a:lnTo>
                  <a:lnTo>
                    <a:pt x="48768" y="50292"/>
                  </a:lnTo>
                  <a:lnTo>
                    <a:pt x="45719" y="53340"/>
                  </a:lnTo>
                  <a:lnTo>
                    <a:pt x="42672" y="54864"/>
                  </a:lnTo>
                  <a:lnTo>
                    <a:pt x="39624" y="54864"/>
                  </a:lnTo>
                  <a:lnTo>
                    <a:pt x="38100" y="56387"/>
                  </a:lnTo>
                  <a:lnTo>
                    <a:pt x="35052" y="44196"/>
                  </a:lnTo>
                  <a:lnTo>
                    <a:pt x="38100" y="42672"/>
                  </a:lnTo>
                  <a:lnTo>
                    <a:pt x="39624" y="41148"/>
                  </a:lnTo>
                  <a:lnTo>
                    <a:pt x="35052" y="38100"/>
                  </a:lnTo>
                  <a:lnTo>
                    <a:pt x="36575" y="36575"/>
                  </a:lnTo>
                  <a:lnTo>
                    <a:pt x="35052" y="38100"/>
                  </a:lnTo>
                  <a:lnTo>
                    <a:pt x="39624" y="41148"/>
                  </a:lnTo>
                  <a:lnTo>
                    <a:pt x="39069" y="32142"/>
                  </a:lnTo>
                  <a:lnTo>
                    <a:pt x="38100" y="35052"/>
                  </a:lnTo>
                  <a:lnTo>
                    <a:pt x="36957" y="35813"/>
                  </a:lnTo>
                  <a:lnTo>
                    <a:pt x="33528" y="38100"/>
                  </a:lnTo>
                  <a:lnTo>
                    <a:pt x="33528" y="44196"/>
                  </a:lnTo>
                  <a:lnTo>
                    <a:pt x="35052" y="56387"/>
                  </a:lnTo>
                  <a:lnTo>
                    <a:pt x="27431" y="56387"/>
                  </a:lnTo>
                  <a:lnTo>
                    <a:pt x="27431" y="44196"/>
                  </a:lnTo>
                  <a:lnTo>
                    <a:pt x="30480" y="44196"/>
                  </a:lnTo>
                  <a:lnTo>
                    <a:pt x="24384" y="33528"/>
                  </a:lnTo>
                  <a:lnTo>
                    <a:pt x="24819" y="31786"/>
                  </a:lnTo>
                  <a:lnTo>
                    <a:pt x="24384" y="30480"/>
                  </a:lnTo>
                  <a:lnTo>
                    <a:pt x="25603" y="28651"/>
                  </a:lnTo>
                  <a:lnTo>
                    <a:pt x="25908" y="28193"/>
                  </a:lnTo>
                  <a:lnTo>
                    <a:pt x="25908" y="27432"/>
                  </a:lnTo>
                  <a:lnTo>
                    <a:pt x="27431" y="19812"/>
                  </a:lnTo>
                  <a:lnTo>
                    <a:pt x="27432" y="25907"/>
                  </a:lnTo>
                  <a:lnTo>
                    <a:pt x="27813" y="25907"/>
                  </a:lnTo>
                  <a:lnTo>
                    <a:pt x="27940" y="25738"/>
                  </a:lnTo>
                  <a:lnTo>
                    <a:pt x="28956" y="24384"/>
                  </a:lnTo>
                  <a:lnTo>
                    <a:pt x="35052" y="19812"/>
                  </a:lnTo>
                  <a:lnTo>
                    <a:pt x="36575" y="25908"/>
                  </a:lnTo>
                  <a:lnTo>
                    <a:pt x="39014" y="21031"/>
                  </a:lnTo>
                  <a:lnTo>
                    <a:pt x="39116" y="31495"/>
                  </a:lnTo>
                  <a:lnTo>
                    <a:pt x="42018" y="25036"/>
                  </a:lnTo>
                  <a:lnTo>
                    <a:pt x="41148" y="22860"/>
                  </a:lnTo>
                  <a:lnTo>
                    <a:pt x="39624" y="21336"/>
                  </a:lnTo>
                  <a:close/>
                </a:path>
                <a:path w="62484" h="62484">
                  <a:moveTo>
                    <a:pt x="35052" y="25908"/>
                  </a:moveTo>
                  <a:lnTo>
                    <a:pt x="36853" y="26600"/>
                  </a:lnTo>
                  <a:lnTo>
                    <a:pt x="38100" y="27432"/>
                  </a:lnTo>
                  <a:lnTo>
                    <a:pt x="38946" y="31834"/>
                  </a:lnTo>
                  <a:lnTo>
                    <a:pt x="38100" y="30480"/>
                  </a:lnTo>
                  <a:lnTo>
                    <a:pt x="38100" y="33528"/>
                  </a:lnTo>
                  <a:lnTo>
                    <a:pt x="37147" y="35433"/>
                  </a:lnTo>
                  <a:lnTo>
                    <a:pt x="35560" y="36067"/>
                  </a:lnTo>
                  <a:lnTo>
                    <a:pt x="32004" y="38100"/>
                  </a:lnTo>
                  <a:lnTo>
                    <a:pt x="28956" y="38100"/>
                  </a:lnTo>
                  <a:lnTo>
                    <a:pt x="30480" y="44196"/>
                  </a:lnTo>
                  <a:lnTo>
                    <a:pt x="27431" y="44196"/>
                  </a:lnTo>
                  <a:lnTo>
                    <a:pt x="27431" y="56387"/>
                  </a:lnTo>
                  <a:lnTo>
                    <a:pt x="35052" y="56387"/>
                  </a:lnTo>
                  <a:lnTo>
                    <a:pt x="33528" y="44196"/>
                  </a:lnTo>
                  <a:lnTo>
                    <a:pt x="33528" y="38100"/>
                  </a:lnTo>
                  <a:lnTo>
                    <a:pt x="36957" y="35813"/>
                  </a:lnTo>
                  <a:lnTo>
                    <a:pt x="38100" y="35052"/>
                  </a:lnTo>
                  <a:lnTo>
                    <a:pt x="39069" y="32142"/>
                  </a:lnTo>
                  <a:lnTo>
                    <a:pt x="39624" y="41148"/>
                  </a:lnTo>
                  <a:lnTo>
                    <a:pt x="38100" y="42672"/>
                  </a:lnTo>
                  <a:lnTo>
                    <a:pt x="35052" y="44196"/>
                  </a:lnTo>
                  <a:lnTo>
                    <a:pt x="38100" y="56387"/>
                  </a:lnTo>
                  <a:lnTo>
                    <a:pt x="39624" y="54864"/>
                  </a:lnTo>
                  <a:lnTo>
                    <a:pt x="42672" y="54864"/>
                  </a:lnTo>
                  <a:lnTo>
                    <a:pt x="45719" y="53340"/>
                  </a:lnTo>
                  <a:lnTo>
                    <a:pt x="42672" y="38100"/>
                  </a:lnTo>
                  <a:lnTo>
                    <a:pt x="41148" y="39624"/>
                  </a:lnTo>
                  <a:lnTo>
                    <a:pt x="39624" y="33528"/>
                  </a:lnTo>
                  <a:lnTo>
                    <a:pt x="39188" y="31786"/>
                  </a:lnTo>
                  <a:lnTo>
                    <a:pt x="39624" y="30480"/>
                  </a:lnTo>
                  <a:lnTo>
                    <a:pt x="41148" y="39624"/>
                  </a:lnTo>
                  <a:lnTo>
                    <a:pt x="42672" y="38100"/>
                  </a:lnTo>
                  <a:lnTo>
                    <a:pt x="45719" y="53340"/>
                  </a:lnTo>
                  <a:lnTo>
                    <a:pt x="44196" y="30480"/>
                  </a:lnTo>
                  <a:lnTo>
                    <a:pt x="42672" y="25908"/>
                  </a:lnTo>
                  <a:lnTo>
                    <a:pt x="41148" y="7620"/>
                  </a:lnTo>
                  <a:lnTo>
                    <a:pt x="38100" y="7620"/>
                  </a:lnTo>
                  <a:lnTo>
                    <a:pt x="35052" y="6096"/>
                  </a:lnTo>
                  <a:lnTo>
                    <a:pt x="33528" y="0"/>
                  </a:lnTo>
                  <a:lnTo>
                    <a:pt x="33528" y="18287"/>
                  </a:lnTo>
                  <a:lnTo>
                    <a:pt x="38100" y="19812"/>
                  </a:lnTo>
                  <a:lnTo>
                    <a:pt x="39624" y="21336"/>
                  </a:lnTo>
                  <a:lnTo>
                    <a:pt x="41148" y="22860"/>
                  </a:lnTo>
                  <a:lnTo>
                    <a:pt x="42018" y="25036"/>
                  </a:lnTo>
                  <a:lnTo>
                    <a:pt x="44196" y="33528"/>
                  </a:lnTo>
                  <a:lnTo>
                    <a:pt x="44196" y="35052"/>
                  </a:lnTo>
                  <a:lnTo>
                    <a:pt x="44196" y="33528"/>
                  </a:lnTo>
                  <a:lnTo>
                    <a:pt x="42018" y="25036"/>
                  </a:lnTo>
                  <a:lnTo>
                    <a:pt x="39116" y="31495"/>
                  </a:lnTo>
                  <a:lnTo>
                    <a:pt x="39014" y="21031"/>
                  </a:lnTo>
                  <a:lnTo>
                    <a:pt x="36575" y="25908"/>
                  </a:lnTo>
                  <a:lnTo>
                    <a:pt x="35052" y="19812"/>
                  </a:lnTo>
                  <a:lnTo>
                    <a:pt x="32004" y="24384"/>
                  </a:lnTo>
                  <a:lnTo>
                    <a:pt x="33528" y="24384"/>
                  </a:lnTo>
                  <a:lnTo>
                    <a:pt x="32004" y="24384"/>
                  </a:lnTo>
                  <a:lnTo>
                    <a:pt x="34544" y="25738"/>
                  </a:lnTo>
                  <a:lnTo>
                    <a:pt x="34671" y="25907"/>
                  </a:lnTo>
                  <a:lnTo>
                    <a:pt x="35052" y="25908"/>
                  </a:lnTo>
                  <a:close/>
                </a:path>
                <a:path w="62484" h="62484">
                  <a:moveTo>
                    <a:pt x="31326" y="37761"/>
                  </a:moveTo>
                  <a:lnTo>
                    <a:pt x="26924" y="35559"/>
                  </a:lnTo>
                  <a:lnTo>
                    <a:pt x="25908" y="33527"/>
                  </a:lnTo>
                  <a:lnTo>
                    <a:pt x="25908" y="35052"/>
                  </a:lnTo>
                  <a:lnTo>
                    <a:pt x="27431" y="38100"/>
                  </a:lnTo>
                  <a:lnTo>
                    <a:pt x="25908" y="35052"/>
                  </a:lnTo>
                  <a:lnTo>
                    <a:pt x="24938" y="32142"/>
                  </a:lnTo>
                  <a:lnTo>
                    <a:pt x="24892" y="31495"/>
                  </a:lnTo>
                  <a:lnTo>
                    <a:pt x="25527" y="28955"/>
                  </a:lnTo>
                  <a:lnTo>
                    <a:pt x="25908" y="28447"/>
                  </a:lnTo>
                  <a:lnTo>
                    <a:pt x="26996" y="26996"/>
                  </a:lnTo>
                  <a:lnTo>
                    <a:pt x="27127" y="26822"/>
                  </a:lnTo>
                  <a:lnTo>
                    <a:pt x="28956" y="25907"/>
                  </a:lnTo>
                  <a:lnTo>
                    <a:pt x="31172" y="24660"/>
                  </a:lnTo>
                  <a:lnTo>
                    <a:pt x="30480" y="24384"/>
                  </a:lnTo>
                  <a:lnTo>
                    <a:pt x="31242" y="24637"/>
                  </a:lnTo>
                  <a:lnTo>
                    <a:pt x="31394" y="24688"/>
                  </a:lnTo>
                  <a:lnTo>
                    <a:pt x="34290" y="25907"/>
                  </a:lnTo>
                  <a:lnTo>
                    <a:pt x="34834" y="26125"/>
                  </a:lnTo>
                  <a:lnTo>
                    <a:pt x="38100" y="30480"/>
                  </a:lnTo>
                  <a:lnTo>
                    <a:pt x="36927" y="26962"/>
                  </a:lnTo>
                  <a:lnTo>
                    <a:pt x="36793" y="26561"/>
                  </a:lnTo>
                  <a:lnTo>
                    <a:pt x="35052" y="25908"/>
                  </a:lnTo>
                  <a:lnTo>
                    <a:pt x="34671" y="25907"/>
                  </a:lnTo>
                  <a:lnTo>
                    <a:pt x="34544" y="25738"/>
                  </a:lnTo>
                  <a:lnTo>
                    <a:pt x="32004" y="24384"/>
                  </a:lnTo>
                  <a:lnTo>
                    <a:pt x="35052" y="19812"/>
                  </a:lnTo>
                  <a:lnTo>
                    <a:pt x="28956" y="24384"/>
                  </a:lnTo>
                  <a:lnTo>
                    <a:pt x="27940" y="25738"/>
                  </a:lnTo>
                  <a:lnTo>
                    <a:pt x="27813" y="25907"/>
                  </a:lnTo>
                  <a:lnTo>
                    <a:pt x="27432" y="25907"/>
                  </a:lnTo>
                  <a:lnTo>
                    <a:pt x="26670" y="27050"/>
                  </a:lnTo>
                  <a:lnTo>
                    <a:pt x="25908" y="28193"/>
                  </a:lnTo>
                  <a:lnTo>
                    <a:pt x="25603" y="28651"/>
                  </a:lnTo>
                  <a:lnTo>
                    <a:pt x="24384" y="30480"/>
                  </a:lnTo>
                  <a:lnTo>
                    <a:pt x="24819" y="31786"/>
                  </a:lnTo>
                  <a:lnTo>
                    <a:pt x="24384" y="33528"/>
                  </a:lnTo>
                  <a:lnTo>
                    <a:pt x="30480" y="44196"/>
                  </a:lnTo>
                  <a:lnTo>
                    <a:pt x="28956" y="38100"/>
                  </a:lnTo>
                  <a:lnTo>
                    <a:pt x="27431" y="36575"/>
                  </a:lnTo>
                  <a:lnTo>
                    <a:pt x="31326" y="37761"/>
                  </a:lnTo>
                  <a:close/>
                </a:path>
                <a:path w="62484" h="62484">
                  <a:moveTo>
                    <a:pt x="25061" y="31834"/>
                  </a:moveTo>
                  <a:lnTo>
                    <a:pt x="24892" y="31495"/>
                  </a:lnTo>
                  <a:lnTo>
                    <a:pt x="24938" y="32142"/>
                  </a:lnTo>
                  <a:lnTo>
                    <a:pt x="25908" y="35052"/>
                  </a:lnTo>
                  <a:lnTo>
                    <a:pt x="25908" y="29717"/>
                  </a:lnTo>
                  <a:lnTo>
                    <a:pt x="26996" y="26996"/>
                  </a:lnTo>
                  <a:lnTo>
                    <a:pt x="25908" y="28447"/>
                  </a:lnTo>
                  <a:lnTo>
                    <a:pt x="25527" y="28955"/>
                  </a:lnTo>
                  <a:lnTo>
                    <a:pt x="24892" y="31495"/>
                  </a:lnTo>
                  <a:lnTo>
                    <a:pt x="25061" y="31834"/>
                  </a:lnTo>
                  <a:close/>
                </a:path>
                <a:path w="62484" h="62484">
                  <a:moveTo>
                    <a:pt x="25908" y="28193"/>
                  </a:moveTo>
                  <a:lnTo>
                    <a:pt x="26670" y="27050"/>
                  </a:lnTo>
                  <a:lnTo>
                    <a:pt x="27432" y="25907"/>
                  </a:lnTo>
                  <a:lnTo>
                    <a:pt x="27813" y="25907"/>
                  </a:lnTo>
                  <a:lnTo>
                    <a:pt x="27432" y="25907"/>
                  </a:lnTo>
                  <a:lnTo>
                    <a:pt x="27431" y="19812"/>
                  </a:lnTo>
                  <a:lnTo>
                    <a:pt x="25908" y="27432"/>
                  </a:lnTo>
                  <a:lnTo>
                    <a:pt x="25908" y="28193"/>
                  </a:lnTo>
                  <a:close/>
                </a:path>
              </a:pathLst>
            </a:custGeom>
            <a:solidFill>
              <a:srgbClr val="000000"/>
            </a:solidFill>
          </p:spPr>
          <p:txBody>
            <a:bodyPr wrap="square" lIns="0" tIns="0" rIns="0" bIns="0" rtlCol="0">
              <a:noAutofit/>
            </a:bodyPr>
            <a:lstStyle/>
            <a:p>
              <a:endParaRPr/>
            </a:p>
          </p:txBody>
        </p:sp>
        <p:sp>
          <p:nvSpPr>
            <p:cNvPr id="70" name="object 70"/>
            <p:cNvSpPr/>
            <p:nvPr/>
          </p:nvSpPr>
          <p:spPr>
            <a:xfrm>
              <a:off x="2633472" y="1944624"/>
              <a:ext cx="1778507" cy="371855"/>
            </a:xfrm>
            <a:custGeom>
              <a:avLst/>
              <a:gdLst/>
              <a:ahLst/>
              <a:cxnLst/>
              <a:rect l="l" t="t" r="r" b="b"/>
              <a:pathLst>
                <a:path w="1778507" h="371855">
                  <a:moveTo>
                    <a:pt x="0" y="335279"/>
                  </a:moveTo>
                  <a:lnTo>
                    <a:pt x="10667" y="371855"/>
                  </a:lnTo>
                  <a:lnTo>
                    <a:pt x="62483" y="356615"/>
                  </a:lnTo>
                  <a:lnTo>
                    <a:pt x="112775" y="341375"/>
                  </a:lnTo>
                  <a:lnTo>
                    <a:pt x="164591" y="327659"/>
                  </a:lnTo>
                  <a:lnTo>
                    <a:pt x="216407" y="313943"/>
                  </a:lnTo>
                  <a:lnTo>
                    <a:pt x="271271" y="301751"/>
                  </a:lnTo>
                  <a:lnTo>
                    <a:pt x="326135" y="289559"/>
                  </a:lnTo>
                  <a:lnTo>
                    <a:pt x="384047" y="278891"/>
                  </a:lnTo>
                  <a:lnTo>
                    <a:pt x="413003" y="274319"/>
                  </a:lnTo>
                  <a:lnTo>
                    <a:pt x="441959" y="269747"/>
                  </a:lnTo>
                  <a:lnTo>
                    <a:pt x="473963" y="266700"/>
                  </a:lnTo>
                  <a:lnTo>
                    <a:pt x="505967" y="263651"/>
                  </a:lnTo>
                  <a:lnTo>
                    <a:pt x="539495" y="260603"/>
                  </a:lnTo>
                  <a:lnTo>
                    <a:pt x="576071" y="259079"/>
                  </a:lnTo>
                  <a:lnTo>
                    <a:pt x="611123" y="259079"/>
                  </a:lnTo>
                  <a:lnTo>
                    <a:pt x="649224" y="257555"/>
                  </a:lnTo>
                  <a:lnTo>
                    <a:pt x="722376" y="256031"/>
                  </a:lnTo>
                  <a:lnTo>
                    <a:pt x="760476" y="256031"/>
                  </a:lnTo>
                  <a:lnTo>
                    <a:pt x="795527" y="254507"/>
                  </a:lnTo>
                  <a:lnTo>
                    <a:pt x="832103" y="254507"/>
                  </a:lnTo>
                  <a:lnTo>
                    <a:pt x="865631" y="252983"/>
                  </a:lnTo>
                  <a:lnTo>
                    <a:pt x="899160" y="249936"/>
                  </a:lnTo>
                  <a:lnTo>
                    <a:pt x="931163" y="246887"/>
                  </a:lnTo>
                  <a:lnTo>
                    <a:pt x="946403" y="245363"/>
                  </a:lnTo>
                  <a:lnTo>
                    <a:pt x="960119" y="243839"/>
                  </a:lnTo>
                  <a:lnTo>
                    <a:pt x="975360" y="240791"/>
                  </a:lnTo>
                  <a:lnTo>
                    <a:pt x="989076" y="237743"/>
                  </a:lnTo>
                  <a:lnTo>
                    <a:pt x="1001267" y="234695"/>
                  </a:lnTo>
                  <a:lnTo>
                    <a:pt x="1013460" y="231647"/>
                  </a:lnTo>
                  <a:lnTo>
                    <a:pt x="1025651" y="228600"/>
                  </a:lnTo>
                  <a:lnTo>
                    <a:pt x="1036319" y="225551"/>
                  </a:lnTo>
                  <a:lnTo>
                    <a:pt x="1046988" y="220979"/>
                  </a:lnTo>
                  <a:lnTo>
                    <a:pt x="1056131" y="216407"/>
                  </a:lnTo>
                  <a:lnTo>
                    <a:pt x="1074419" y="207263"/>
                  </a:lnTo>
                  <a:lnTo>
                    <a:pt x="1089660" y="198119"/>
                  </a:lnTo>
                  <a:lnTo>
                    <a:pt x="1104900" y="188975"/>
                  </a:lnTo>
                  <a:lnTo>
                    <a:pt x="1118615" y="178307"/>
                  </a:lnTo>
                  <a:lnTo>
                    <a:pt x="1130807" y="167639"/>
                  </a:lnTo>
                  <a:lnTo>
                    <a:pt x="1143000" y="158495"/>
                  </a:lnTo>
                  <a:lnTo>
                    <a:pt x="1156715" y="149351"/>
                  </a:lnTo>
                  <a:lnTo>
                    <a:pt x="1168907" y="140207"/>
                  </a:lnTo>
                  <a:lnTo>
                    <a:pt x="1182624" y="131063"/>
                  </a:lnTo>
                  <a:lnTo>
                    <a:pt x="1197864" y="123443"/>
                  </a:lnTo>
                  <a:lnTo>
                    <a:pt x="1207007" y="118871"/>
                  </a:lnTo>
                  <a:lnTo>
                    <a:pt x="1214627" y="114300"/>
                  </a:lnTo>
                  <a:lnTo>
                    <a:pt x="1225295" y="111251"/>
                  </a:lnTo>
                  <a:lnTo>
                    <a:pt x="1234439" y="108203"/>
                  </a:lnTo>
                  <a:lnTo>
                    <a:pt x="1245107" y="105155"/>
                  </a:lnTo>
                  <a:lnTo>
                    <a:pt x="1257300" y="102107"/>
                  </a:lnTo>
                  <a:lnTo>
                    <a:pt x="1281683" y="96012"/>
                  </a:lnTo>
                  <a:lnTo>
                    <a:pt x="1307591" y="89915"/>
                  </a:lnTo>
                  <a:lnTo>
                    <a:pt x="1336548" y="85343"/>
                  </a:lnTo>
                  <a:lnTo>
                    <a:pt x="1365503" y="79247"/>
                  </a:lnTo>
                  <a:lnTo>
                    <a:pt x="1395983" y="74675"/>
                  </a:lnTo>
                  <a:lnTo>
                    <a:pt x="1426464" y="70103"/>
                  </a:lnTo>
                  <a:lnTo>
                    <a:pt x="1459991" y="67055"/>
                  </a:lnTo>
                  <a:lnTo>
                    <a:pt x="1491995" y="62483"/>
                  </a:lnTo>
                  <a:lnTo>
                    <a:pt x="1527048" y="59436"/>
                  </a:lnTo>
                  <a:lnTo>
                    <a:pt x="1560576" y="56387"/>
                  </a:lnTo>
                  <a:lnTo>
                    <a:pt x="1632203" y="50291"/>
                  </a:lnTo>
                  <a:lnTo>
                    <a:pt x="1705355" y="44195"/>
                  </a:lnTo>
                  <a:lnTo>
                    <a:pt x="1778507" y="38100"/>
                  </a:lnTo>
                  <a:lnTo>
                    <a:pt x="1775460" y="0"/>
                  </a:lnTo>
                  <a:lnTo>
                    <a:pt x="1702307" y="6095"/>
                  </a:lnTo>
                  <a:lnTo>
                    <a:pt x="1629155" y="12191"/>
                  </a:lnTo>
                  <a:lnTo>
                    <a:pt x="1557527" y="18287"/>
                  </a:lnTo>
                  <a:lnTo>
                    <a:pt x="1522476" y="21336"/>
                  </a:lnTo>
                  <a:lnTo>
                    <a:pt x="1488948" y="24383"/>
                  </a:lnTo>
                  <a:lnTo>
                    <a:pt x="1455419" y="28955"/>
                  </a:lnTo>
                  <a:lnTo>
                    <a:pt x="1421891" y="33527"/>
                  </a:lnTo>
                  <a:lnTo>
                    <a:pt x="1389888" y="38100"/>
                  </a:lnTo>
                  <a:lnTo>
                    <a:pt x="1359407" y="42671"/>
                  </a:lnTo>
                  <a:lnTo>
                    <a:pt x="1330452" y="47243"/>
                  </a:lnTo>
                  <a:lnTo>
                    <a:pt x="1301495" y="51815"/>
                  </a:lnTo>
                  <a:lnTo>
                    <a:pt x="1274064" y="57912"/>
                  </a:lnTo>
                  <a:lnTo>
                    <a:pt x="1248155" y="64007"/>
                  </a:lnTo>
                  <a:lnTo>
                    <a:pt x="1235964" y="67055"/>
                  </a:lnTo>
                  <a:lnTo>
                    <a:pt x="1223772" y="71627"/>
                  </a:lnTo>
                  <a:lnTo>
                    <a:pt x="1211579" y="74675"/>
                  </a:lnTo>
                  <a:lnTo>
                    <a:pt x="1202436" y="79247"/>
                  </a:lnTo>
                  <a:lnTo>
                    <a:pt x="1191767" y="83819"/>
                  </a:lnTo>
                  <a:lnTo>
                    <a:pt x="1182624" y="88391"/>
                  </a:lnTo>
                  <a:lnTo>
                    <a:pt x="1164336" y="97536"/>
                  </a:lnTo>
                  <a:lnTo>
                    <a:pt x="1149095" y="108203"/>
                  </a:lnTo>
                  <a:lnTo>
                    <a:pt x="1133855" y="117347"/>
                  </a:lnTo>
                  <a:lnTo>
                    <a:pt x="1120139" y="128015"/>
                  </a:lnTo>
                  <a:lnTo>
                    <a:pt x="1107948" y="138683"/>
                  </a:lnTo>
                  <a:lnTo>
                    <a:pt x="1095755" y="147827"/>
                  </a:lnTo>
                  <a:lnTo>
                    <a:pt x="1082039" y="156971"/>
                  </a:lnTo>
                  <a:lnTo>
                    <a:pt x="1069848" y="166115"/>
                  </a:lnTo>
                  <a:lnTo>
                    <a:pt x="1054607" y="175259"/>
                  </a:lnTo>
                  <a:lnTo>
                    <a:pt x="1039367" y="182879"/>
                  </a:lnTo>
                  <a:lnTo>
                    <a:pt x="1031748" y="185927"/>
                  </a:lnTo>
                  <a:lnTo>
                    <a:pt x="1022603" y="188975"/>
                  </a:lnTo>
                  <a:lnTo>
                    <a:pt x="1013460" y="192024"/>
                  </a:lnTo>
                  <a:lnTo>
                    <a:pt x="1002791" y="195071"/>
                  </a:lnTo>
                  <a:lnTo>
                    <a:pt x="992124" y="198119"/>
                  </a:lnTo>
                  <a:lnTo>
                    <a:pt x="979931" y="201167"/>
                  </a:lnTo>
                  <a:lnTo>
                    <a:pt x="967739" y="204215"/>
                  </a:lnTo>
                  <a:lnTo>
                    <a:pt x="954024" y="205739"/>
                  </a:lnTo>
                  <a:lnTo>
                    <a:pt x="940307" y="207263"/>
                  </a:lnTo>
                  <a:lnTo>
                    <a:pt x="926591" y="208787"/>
                  </a:lnTo>
                  <a:lnTo>
                    <a:pt x="896112" y="211836"/>
                  </a:lnTo>
                  <a:lnTo>
                    <a:pt x="864107" y="214883"/>
                  </a:lnTo>
                  <a:lnTo>
                    <a:pt x="830579" y="216407"/>
                  </a:lnTo>
                  <a:lnTo>
                    <a:pt x="795527" y="216407"/>
                  </a:lnTo>
                  <a:lnTo>
                    <a:pt x="758951" y="217931"/>
                  </a:lnTo>
                  <a:lnTo>
                    <a:pt x="722376" y="217931"/>
                  </a:lnTo>
                  <a:lnTo>
                    <a:pt x="647700" y="219455"/>
                  </a:lnTo>
                  <a:lnTo>
                    <a:pt x="611123" y="220979"/>
                  </a:lnTo>
                  <a:lnTo>
                    <a:pt x="574547" y="220979"/>
                  </a:lnTo>
                  <a:lnTo>
                    <a:pt x="537971" y="222503"/>
                  </a:lnTo>
                  <a:lnTo>
                    <a:pt x="502919" y="225551"/>
                  </a:lnTo>
                  <a:lnTo>
                    <a:pt x="469391" y="228600"/>
                  </a:lnTo>
                  <a:lnTo>
                    <a:pt x="437388" y="231647"/>
                  </a:lnTo>
                  <a:lnTo>
                    <a:pt x="406907" y="236219"/>
                  </a:lnTo>
                  <a:lnTo>
                    <a:pt x="377951" y="240791"/>
                  </a:lnTo>
                  <a:lnTo>
                    <a:pt x="318515" y="251459"/>
                  </a:lnTo>
                  <a:lnTo>
                    <a:pt x="263651" y="263651"/>
                  </a:lnTo>
                  <a:lnTo>
                    <a:pt x="208787" y="277367"/>
                  </a:lnTo>
                  <a:lnTo>
                    <a:pt x="155447" y="291083"/>
                  </a:lnTo>
                  <a:lnTo>
                    <a:pt x="102107" y="304800"/>
                  </a:lnTo>
                  <a:lnTo>
                    <a:pt x="51815" y="320039"/>
                  </a:lnTo>
                  <a:lnTo>
                    <a:pt x="0" y="335279"/>
                  </a:lnTo>
                  <a:close/>
                </a:path>
              </a:pathLst>
            </a:custGeom>
            <a:solidFill>
              <a:srgbClr val="0100CB"/>
            </a:solidFill>
          </p:spPr>
          <p:txBody>
            <a:bodyPr wrap="square" lIns="0" tIns="0" rIns="0" bIns="0" rtlCol="0">
              <a:noAutofit/>
            </a:bodyPr>
            <a:lstStyle/>
            <a:p>
              <a:endParaRPr/>
            </a:p>
          </p:txBody>
        </p:sp>
        <p:sp>
          <p:nvSpPr>
            <p:cNvPr id="71" name="object 71"/>
            <p:cNvSpPr/>
            <p:nvPr/>
          </p:nvSpPr>
          <p:spPr>
            <a:xfrm>
              <a:off x="2689860" y="2606040"/>
              <a:ext cx="624839" cy="231648"/>
            </a:xfrm>
            <a:custGeom>
              <a:avLst/>
              <a:gdLst/>
              <a:ahLst/>
              <a:cxnLst/>
              <a:rect l="l" t="t" r="r" b="b"/>
              <a:pathLst>
                <a:path w="624839" h="231648">
                  <a:moveTo>
                    <a:pt x="97535" y="77724"/>
                  </a:moveTo>
                  <a:lnTo>
                    <a:pt x="105156" y="83820"/>
                  </a:lnTo>
                  <a:lnTo>
                    <a:pt x="114300" y="91439"/>
                  </a:lnTo>
                  <a:lnTo>
                    <a:pt x="123443" y="99060"/>
                  </a:lnTo>
                  <a:lnTo>
                    <a:pt x="134112" y="106679"/>
                  </a:lnTo>
                  <a:lnTo>
                    <a:pt x="146303" y="114300"/>
                  </a:lnTo>
                  <a:lnTo>
                    <a:pt x="155447" y="118872"/>
                  </a:lnTo>
                  <a:lnTo>
                    <a:pt x="163067" y="121920"/>
                  </a:lnTo>
                  <a:lnTo>
                    <a:pt x="172212" y="126491"/>
                  </a:lnTo>
                  <a:lnTo>
                    <a:pt x="181356" y="129539"/>
                  </a:lnTo>
                  <a:lnTo>
                    <a:pt x="192023" y="131063"/>
                  </a:lnTo>
                  <a:lnTo>
                    <a:pt x="202691" y="134112"/>
                  </a:lnTo>
                  <a:lnTo>
                    <a:pt x="214883" y="137160"/>
                  </a:lnTo>
                  <a:lnTo>
                    <a:pt x="225551" y="138684"/>
                  </a:lnTo>
                  <a:lnTo>
                    <a:pt x="249935" y="141731"/>
                  </a:lnTo>
                  <a:lnTo>
                    <a:pt x="275844" y="144779"/>
                  </a:lnTo>
                  <a:lnTo>
                    <a:pt x="303275" y="147827"/>
                  </a:lnTo>
                  <a:lnTo>
                    <a:pt x="330707" y="152400"/>
                  </a:lnTo>
                  <a:lnTo>
                    <a:pt x="356615" y="156972"/>
                  </a:lnTo>
                  <a:lnTo>
                    <a:pt x="384047" y="161543"/>
                  </a:lnTo>
                  <a:lnTo>
                    <a:pt x="409956" y="169163"/>
                  </a:lnTo>
                  <a:lnTo>
                    <a:pt x="437388" y="176784"/>
                  </a:lnTo>
                  <a:lnTo>
                    <a:pt x="466344" y="184403"/>
                  </a:lnTo>
                  <a:lnTo>
                    <a:pt x="495300" y="193548"/>
                  </a:lnTo>
                  <a:lnTo>
                    <a:pt x="553212" y="211836"/>
                  </a:lnTo>
                  <a:lnTo>
                    <a:pt x="612648" y="231648"/>
                  </a:lnTo>
                  <a:lnTo>
                    <a:pt x="624839" y="195072"/>
                  </a:lnTo>
                  <a:lnTo>
                    <a:pt x="565403" y="175260"/>
                  </a:lnTo>
                  <a:lnTo>
                    <a:pt x="505967" y="156972"/>
                  </a:lnTo>
                  <a:lnTo>
                    <a:pt x="477012" y="147827"/>
                  </a:lnTo>
                  <a:lnTo>
                    <a:pt x="448056" y="140208"/>
                  </a:lnTo>
                  <a:lnTo>
                    <a:pt x="419100" y="132587"/>
                  </a:lnTo>
                  <a:lnTo>
                    <a:pt x="391667" y="124967"/>
                  </a:lnTo>
                  <a:lnTo>
                    <a:pt x="364235" y="118872"/>
                  </a:lnTo>
                  <a:lnTo>
                    <a:pt x="335279" y="114300"/>
                  </a:lnTo>
                  <a:lnTo>
                    <a:pt x="307847" y="111251"/>
                  </a:lnTo>
                  <a:lnTo>
                    <a:pt x="280415" y="106679"/>
                  </a:lnTo>
                  <a:lnTo>
                    <a:pt x="256031" y="103631"/>
                  </a:lnTo>
                  <a:lnTo>
                    <a:pt x="231647" y="100584"/>
                  </a:lnTo>
                  <a:lnTo>
                    <a:pt x="220979" y="99060"/>
                  </a:lnTo>
                  <a:lnTo>
                    <a:pt x="211835" y="97536"/>
                  </a:lnTo>
                  <a:lnTo>
                    <a:pt x="201167" y="94487"/>
                  </a:lnTo>
                  <a:lnTo>
                    <a:pt x="193547" y="92963"/>
                  </a:lnTo>
                  <a:lnTo>
                    <a:pt x="185927" y="89915"/>
                  </a:lnTo>
                  <a:lnTo>
                    <a:pt x="178307" y="86867"/>
                  </a:lnTo>
                  <a:lnTo>
                    <a:pt x="172212" y="85343"/>
                  </a:lnTo>
                  <a:lnTo>
                    <a:pt x="167639" y="82296"/>
                  </a:lnTo>
                  <a:lnTo>
                    <a:pt x="156971" y="76200"/>
                  </a:lnTo>
                  <a:lnTo>
                    <a:pt x="147827" y="68579"/>
                  </a:lnTo>
                  <a:lnTo>
                    <a:pt x="138683" y="60960"/>
                  </a:lnTo>
                  <a:lnTo>
                    <a:pt x="128015" y="53339"/>
                  </a:lnTo>
                  <a:lnTo>
                    <a:pt x="117347" y="45720"/>
                  </a:lnTo>
                  <a:lnTo>
                    <a:pt x="105156" y="38100"/>
                  </a:lnTo>
                  <a:lnTo>
                    <a:pt x="82295" y="27431"/>
                  </a:lnTo>
                  <a:lnTo>
                    <a:pt x="57912" y="16763"/>
                  </a:lnTo>
                  <a:lnTo>
                    <a:pt x="35051" y="7620"/>
                  </a:lnTo>
                  <a:lnTo>
                    <a:pt x="12191" y="0"/>
                  </a:lnTo>
                  <a:lnTo>
                    <a:pt x="0" y="35051"/>
                  </a:lnTo>
                  <a:lnTo>
                    <a:pt x="22859" y="44196"/>
                  </a:lnTo>
                  <a:lnTo>
                    <a:pt x="44195" y="53339"/>
                  </a:lnTo>
                  <a:lnTo>
                    <a:pt x="67056" y="62484"/>
                  </a:lnTo>
                  <a:lnTo>
                    <a:pt x="88391" y="73151"/>
                  </a:lnTo>
                  <a:lnTo>
                    <a:pt x="97535" y="77724"/>
                  </a:lnTo>
                  <a:close/>
                </a:path>
              </a:pathLst>
            </a:custGeom>
            <a:solidFill>
              <a:srgbClr val="FF0000"/>
            </a:solidFill>
          </p:spPr>
          <p:txBody>
            <a:bodyPr wrap="square" lIns="0" tIns="0" rIns="0" bIns="0" rtlCol="0">
              <a:noAutofit/>
            </a:bodyPr>
            <a:lstStyle/>
            <a:p>
              <a:endParaRPr/>
            </a:p>
          </p:txBody>
        </p:sp>
        <p:sp>
          <p:nvSpPr>
            <p:cNvPr id="72" name="object 72"/>
            <p:cNvSpPr/>
            <p:nvPr/>
          </p:nvSpPr>
          <p:spPr>
            <a:xfrm>
              <a:off x="2519172" y="3421379"/>
              <a:ext cx="138683" cy="324612"/>
            </a:xfrm>
            <a:custGeom>
              <a:avLst/>
              <a:gdLst/>
              <a:ahLst/>
              <a:cxnLst/>
              <a:rect l="l" t="t" r="r" b="b"/>
              <a:pathLst>
                <a:path w="138683" h="324612">
                  <a:moveTo>
                    <a:pt x="102107" y="0"/>
                  </a:moveTo>
                  <a:lnTo>
                    <a:pt x="100115" y="6096"/>
                  </a:lnTo>
                  <a:lnTo>
                    <a:pt x="120396" y="6096"/>
                  </a:lnTo>
                  <a:lnTo>
                    <a:pt x="102107" y="0"/>
                  </a:lnTo>
                  <a:close/>
                </a:path>
              </a:pathLst>
            </a:custGeom>
            <a:solidFill>
              <a:srgbClr val="0100CB"/>
            </a:solidFill>
          </p:spPr>
          <p:txBody>
            <a:bodyPr wrap="square" lIns="0" tIns="0" rIns="0" bIns="0" rtlCol="0">
              <a:noAutofit/>
            </a:bodyPr>
            <a:lstStyle/>
            <a:p>
              <a:endParaRPr/>
            </a:p>
          </p:txBody>
        </p:sp>
        <p:sp>
          <p:nvSpPr>
            <p:cNvPr id="73" name="object 73"/>
            <p:cNvSpPr/>
            <p:nvPr/>
          </p:nvSpPr>
          <p:spPr>
            <a:xfrm>
              <a:off x="1594104" y="3169919"/>
              <a:ext cx="539496" cy="402336"/>
            </a:xfrm>
            <a:custGeom>
              <a:avLst/>
              <a:gdLst/>
              <a:ahLst/>
              <a:cxnLst/>
              <a:rect l="l" t="t" r="r" b="b"/>
              <a:pathLst>
                <a:path w="539496" h="402336">
                  <a:moveTo>
                    <a:pt x="41147" y="251460"/>
                  </a:moveTo>
                  <a:lnTo>
                    <a:pt x="42671" y="243840"/>
                  </a:lnTo>
                  <a:lnTo>
                    <a:pt x="45720" y="234696"/>
                  </a:lnTo>
                  <a:lnTo>
                    <a:pt x="50291" y="225551"/>
                  </a:lnTo>
                  <a:lnTo>
                    <a:pt x="54864" y="213360"/>
                  </a:lnTo>
                  <a:lnTo>
                    <a:pt x="60959" y="202692"/>
                  </a:lnTo>
                  <a:lnTo>
                    <a:pt x="67056" y="190500"/>
                  </a:lnTo>
                  <a:lnTo>
                    <a:pt x="73152" y="178308"/>
                  </a:lnTo>
                  <a:lnTo>
                    <a:pt x="80772" y="166116"/>
                  </a:lnTo>
                  <a:lnTo>
                    <a:pt x="96012" y="141732"/>
                  </a:lnTo>
                  <a:lnTo>
                    <a:pt x="105156" y="131063"/>
                  </a:lnTo>
                  <a:lnTo>
                    <a:pt x="112776" y="118872"/>
                  </a:lnTo>
                  <a:lnTo>
                    <a:pt x="121920" y="109728"/>
                  </a:lnTo>
                  <a:lnTo>
                    <a:pt x="131064" y="100584"/>
                  </a:lnTo>
                  <a:lnTo>
                    <a:pt x="140208" y="91440"/>
                  </a:lnTo>
                  <a:lnTo>
                    <a:pt x="147828" y="85344"/>
                  </a:lnTo>
                  <a:lnTo>
                    <a:pt x="156972" y="79248"/>
                  </a:lnTo>
                  <a:lnTo>
                    <a:pt x="166115" y="73151"/>
                  </a:lnTo>
                  <a:lnTo>
                    <a:pt x="175259" y="68580"/>
                  </a:lnTo>
                  <a:lnTo>
                    <a:pt x="185928" y="64008"/>
                  </a:lnTo>
                  <a:lnTo>
                    <a:pt x="207264" y="56387"/>
                  </a:lnTo>
                  <a:lnTo>
                    <a:pt x="230123" y="50292"/>
                  </a:lnTo>
                  <a:lnTo>
                    <a:pt x="254508" y="45720"/>
                  </a:lnTo>
                  <a:lnTo>
                    <a:pt x="278891" y="42672"/>
                  </a:lnTo>
                  <a:lnTo>
                    <a:pt x="303276" y="39624"/>
                  </a:lnTo>
                  <a:lnTo>
                    <a:pt x="327659" y="38100"/>
                  </a:lnTo>
                  <a:lnTo>
                    <a:pt x="352044" y="38100"/>
                  </a:lnTo>
                  <a:lnTo>
                    <a:pt x="376428" y="39624"/>
                  </a:lnTo>
                  <a:lnTo>
                    <a:pt x="400812" y="42672"/>
                  </a:lnTo>
                  <a:lnTo>
                    <a:pt x="425196" y="47244"/>
                  </a:lnTo>
                  <a:lnTo>
                    <a:pt x="451103" y="51816"/>
                  </a:lnTo>
                  <a:lnTo>
                    <a:pt x="477012" y="57912"/>
                  </a:lnTo>
                  <a:lnTo>
                    <a:pt x="528828" y="71628"/>
                  </a:lnTo>
                  <a:lnTo>
                    <a:pt x="539496" y="35051"/>
                  </a:lnTo>
                  <a:lnTo>
                    <a:pt x="486156" y="21336"/>
                  </a:lnTo>
                  <a:lnTo>
                    <a:pt x="458723" y="15240"/>
                  </a:lnTo>
                  <a:lnTo>
                    <a:pt x="431291" y="9144"/>
                  </a:lnTo>
                  <a:lnTo>
                    <a:pt x="405384" y="4572"/>
                  </a:lnTo>
                  <a:lnTo>
                    <a:pt x="377952" y="1524"/>
                  </a:lnTo>
                  <a:lnTo>
                    <a:pt x="352044" y="0"/>
                  </a:lnTo>
                  <a:lnTo>
                    <a:pt x="326135" y="0"/>
                  </a:lnTo>
                  <a:lnTo>
                    <a:pt x="300228" y="1524"/>
                  </a:lnTo>
                  <a:lnTo>
                    <a:pt x="272796" y="4572"/>
                  </a:lnTo>
                  <a:lnTo>
                    <a:pt x="246888" y="7620"/>
                  </a:lnTo>
                  <a:lnTo>
                    <a:pt x="220979" y="13716"/>
                  </a:lnTo>
                  <a:lnTo>
                    <a:pt x="195072" y="19812"/>
                  </a:lnTo>
                  <a:lnTo>
                    <a:pt x="170688" y="28956"/>
                  </a:lnTo>
                  <a:lnTo>
                    <a:pt x="158496" y="35051"/>
                  </a:lnTo>
                  <a:lnTo>
                    <a:pt x="146303" y="41148"/>
                  </a:lnTo>
                  <a:lnTo>
                    <a:pt x="135635" y="47244"/>
                  </a:lnTo>
                  <a:lnTo>
                    <a:pt x="123444" y="54863"/>
                  </a:lnTo>
                  <a:lnTo>
                    <a:pt x="114300" y="64008"/>
                  </a:lnTo>
                  <a:lnTo>
                    <a:pt x="103632" y="74675"/>
                  </a:lnTo>
                  <a:lnTo>
                    <a:pt x="92964" y="83820"/>
                  </a:lnTo>
                  <a:lnTo>
                    <a:pt x="83820" y="96012"/>
                  </a:lnTo>
                  <a:lnTo>
                    <a:pt x="74676" y="108204"/>
                  </a:lnTo>
                  <a:lnTo>
                    <a:pt x="64008" y="120396"/>
                  </a:lnTo>
                  <a:lnTo>
                    <a:pt x="47244" y="146304"/>
                  </a:lnTo>
                  <a:lnTo>
                    <a:pt x="39623" y="160020"/>
                  </a:lnTo>
                  <a:lnTo>
                    <a:pt x="32003" y="173736"/>
                  </a:lnTo>
                  <a:lnTo>
                    <a:pt x="25908" y="185928"/>
                  </a:lnTo>
                  <a:lnTo>
                    <a:pt x="19812" y="198120"/>
                  </a:lnTo>
                  <a:lnTo>
                    <a:pt x="15240" y="210312"/>
                  </a:lnTo>
                  <a:lnTo>
                    <a:pt x="10668" y="222504"/>
                  </a:lnTo>
                  <a:lnTo>
                    <a:pt x="6096" y="233172"/>
                  </a:lnTo>
                  <a:lnTo>
                    <a:pt x="3048" y="243840"/>
                  </a:lnTo>
                  <a:lnTo>
                    <a:pt x="1524" y="254508"/>
                  </a:lnTo>
                  <a:lnTo>
                    <a:pt x="1088" y="257556"/>
                  </a:lnTo>
                  <a:lnTo>
                    <a:pt x="39623" y="257556"/>
                  </a:lnTo>
                  <a:lnTo>
                    <a:pt x="41147" y="251460"/>
                  </a:lnTo>
                  <a:close/>
                </a:path>
              </a:pathLst>
            </a:custGeom>
            <a:solidFill>
              <a:srgbClr val="FF0000"/>
            </a:solidFill>
          </p:spPr>
          <p:txBody>
            <a:bodyPr wrap="square" lIns="0" tIns="0" rIns="0" bIns="0" rtlCol="0">
              <a:noAutofit/>
            </a:bodyPr>
            <a:lstStyle/>
            <a:p>
              <a:endParaRPr/>
            </a:p>
          </p:txBody>
        </p:sp>
        <p:sp>
          <p:nvSpPr>
            <p:cNvPr id="74" name="object 74"/>
            <p:cNvSpPr/>
            <p:nvPr/>
          </p:nvSpPr>
          <p:spPr>
            <a:xfrm>
              <a:off x="2135124" y="3209543"/>
              <a:ext cx="42671" cy="42672"/>
            </a:xfrm>
            <a:custGeom>
              <a:avLst/>
              <a:gdLst/>
              <a:ahLst/>
              <a:cxnLst/>
              <a:rect l="l" t="t" r="r" b="b"/>
              <a:pathLst>
                <a:path w="42671" h="42672">
                  <a:moveTo>
                    <a:pt x="0" y="21336"/>
                  </a:moveTo>
                  <a:lnTo>
                    <a:pt x="662" y="26869"/>
                  </a:lnTo>
                  <a:lnTo>
                    <a:pt x="8015" y="38266"/>
                  </a:lnTo>
                  <a:lnTo>
                    <a:pt x="21336" y="42672"/>
                  </a:lnTo>
                  <a:lnTo>
                    <a:pt x="26356" y="42009"/>
                  </a:lnTo>
                  <a:lnTo>
                    <a:pt x="37797" y="34656"/>
                  </a:lnTo>
                  <a:lnTo>
                    <a:pt x="42671" y="21336"/>
                  </a:lnTo>
                  <a:lnTo>
                    <a:pt x="41913" y="15802"/>
                  </a:lnTo>
                  <a:lnTo>
                    <a:pt x="34010"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75" name="object 75"/>
            <p:cNvSpPr/>
            <p:nvPr/>
          </p:nvSpPr>
          <p:spPr>
            <a:xfrm>
              <a:off x="2115312" y="3189731"/>
              <a:ext cx="80771" cy="82296"/>
            </a:xfrm>
            <a:custGeom>
              <a:avLst/>
              <a:gdLst/>
              <a:ahLst/>
              <a:cxnLst/>
              <a:rect l="l" t="t" r="r" b="b"/>
              <a:pathLst>
                <a:path w="80771" h="82296">
                  <a:moveTo>
                    <a:pt x="38100" y="41148"/>
                  </a:moveTo>
                  <a:lnTo>
                    <a:pt x="38481" y="41528"/>
                  </a:lnTo>
                  <a:lnTo>
                    <a:pt x="38862" y="41909"/>
                  </a:lnTo>
                  <a:lnTo>
                    <a:pt x="38608" y="41147"/>
                  </a:lnTo>
                  <a:lnTo>
                    <a:pt x="38709" y="40843"/>
                  </a:lnTo>
                  <a:lnTo>
                    <a:pt x="38861" y="40386"/>
                  </a:lnTo>
                  <a:lnTo>
                    <a:pt x="38608" y="40639"/>
                  </a:lnTo>
                  <a:lnTo>
                    <a:pt x="38481" y="40766"/>
                  </a:lnTo>
                  <a:lnTo>
                    <a:pt x="38100" y="41148"/>
                  </a:lnTo>
                  <a:close/>
                </a:path>
                <a:path w="80771" h="82296">
                  <a:moveTo>
                    <a:pt x="10668" y="68580"/>
                  </a:moveTo>
                  <a:lnTo>
                    <a:pt x="13715" y="71628"/>
                  </a:lnTo>
                  <a:lnTo>
                    <a:pt x="16763" y="73151"/>
                  </a:lnTo>
                  <a:lnTo>
                    <a:pt x="19812" y="76200"/>
                  </a:lnTo>
                  <a:lnTo>
                    <a:pt x="22860" y="77724"/>
                  </a:lnTo>
                  <a:lnTo>
                    <a:pt x="24383" y="77724"/>
                  </a:lnTo>
                  <a:lnTo>
                    <a:pt x="27431" y="79248"/>
                  </a:lnTo>
                  <a:lnTo>
                    <a:pt x="30480" y="80772"/>
                  </a:lnTo>
                  <a:lnTo>
                    <a:pt x="35051" y="80772"/>
                  </a:lnTo>
                  <a:lnTo>
                    <a:pt x="38100" y="82296"/>
                  </a:lnTo>
                  <a:lnTo>
                    <a:pt x="38100" y="44196"/>
                  </a:lnTo>
                  <a:lnTo>
                    <a:pt x="39406" y="43760"/>
                  </a:lnTo>
                  <a:lnTo>
                    <a:pt x="39319" y="43281"/>
                  </a:lnTo>
                  <a:lnTo>
                    <a:pt x="40386" y="43433"/>
                  </a:lnTo>
                  <a:lnTo>
                    <a:pt x="39624" y="42671"/>
                  </a:lnTo>
                  <a:lnTo>
                    <a:pt x="38862" y="41909"/>
                  </a:lnTo>
                  <a:lnTo>
                    <a:pt x="38481" y="41528"/>
                  </a:lnTo>
                  <a:lnTo>
                    <a:pt x="38100" y="41148"/>
                  </a:lnTo>
                  <a:lnTo>
                    <a:pt x="38481" y="40766"/>
                  </a:lnTo>
                  <a:lnTo>
                    <a:pt x="38608" y="40639"/>
                  </a:lnTo>
                  <a:lnTo>
                    <a:pt x="38861" y="40386"/>
                  </a:lnTo>
                  <a:lnTo>
                    <a:pt x="40386" y="38861"/>
                  </a:lnTo>
                  <a:lnTo>
                    <a:pt x="39928" y="38709"/>
                  </a:lnTo>
                  <a:lnTo>
                    <a:pt x="39624" y="38100"/>
                  </a:lnTo>
                  <a:lnTo>
                    <a:pt x="38100" y="38100"/>
                  </a:lnTo>
                  <a:lnTo>
                    <a:pt x="38100" y="39624"/>
                  </a:lnTo>
                  <a:lnTo>
                    <a:pt x="38481" y="40385"/>
                  </a:lnTo>
                  <a:lnTo>
                    <a:pt x="39014" y="39319"/>
                  </a:lnTo>
                  <a:lnTo>
                    <a:pt x="39116" y="39115"/>
                  </a:lnTo>
                  <a:lnTo>
                    <a:pt x="39406" y="38535"/>
                  </a:lnTo>
                  <a:lnTo>
                    <a:pt x="39319" y="39014"/>
                  </a:lnTo>
                  <a:lnTo>
                    <a:pt x="39243" y="39242"/>
                  </a:lnTo>
                  <a:lnTo>
                    <a:pt x="39014" y="39319"/>
                  </a:lnTo>
                  <a:lnTo>
                    <a:pt x="38481" y="40385"/>
                  </a:lnTo>
                  <a:lnTo>
                    <a:pt x="38404" y="40538"/>
                  </a:lnTo>
                  <a:lnTo>
                    <a:pt x="38100" y="39624"/>
                  </a:lnTo>
                  <a:lnTo>
                    <a:pt x="38100" y="38100"/>
                  </a:lnTo>
                  <a:lnTo>
                    <a:pt x="39624" y="38100"/>
                  </a:lnTo>
                  <a:lnTo>
                    <a:pt x="41148" y="0"/>
                  </a:lnTo>
                  <a:lnTo>
                    <a:pt x="38100" y="0"/>
                  </a:lnTo>
                  <a:lnTo>
                    <a:pt x="38100" y="42672"/>
                  </a:lnTo>
                  <a:lnTo>
                    <a:pt x="38404" y="41757"/>
                  </a:lnTo>
                  <a:lnTo>
                    <a:pt x="39014" y="42976"/>
                  </a:lnTo>
                  <a:lnTo>
                    <a:pt x="39243" y="43052"/>
                  </a:lnTo>
                  <a:lnTo>
                    <a:pt x="39624" y="42672"/>
                  </a:lnTo>
                  <a:lnTo>
                    <a:pt x="39243" y="43052"/>
                  </a:lnTo>
                  <a:lnTo>
                    <a:pt x="38100" y="42672"/>
                  </a:lnTo>
                  <a:lnTo>
                    <a:pt x="38100" y="0"/>
                  </a:lnTo>
                  <a:lnTo>
                    <a:pt x="35051" y="1524"/>
                  </a:lnTo>
                  <a:lnTo>
                    <a:pt x="30480" y="1524"/>
                  </a:lnTo>
                  <a:lnTo>
                    <a:pt x="27431" y="3048"/>
                  </a:lnTo>
                  <a:lnTo>
                    <a:pt x="25907" y="3048"/>
                  </a:lnTo>
                  <a:lnTo>
                    <a:pt x="22860" y="4572"/>
                  </a:lnTo>
                  <a:lnTo>
                    <a:pt x="19812" y="6096"/>
                  </a:lnTo>
                  <a:lnTo>
                    <a:pt x="16763" y="9144"/>
                  </a:lnTo>
                  <a:lnTo>
                    <a:pt x="13715" y="10668"/>
                  </a:lnTo>
                  <a:lnTo>
                    <a:pt x="10668" y="13716"/>
                  </a:lnTo>
                  <a:lnTo>
                    <a:pt x="9143" y="16763"/>
                  </a:lnTo>
                  <a:lnTo>
                    <a:pt x="6095" y="19812"/>
                  </a:lnTo>
                  <a:lnTo>
                    <a:pt x="4571" y="24384"/>
                  </a:lnTo>
                  <a:lnTo>
                    <a:pt x="3048" y="27432"/>
                  </a:lnTo>
                  <a:lnTo>
                    <a:pt x="1524" y="30480"/>
                  </a:lnTo>
                  <a:lnTo>
                    <a:pt x="1524" y="35051"/>
                  </a:lnTo>
                  <a:lnTo>
                    <a:pt x="0" y="39624"/>
                  </a:lnTo>
                  <a:lnTo>
                    <a:pt x="0" y="42672"/>
                  </a:lnTo>
                  <a:lnTo>
                    <a:pt x="1524" y="47244"/>
                  </a:lnTo>
                  <a:lnTo>
                    <a:pt x="1524" y="50292"/>
                  </a:lnTo>
                  <a:lnTo>
                    <a:pt x="3048" y="54863"/>
                  </a:lnTo>
                  <a:lnTo>
                    <a:pt x="4571" y="57912"/>
                  </a:lnTo>
                  <a:lnTo>
                    <a:pt x="6095" y="62484"/>
                  </a:lnTo>
                  <a:lnTo>
                    <a:pt x="7619" y="62484"/>
                  </a:lnTo>
                  <a:lnTo>
                    <a:pt x="7619" y="65532"/>
                  </a:lnTo>
                  <a:lnTo>
                    <a:pt x="10668" y="68580"/>
                  </a:lnTo>
                  <a:close/>
                </a:path>
                <a:path w="80771" h="82296">
                  <a:moveTo>
                    <a:pt x="38481" y="40385"/>
                  </a:moveTo>
                  <a:lnTo>
                    <a:pt x="38100" y="39624"/>
                  </a:lnTo>
                  <a:lnTo>
                    <a:pt x="38404" y="40538"/>
                  </a:lnTo>
                  <a:lnTo>
                    <a:pt x="38481" y="40385"/>
                  </a:lnTo>
                  <a:close/>
                </a:path>
                <a:path w="80771" h="82296">
                  <a:moveTo>
                    <a:pt x="39014" y="42976"/>
                  </a:moveTo>
                  <a:lnTo>
                    <a:pt x="38404" y="41757"/>
                  </a:lnTo>
                  <a:lnTo>
                    <a:pt x="38100" y="42672"/>
                  </a:lnTo>
                  <a:lnTo>
                    <a:pt x="39116" y="43179"/>
                  </a:lnTo>
                  <a:lnTo>
                    <a:pt x="39014" y="42976"/>
                  </a:lnTo>
                  <a:close/>
                </a:path>
                <a:path w="80771" h="82296">
                  <a:moveTo>
                    <a:pt x="39014" y="39319"/>
                  </a:moveTo>
                  <a:lnTo>
                    <a:pt x="39243" y="39242"/>
                  </a:lnTo>
                  <a:lnTo>
                    <a:pt x="39319" y="39014"/>
                  </a:lnTo>
                  <a:lnTo>
                    <a:pt x="39471" y="38557"/>
                  </a:lnTo>
                  <a:lnTo>
                    <a:pt x="39116" y="39115"/>
                  </a:lnTo>
                  <a:lnTo>
                    <a:pt x="39014" y="39319"/>
                  </a:lnTo>
                  <a:close/>
                </a:path>
                <a:path w="80771" h="82296">
                  <a:moveTo>
                    <a:pt x="38100" y="44196"/>
                  </a:moveTo>
                  <a:lnTo>
                    <a:pt x="39624" y="44196"/>
                  </a:lnTo>
                  <a:lnTo>
                    <a:pt x="39471" y="43738"/>
                  </a:lnTo>
                  <a:lnTo>
                    <a:pt x="39928" y="43586"/>
                  </a:lnTo>
                  <a:lnTo>
                    <a:pt x="40386" y="43814"/>
                  </a:lnTo>
                  <a:lnTo>
                    <a:pt x="41148" y="44196"/>
                  </a:lnTo>
                  <a:lnTo>
                    <a:pt x="41365" y="43760"/>
                  </a:lnTo>
                  <a:lnTo>
                    <a:pt x="41529" y="43814"/>
                  </a:lnTo>
                  <a:lnTo>
                    <a:pt x="41148" y="44196"/>
                  </a:lnTo>
                  <a:lnTo>
                    <a:pt x="38100" y="44196"/>
                  </a:lnTo>
                  <a:lnTo>
                    <a:pt x="38100" y="82296"/>
                  </a:lnTo>
                  <a:lnTo>
                    <a:pt x="42671" y="82296"/>
                  </a:lnTo>
                  <a:lnTo>
                    <a:pt x="47243" y="80772"/>
                  </a:lnTo>
                  <a:lnTo>
                    <a:pt x="42671" y="44196"/>
                  </a:lnTo>
                  <a:lnTo>
                    <a:pt x="42672" y="42671"/>
                  </a:lnTo>
                  <a:lnTo>
                    <a:pt x="41656" y="43179"/>
                  </a:lnTo>
                  <a:lnTo>
                    <a:pt x="40843" y="43586"/>
                  </a:lnTo>
                  <a:lnTo>
                    <a:pt x="40640" y="43687"/>
                  </a:lnTo>
                  <a:lnTo>
                    <a:pt x="40386" y="43433"/>
                  </a:lnTo>
                  <a:lnTo>
                    <a:pt x="39319" y="43281"/>
                  </a:lnTo>
                  <a:lnTo>
                    <a:pt x="39406" y="43760"/>
                  </a:lnTo>
                  <a:lnTo>
                    <a:pt x="38100" y="44196"/>
                  </a:lnTo>
                  <a:close/>
                </a:path>
                <a:path w="80771" h="82296">
                  <a:moveTo>
                    <a:pt x="40386" y="38480"/>
                  </a:moveTo>
                  <a:lnTo>
                    <a:pt x="39624" y="38100"/>
                  </a:lnTo>
                  <a:lnTo>
                    <a:pt x="39928" y="38709"/>
                  </a:lnTo>
                  <a:lnTo>
                    <a:pt x="40386" y="38861"/>
                  </a:lnTo>
                  <a:lnTo>
                    <a:pt x="40386" y="38480"/>
                  </a:lnTo>
                  <a:close/>
                </a:path>
                <a:path w="80771" h="82296">
                  <a:moveTo>
                    <a:pt x="44195" y="39624"/>
                  </a:moveTo>
                  <a:lnTo>
                    <a:pt x="42671" y="38100"/>
                  </a:lnTo>
                  <a:lnTo>
                    <a:pt x="41757" y="38404"/>
                  </a:lnTo>
                  <a:lnTo>
                    <a:pt x="41365" y="38535"/>
                  </a:lnTo>
                  <a:lnTo>
                    <a:pt x="41148" y="38100"/>
                  </a:lnTo>
                  <a:lnTo>
                    <a:pt x="40538" y="38404"/>
                  </a:lnTo>
                  <a:lnTo>
                    <a:pt x="40767" y="38480"/>
                  </a:lnTo>
                  <a:lnTo>
                    <a:pt x="41148" y="38607"/>
                  </a:lnTo>
                  <a:lnTo>
                    <a:pt x="41452" y="38709"/>
                  </a:lnTo>
                  <a:lnTo>
                    <a:pt x="41910" y="38861"/>
                  </a:lnTo>
                  <a:lnTo>
                    <a:pt x="42672" y="38861"/>
                  </a:lnTo>
                  <a:lnTo>
                    <a:pt x="44195" y="39624"/>
                  </a:lnTo>
                  <a:close/>
                </a:path>
                <a:path w="80771" h="82296">
                  <a:moveTo>
                    <a:pt x="39624" y="44196"/>
                  </a:moveTo>
                  <a:lnTo>
                    <a:pt x="41148" y="44196"/>
                  </a:lnTo>
                  <a:lnTo>
                    <a:pt x="40386" y="43814"/>
                  </a:lnTo>
                  <a:lnTo>
                    <a:pt x="39928" y="43586"/>
                  </a:lnTo>
                  <a:lnTo>
                    <a:pt x="39471" y="43738"/>
                  </a:lnTo>
                  <a:lnTo>
                    <a:pt x="39624" y="44196"/>
                  </a:lnTo>
                  <a:close/>
                </a:path>
                <a:path w="80771" h="82296">
                  <a:moveTo>
                    <a:pt x="42672" y="38861"/>
                  </a:moveTo>
                  <a:lnTo>
                    <a:pt x="41910" y="38861"/>
                  </a:lnTo>
                  <a:lnTo>
                    <a:pt x="42672" y="39115"/>
                  </a:lnTo>
                  <a:lnTo>
                    <a:pt x="44195" y="39624"/>
                  </a:lnTo>
                  <a:lnTo>
                    <a:pt x="42672" y="38861"/>
                  </a:lnTo>
                  <a:close/>
                </a:path>
                <a:path w="80771" h="82296">
                  <a:moveTo>
                    <a:pt x="42671" y="39624"/>
                  </a:moveTo>
                  <a:lnTo>
                    <a:pt x="41757" y="39319"/>
                  </a:lnTo>
                  <a:lnTo>
                    <a:pt x="42671" y="41148"/>
                  </a:lnTo>
                  <a:lnTo>
                    <a:pt x="44195" y="41148"/>
                  </a:lnTo>
                  <a:lnTo>
                    <a:pt x="42672" y="39623"/>
                  </a:lnTo>
                  <a:close/>
                </a:path>
                <a:path w="80771" h="82296">
                  <a:moveTo>
                    <a:pt x="80771" y="33528"/>
                  </a:moveTo>
                  <a:lnTo>
                    <a:pt x="79248" y="30480"/>
                  </a:lnTo>
                  <a:lnTo>
                    <a:pt x="77724" y="27432"/>
                  </a:lnTo>
                  <a:lnTo>
                    <a:pt x="77724" y="24384"/>
                  </a:lnTo>
                  <a:lnTo>
                    <a:pt x="74675" y="19812"/>
                  </a:lnTo>
                  <a:lnTo>
                    <a:pt x="73151" y="16763"/>
                  </a:lnTo>
                  <a:lnTo>
                    <a:pt x="70104" y="13716"/>
                  </a:lnTo>
                  <a:lnTo>
                    <a:pt x="68580" y="10668"/>
                  </a:lnTo>
                  <a:lnTo>
                    <a:pt x="65531" y="9144"/>
                  </a:lnTo>
                  <a:lnTo>
                    <a:pt x="62483" y="6096"/>
                  </a:lnTo>
                  <a:lnTo>
                    <a:pt x="57912" y="4572"/>
                  </a:lnTo>
                  <a:lnTo>
                    <a:pt x="54863" y="3048"/>
                  </a:lnTo>
                  <a:lnTo>
                    <a:pt x="50292" y="1524"/>
                  </a:lnTo>
                  <a:lnTo>
                    <a:pt x="47243" y="1524"/>
                  </a:lnTo>
                  <a:lnTo>
                    <a:pt x="42671" y="0"/>
                  </a:lnTo>
                  <a:lnTo>
                    <a:pt x="41148" y="0"/>
                  </a:lnTo>
                  <a:lnTo>
                    <a:pt x="39624" y="38100"/>
                  </a:lnTo>
                  <a:lnTo>
                    <a:pt x="40386" y="38480"/>
                  </a:lnTo>
                  <a:lnTo>
                    <a:pt x="40386" y="38861"/>
                  </a:lnTo>
                  <a:lnTo>
                    <a:pt x="41757" y="39319"/>
                  </a:lnTo>
                  <a:lnTo>
                    <a:pt x="42671" y="39624"/>
                  </a:lnTo>
                  <a:lnTo>
                    <a:pt x="44195" y="41148"/>
                  </a:lnTo>
                  <a:lnTo>
                    <a:pt x="42671" y="41148"/>
                  </a:lnTo>
                  <a:lnTo>
                    <a:pt x="41757" y="42976"/>
                  </a:lnTo>
                  <a:lnTo>
                    <a:pt x="40386" y="43433"/>
                  </a:lnTo>
                  <a:lnTo>
                    <a:pt x="40640" y="43687"/>
                  </a:lnTo>
                  <a:lnTo>
                    <a:pt x="40843" y="43586"/>
                  </a:lnTo>
                  <a:lnTo>
                    <a:pt x="41656" y="43179"/>
                  </a:lnTo>
                  <a:lnTo>
                    <a:pt x="42672" y="42671"/>
                  </a:lnTo>
                  <a:lnTo>
                    <a:pt x="42671" y="44196"/>
                  </a:lnTo>
                  <a:lnTo>
                    <a:pt x="47243" y="80772"/>
                  </a:lnTo>
                  <a:lnTo>
                    <a:pt x="44195" y="39624"/>
                  </a:lnTo>
                  <a:lnTo>
                    <a:pt x="42672" y="39115"/>
                  </a:lnTo>
                  <a:lnTo>
                    <a:pt x="41910" y="38861"/>
                  </a:lnTo>
                  <a:lnTo>
                    <a:pt x="41452" y="38709"/>
                  </a:lnTo>
                  <a:lnTo>
                    <a:pt x="41656" y="39115"/>
                  </a:lnTo>
                  <a:lnTo>
                    <a:pt x="40843" y="38709"/>
                  </a:lnTo>
                  <a:lnTo>
                    <a:pt x="41148" y="38607"/>
                  </a:lnTo>
                  <a:lnTo>
                    <a:pt x="40767" y="38480"/>
                  </a:lnTo>
                  <a:lnTo>
                    <a:pt x="40538" y="38404"/>
                  </a:lnTo>
                  <a:lnTo>
                    <a:pt x="41148" y="38100"/>
                  </a:lnTo>
                  <a:lnTo>
                    <a:pt x="41365" y="38535"/>
                  </a:lnTo>
                  <a:lnTo>
                    <a:pt x="41757" y="38404"/>
                  </a:lnTo>
                  <a:lnTo>
                    <a:pt x="42671" y="38100"/>
                  </a:lnTo>
                  <a:lnTo>
                    <a:pt x="44195" y="39624"/>
                  </a:lnTo>
                  <a:lnTo>
                    <a:pt x="47243" y="80772"/>
                  </a:lnTo>
                  <a:lnTo>
                    <a:pt x="50292" y="80772"/>
                  </a:lnTo>
                  <a:lnTo>
                    <a:pt x="54863" y="79248"/>
                  </a:lnTo>
                  <a:lnTo>
                    <a:pt x="57912" y="77724"/>
                  </a:lnTo>
                  <a:lnTo>
                    <a:pt x="62483" y="76200"/>
                  </a:lnTo>
                  <a:lnTo>
                    <a:pt x="64007" y="73151"/>
                  </a:lnTo>
                  <a:lnTo>
                    <a:pt x="68580" y="71628"/>
                  </a:lnTo>
                  <a:lnTo>
                    <a:pt x="70104" y="68580"/>
                  </a:lnTo>
                  <a:lnTo>
                    <a:pt x="73151" y="65532"/>
                  </a:lnTo>
                  <a:lnTo>
                    <a:pt x="74675" y="62484"/>
                  </a:lnTo>
                  <a:lnTo>
                    <a:pt x="77724" y="57912"/>
                  </a:lnTo>
                  <a:lnTo>
                    <a:pt x="77724" y="54863"/>
                  </a:lnTo>
                  <a:lnTo>
                    <a:pt x="79248" y="50292"/>
                  </a:lnTo>
                  <a:lnTo>
                    <a:pt x="80771" y="50292"/>
                  </a:lnTo>
                  <a:lnTo>
                    <a:pt x="80771" y="33528"/>
                  </a:lnTo>
                  <a:close/>
                </a:path>
                <a:path w="80771" h="82296">
                  <a:moveTo>
                    <a:pt x="41529" y="43814"/>
                  </a:moveTo>
                  <a:lnTo>
                    <a:pt x="41365" y="43760"/>
                  </a:lnTo>
                  <a:lnTo>
                    <a:pt x="41148" y="44196"/>
                  </a:lnTo>
                  <a:lnTo>
                    <a:pt x="41529" y="43814"/>
                  </a:lnTo>
                  <a:close/>
                </a:path>
              </a:pathLst>
            </a:custGeom>
            <a:solidFill>
              <a:srgbClr val="000000"/>
            </a:solidFill>
          </p:spPr>
          <p:txBody>
            <a:bodyPr wrap="square" lIns="0" tIns="0" rIns="0" bIns="0" rtlCol="0">
              <a:noAutofit/>
            </a:bodyPr>
            <a:lstStyle/>
            <a:p>
              <a:endParaRPr/>
            </a:p>
          </p:txBody>
        </p:sp>
        <p:sp>
          <p:nvSpPr>
            <p:cNvPr id="76" name="object 76"/>
            <p:cNvSpPr/>
            <p:nvPr/>
          </p:nvSpPr>
          <p:spPr>
            <a:xfrm>
              <a:off x="2124456" y="3200400"/>
              <a:ext cx="64007" cy="62483"/>
            </a:xfrm>
            <a:custGeom>
              <a:avLst/>
              <a:gdLst/>
              <a:ahLst/>
              <a:cxnLst/>
              <a:rect l="l" t="t" r="r" b="b"/>
              <a:pathLst>
                <a:path w="64007" h="62483">
                  <a:moveTo>
                    <a:pt x="39624" y="33527"/>
                  </a:moveTo>
                  <a:lnTo>
                    <a:pt x="43688" y="37083"/>
                  </a:lnTo>
                  <a:lnTo>
                    <a:pt x="39624" y="32003"/>
                  </a:lnTo>
                  <a:lnTo>
                    <a:pt x="39116" y="30987"/>
                  </a:lnTo>
                  <a:lnTo>
                    <a:pt x="39624" y="33527"/>
                  </a:lnTo>
                  <a:close/>
                </a:path>
                <a:path w="64007" h="62483">
                  <a:moveTo>
                    <a:pt x="59436" y="15239"/>
                  </a:moveTo>
                  <a:lnTo>
                    <a:pt x="56387" y="10667"/>
                  </a:lnTo>
                  <a:lnTo>
                    <a:pt x="56387" y="27431"/>
                  </a:lnTo>
                  <a:lnTo>
                    <a:pt x="57912" y="32003"/>
                  </a:lnTo>
                  <a:lnTo>
                    <a:pt x="56387" y="35051"/>
                  </a:lnTo>
                  <a:lnTo>
                    <a:pt x="56387" y="22860"/>
                  </a:lnTo>
                  <a:lnTo>
                    <a:pt x="54863" y="19812"/>
                  </a:lnTo>
                  <a:lnTo>
                    <a:pt x="53339" y="18287"/>
                  </a:lnTo>
                  <a:lnTo>
                    <a:pt x="51816" y="15239"/>
                  </a:lnTo>
                  <a:lnTo>
                    <a:pt x="48768" y="12191"/>
                  </a:lnTo>
                  <a:lnTo>
                    <a:pt x="45719" y="9143"/>
                  </a:lnTo>
                  <a:lnTo>
                    <a:pt x="44195" y="24383"/>
                  </a:lnTo>
                  <a:lnTo>
                    <a:pt x="45719" y="30479"/>
                  </a:lnTo>
                  <a:lnTo>
                    <a:pt x="48768" y="50291"/>
                  </a:lnTo>
                  <a:lnTo>
                    <a:pt x="50292" y="47243"/>
                  </a:lnTo>
                  <a:lnTo>
                    <a:pt x="53339" y="44195"/>
                  </a:lnTo>
                  <a:lnTo>
                    <a:pt x="54863" y="41148"/>
                  </a:lnTo>
                  <a:lnTo>
                    <a:pt x="56387" y="39624"/>
                  </a:lnTo>
                  <a:lnTo>
                    <a:pt x="56387" y="36575"/>
                  </a:lnTo>
                  <a:lnTo>
                    <a:pt x="59436" y="45719"/>
                  </a:lnTo>
                  <a:lnTo>
                    <a:pt x="57912" y="28955"/>
                  </a:lnTo>
                  <a:lnTo>
                    <a:pt x="56387" y="24383"/>
                  </a:lnTo>
                  <a:lnTo>
                    <a:pt x="57912" y="28955"/>
                  </a:lnTo>
                  <a:lnTo>
                    <a:pt x="59436" y="15239"/>
                  </a:lnTo>
                  <a:close/>
                </a:path>
                <a:path w="64007" h="62483">
                  <a:moveTo>
                    <a:pt x="56387" y="35051"/>
                  </a:moveTo>
                  <a:lnTo>
                    <a:pt x="57912" y="32003"/>
                  </a:lnTo>
                  <a:lnTo>
                    <a:pt x="56387" y="27431"/>
                  </a:lnTo>
                  <a:lnTo>
                    <a:pt x="56387" y="22860"/>
                  </a:lnTo>
                  <a:lnTo>
                    <a:pt x="56387" y="35051"/>
                  </a:lnTo>
                  <a:close/>
                </a:path>
                <a:path w="64007" h="62483">
                  <a:moveTo>
                    <a:pt x="45719" y="51815"/>
                  </a:moveTo>
                  <a:lnTo>
                    <a:pt x="45719" y="32003"/>
                  </a:lnTo>
                  <a:lnTo>
                    <a:pt x="44195" y="36575"/>
                  </a:lnTo>
                  <a:lnTo>
                    <a:pt x="42671" y="39624"/>
                  </a:lnTo>
                  <a:lnTo>
                    <a:pt x="42671" y="53339"/>
                  </a:lnTo>
                  <a:lnTo>
                    <a:pt x="45719" y="59436"/>
                  </a:lnTo>
                  <a:lnTo>
                    <a:pt x="47243" y="57912"/>
                  </a:lnTo>
                  <a:lnTo>
                    <a:pt x="45719" y="51815"/>
                  </a:lnTo>
                  <a:close/>
                </a:path>
                <a:path w="64007" h="62483">
                  <a:moveTo>
                    <a:pt x="9143" y="41148"/>
                  </a:moveTo>
                  <a:lnTo>
                    <a:pt x="10668" y="44195"/>
                  </a:lnTo>
                  <a:lnTo>
                    <a:pt x="12192" y="45719"/>
                  </a:lnTo>
                  <a:lnTo>
                    <a:pt x="10668" y="18287"/>
                  </a:lnTo>
                  <a:lnTo>
                    <a:pt x="12192" y="15239"/>
                  </a:lnTo>
                  <a:lnTo>
                    <a:pt x="15239" y="12191"/>
                  </a:lnTo>
                  <a:lnTo>
                    <a:pt x="16763" y="4571"/>
                  </a:lnTo>
                  <a:lnTo>
                    <a:pt x="12192" y="6095"/>
                  </a:lnTo>
                  <a:lnTo>
                    <a:pt x="10668" y="7619"/>
                  </a:lnTo>
                  <a:lnTo>
                    <a:pt x="9143" y="19812"/>
                  </a:lnTo>
                  <a:lnTo>
                    <a:pt x="7619" y="22860"/>
                  </a:lnTo>
                  <a:lnTo>
                    <a:pt x="9143" y="41148"/>
                  </a:lnTo>
                  <a:close/>
                </a:path>
                <a:path w="64007" h="62483">
                  <a:moveTo>
                    <a:pt x="6095" y="28955"/>
                  </a:moveTo>
                  <a:lnTo>
                    <a:pt x="7619" y="35051"/>
                  </a:lnTo>
                  <a:lnTo>
                    <a:pt x="7619" y="39624"/>
                  </a:lnTo>
                  <a:lnTo>
                    <a:pt x="9143" y="41148"/>
                  </a:lnTo>
                  <a:lnTo>
                    <a:pt x="7619" y="36575"/>
                  </a:lnTo>
                  <a:lnTo>
                    <a:pt x="9143" y="41148"/>
                  </a:lnTo>
                  <a:lnTo>
                    <a:pt x="7619" y="22860"/>
                  </a:lnTo>
                  <a:lnTo>
                    <a:pt x="9143" y="19812"/>
                  </a:lnTo>
                  <a:lnTo>
                    <a:pt x="10668" y="7619"/>
                  </a:lnTo>
                  <a:lnTo>
                    <a:pt x="7619" y="10667"/>
                  </a:lnTo>
                  <a:lnTo>
                    <a:pt x="7619" y="27431"/>
                  </a:lnTo>
                  <a:lnTo>
                    <a:pt x="6095" y="28955"/>
                  </a:lnTo>
                  <a:close/>
                </a:path>
                <a:path w="64007" h="62483">
                  <a:moveTo>
                    <a:pt x="7619" y="10667"/>
                  </a:moveTo>
                  <a:lnTo>
                    <a:pt x="4571" y="15239"/>
                  </a:lnTo>
                  <a:lnTo>
                    <a:pt x="6095" y="32003"/>
                  </a:lnTo>
                  <a:lnTo>
                    <a:pt x="7619" y="50291"/>
                  </a:lnTo>
                  <a:lnTo>
                    <a:pt x="9143" y="51815"/>
                  </a:lnTo>
                  <a:lnTo>
                    <a:pt x="10668" y="54863"/>
                  </a:lnTo>
                  <a:lnTo>
                    <a:pt x="12192" y="54863"/>
                  </a:lnTo>
                  <a:lnTo>
                    <a:pt x="16763" y="57912"/>
                  </a:lnTo>
                  <a:lnTo>
                    <a:pt x="16763" y="10667"/>
                  </a:lnTo>
                  <a:lnTo>
                    <a:pt x="19812" y="9143"/>
                  </a:lnTo>
                  <a:lnTo>
                    <a:pt x="22860" y="7619"/>
                  </a:lnTo>
                  <a:lnTo>
                    <a:pt x="25907" y="19812"/>
                  </a:lnTo>
                  <a:lnTo>
                    <a:pt x="25907" y="6095"/>
                  </a:lnTo>
                  <a:lnTo>
                    <a:pt x="24383" y="0"/>
                  </a:lnTo>
                  <a:lnTo>
                    <a:pt x="21336" y="1524"/>
                  </a:lnTo>
                  <a:lnTo>
                    <a:pt x="18287" y="3048"/>
                  </a:lnTo>
                  <a:lnTo>
                    <a:pt x="16763" y="4571"/>
                  </a:lnTo>
                  <a:lnTo>
                    <a:pt x="15239" y="12191"/>
                  </a:lnTo>
                  <a:lnTo>
                    <a:pt x="13716" y="48767"/>
                  </a:lnTo>
                  <a:lnTo>
                    <a:pt x="12192" y="45719"/>
                  </a:lnTo>
                  <a:lnTo>
                    <a:pt x="10668" y="44195"/>
                  </a:lnTo>
                  <a:lnTo>
                    <a:pt x="9143" y="41148"/>
                  </a:lnTo>
                  <a:lnTo>
                    <a:pt x="7619" y="39624"/>
                  </a:lnTo>
                  <a:lnTo>
                    <a:pt x="7619" y="35051"/>
                  </a:lnTo>
                  <a:lnTo>
                    <a:pt x="6095" y="28955"/>
                  </a:lnTo>
                  <a:lnTo>
                    <a:pt x="7619" y="27431"/>
                  </a:lnTo>
                  <a:lnTo>
                    <a:pt x="7619" y="10667"/>
                  </a:lnTo>
                  <a:close/>
                </a:path>
                <a:path w="64007" h="62483">
                  <a:moveTo>
                    <a:pt x="57912" y="28955"/>
                  </a:moveTo>
                  <a:lnTo>
                    <a:pt x="59436" y="45719"/>
                  </a:lnTo>
                  <a:lnTo>
                    <a:pt x="60960" y="44195"/>
                  </a:lnTo>
                  <a:lnTo>
                    <a:pt x="60960" y="41148"/>
                  </a:lnTo>
                  <a:lnTo>
                    <a:pt x="62483" y="39624"/>
                  </a:lnTo>
                  <a:lnTo>
                    <a:pt x="62483" y="35051"/>
                  </a:lnTo>
                  <a:lnTo>
                    <a:pt x="64007" y="32003"/>
                  </a:lnTo>
                  <a:lnTo>
                    <a:pt x="64007" y="28955"/>
                  </a:lnTo>
                  <a:lnTo>
                    <a:pt x="62483" y="27431"/>
                  </a:lnTo>
                  <a:lnTo>
                    <a:pt x="62483" y="22860"/>
                  </a:lnTo>
                  <a:lnTo>
                    <a:pt x="60960" y="19812"/>
                  </a:lnTo>
                  <a:lnTo>
                    <a:pt x="60960" y="16763"/>
                  </a:lnTo>
                  <a:lnTo>
                    <a:pt x="59436" y="15239"/>
                  </a:lnTo>
                  <a:lnTo>
                    <a:pt x="57912" y="28955"/>
                  </a:lnTo>
                  <a:close/>
                </a:path>
                <a:path w="64007" h="62483">
                  <a:moveTo>
                    <a:pt x="56387" y="39624"/>
                  </a:moveTo>
                  <a:lnTo>
                    <a:pt x="54863" y="41148"/>
                  </a:lnTo>
                  <a:lnTo>
                    <a:pt x="53339" y="44195"/>
                  </a:lnTo>
                  <a:lnTo>
                    <a:pt x="50292" y="47243"/>
                  </a:lnTo>
                  <a:lnTo>
                    <a:pt x="48768" y="50291"/>
                  </a:lnTo>
                  <a:lnTo>
                    <a:pt x="45719" y="30479"/>
                  </a:lnTo>
                  <a:lnTo>
                    <a:pt x="44195" y="24383"/>
                  </a:lnTo>
                  <a:lnTo>
                    <a:pt x="45719" y="9143"/>
                  </a:lnTo>
                  <a:lnTo>
                    <a:pt x="48768" y="12191"/>
                  </a:lnTo>
                  <a:lnTo>
                    <a:pt x="51816" y="15239"/>
                  </a:lnTo>
                  <a:lnTo>
                    <a:pt x="53339" y="18287"/>
                  </a:lnTo>
                  <a:lnTo>
                    <a:pt x="54863" y="19812"/>
                  </a:lnTo>
                  <a:lnTo>
                    <a:pt x="56387" y="22860"/>
                  </a:lnTo>
                  <a:lnTo>
                    <a:pt x="56387" y="10667"/>
                  </a:lnTo>
                  <a:lnTo>
                    <a:pt x="54863" y="9143"/>
                  </a:lnTo>
                  <a:lnTo>
                    <a:pt x="51816" y="6095"/>
                  </a:lnTo>
                  <a:lnTo>
                    <a:pt x="48768" y="4571"/>
                  </a:lnTo>
                  <a:lnTo>
                    <a:pt x="45719" y="3048"/>
                  </a:lnTo>
                  <a:lnTo>
                    <a:pt x="42671" y="1524"/>
                  </a:lnTo>
                  <a:lnTo>
                    <a:pt x="42671" y="7619"/>
                  </a:lnTo>
                  <a:lnTo>
                    <a:pt x="41148" y="0"/>
                  </a:lnTo>
                  <a:lnTo>
                    <a:pt x="24383" y="0"/>
                  </a:lnTo>
                  <a:lnTo>
                    <a:pt x="25907" y="6095"/>
                  </a:lnTo>
                  <a:lnTo>
                    <a:pt x="25907" y="19812"/>
                  </a:lnTo>
                  <a:lnTo>
                    <a:pt x="25400" y="20319"/>
                  </a:lnTo>
                  <a:lnTo>
                    <a:pt x="22860" y="21336"/>
                  </a:lnTo>
                  <a:lnTo>
                    <a:pt x="21336" y="22860"/>
                  </a:lnTo>
                  <a:lnTo>
                    <a:pt x="21336" y="36575"/>
                  </a:lnTo>
                  <a:lnTo>
                    <a:pt x="21336" y="24383"/>
                  </a:lnTo>
                  <a:lnTo>
                    <a:pt x="24383" y="28955"/>
                  </a:lnTo>
                  <a:lnTo>
                    <a:pt x="24819" y="30697"/>
                  </a:lnTo>
                  <a:lnTo>
                    <a:pt x="24938" y="30341"/>
                  </a:lnTo>
                  <a:lnTo>
                    <a:pt x="25738" y="27939"/>
                  </a:lnTo>
                  <a:lnTo>
                    <a:pt x="25908" y="27812"/>
                  </a:lnTo>
                  <a:lnTo>
                    <a:pt x="25907" y="27431"/>
                  </a:lnTo>
                  <a:lnTo>
                    <a:pt x="27431" y="25907"/>
                  </a:lnTo>
                  <a:lnTo>
                    <a:pt x="28956" y="24383"/>
                  </a:lnTo>
                  <a:lnTo>
                    <a:pt x="27431" y="25907"/>
                  </a:lnTo>
                  <a:lnTo>
                    <a:pt x="25907" y="27431"/>
                  </a:lnTo>
                  <a:lnTo>
                    <a:pt x="27051" y="26669"/>
                  </a:lnTo>
                  <a:lnTo>
                    <a:pt x="30480" y="24383"/>
                  </a:lnTo>
                  <a:lnTo>
                    <a:pt x="30480" y="18287"/>
                  </a:lnTo>
                  <a:lnTo>
                    <a:pt x="28956" y="18287"/>
                  </a:lnTo>
                  <a:lnTo>
                    <a:pt x="28956" y="6095"/>
                  </a:lnTo>
                  <a:lnTo>
                    <a:pt x="36575" y="6095"/>
                  </a:lnTo>
                  <a:lnTo>
                    <a:pt x="36575" y="18287"/>
                  </a:lnTo>
                  <a:lnTo>
                    <a:pt x="33527" y="18287"/>
                  </a:lnTo>
                  <a:lnTo>
                    <a:pt x="33527" y="24383"/>
                  </a:lnTo>
                  <a:lnTo>
                    <a:pt x="36956" y="26669"/>
                  </a:lnTo>
                  <a:lnTo>
                    <a:pt x="38100" y="27431"/>
                  </a:lnTo>
                  <a:lnTo>
                    <a:pt x="36575" y="25907"/>
                  </a:lnTo>
                  <a:lnTo>
                    <a:pt x="36575" y="24383"/>
                  </a:lnTo>
                  <a:lnTo>
                    <a:pt x="39624" y="21336"/>
                  </a:lnTo>
                  <a:lnTo>
                    <a:pt x="38100" y="19812"/>
                  </a:lnTo>
                  <a:lnTo>
                    <a:pt x="38100" y="6095"/>
                  </a:lnTo>
                  <a:lnTo>
                    <a:pt x="41148" y="7619"/>
                  </a:lnTo>
                  <a:lnTo>
                    <a:pt x="42671" y="22860"/>
                  </a:lnTo>
                  <a:lnTo>
                    <a:pt x="42889" y="23404"/>
                  </a:lnTo>
                  <a:lnTo>
                    <a:pt x="44195" y="27431"/>
                  </a:lnTo>
                  <a:lnTo>
                    <a:pt x="44195" y="35051"/>
                  </a:lnTo>
                  <a:lnTo>
                    <a:pt x="44195" y="27431"/>
                  </a:lnTo>
                  <a:lnTo>
                    <a:pt x="42889" y="23404"/>
                  </a:lnTo>
                  <a:lnTo>
                    <a:pt x="43688" y="37083"/>
                  </a:lnTo>
                  <a:lnTo>
                    <a:pt x="45719" y="32003"/>
                  </a:lnTo>
                  <a:lnTo>
                    <a:pt x="45719" y="51815"/>
                  </a:lnTo>
                  <a:lnTo>
                    <a:pt x="47243" y="57912"/>
                  </a:lnTo>
                  <a:lnTo>
                    <a:pt x="51816" y="54863"/>
                  </a:lnTo>
                  <a:lnTo>
                    <a:pt x="53339" y="53339"/>
                  </a:lnTo>
                  <a:lnTo>
                    <a:pt x="56387" y="50291"/>
                  </a:lnTo>
                  <a:lnTo>
                    <a:pt x="59436" y="45719"/>
                  </a:lnTo>
                  <a:lnTo>
                    <a:pt x="56387" y="36575"/>
                  </a:lnTo>
                  <a:lnTo>
                    <a:pt x="56387" y="39624"/>
                  </a:lnTo>
                  <a:close/>
                </a:path>
                <a:path w="64007" h="62483">
                  <a:moveTo>
                    <a:pt x="22860" y="41148"/>
                  </a:moveTo>
                  <a:lnTo>
                    <a:pt x="25907" y="54863"/>
                  </a:lnTo>
                  <a:lnTo>
                    <a:pt x="28956" y="56387"/>
                  </a:lnTo>
                  <a:lnTo>
                    <a:pt x="30480" y="56387"/>
                  </a:lnTo>
                  <a:lnTo>
                    <a:pt x="33527" y="62483"/>
                  </a:lnTo>
                  <a:lnTo>
                    <a:pt x="36575" y="62483"/>
                  </a:lnTo>
                  <a:lnTo>
                    <a:pt x="33527" y="56387"/>
                  </a:lnTo>
                  <a:lnTo>
                    <a:pt x="30480" y="44195"/>
                  </a:lnTo>
                  <a:lnTo>
                    <a:pt x="25907" y="42671"/>
                  </a:lnTo>
                  <a:lnTo>
                    <a:pt x="22860" y="41148"/>
                  </a:lnTo>
                  <a:close/>
                </a:path>
                <a:path w="64007" h="62483">
                  <a:moveTo>
                    <a:pt x="21336" y="39624"/>
                  </a:moveTo>
                  <a:lnTo>
                    <a:pt x="19812" y="30479"/>
                  </a:lnTo>
                  <a:lnTo>
                    <a:pt x="19812" y="9143"/>
                  </a:lnTo>
                  <a:lnTo>
                    <a:pt x="19812" y="51815"/>
                  </a:lnTo>
                  <a:lnTo>
                    <a:pt x="21336" y="60960"/>
                  </a:lnTo>
                  <a:lnTo>
                    <a:pt x="24383" y="60960"/>
                  </a:lnTo>
                  <a:lnTo>
                    <a:pt x="22860" y="54863"/>
                  </a:lnTo>
                  <a:lnTo>
                    <a:pt x="19812" y="35051"/>
                  </a:lnTo>
                  <a:lnTo>
                    <a:pt x="19812" y="32003"/>
                  </a:lnTo>
                  <a:lnTo>
                    <a:pt x="21336" y="39624"/>
                  </a:lnTo>
                  <a:close/>
                </a:path>
                <a:path w="64007" h="62483">
                  <a:moveTo>
                    <a:pt x="19812" y="51815"/>
                  </a:moveTo>
                  <a:lnTo>
                    <a:pt x="19812" y="9143"/>
                  </a:lnTo>
                  <a:lnTo>
                    <a:pt x="16763" y="10667"/>
                  </a:lnTo>
                  <a:lnTo>
                    <a:pt x="16763" y="57912"/>
                  </a:lnTo>
                  <a:lnTo>
                    <a:pt x="18287" y="59436"/>
                  </a:lnTo>
                  <a:lnTo>
                    <a:pt x="21336" y="60960"/>
                  </a:lnTo>
                  <a:lnTo>
                    <a:pt x="19812" y="51815"/>
                  </a:lnTo>
                  <a:close/>
                </a:path>
                <a:path w="64007" h="62483">
                  <a:moveTo>
                    <a:pt x="28956" y="38100"/>
                  </a:moveTo>
                  <a:lnTo>
                    <a:pt x="36575" y="42671"/>
                  </a:lnTo>
                  <a:lnTo>
                    <a:pt x="30480" y="38100"/>
                  </a:lnTo>
                  <a:lnTo>
                    <a:pt x="28956" y="36575"/>
                  </a:lnTo>
                  <a:lnTo>
                    <a:pt x="28956" y="38100"/>
                  </a:lnTo>
                  <a:close/>
                </a:path>
                <a:path w="64007" h="62483">
                  <a:moveTo>
                    <a:pt x="12192" y="15239"/>
                  </a:moveTo>
                  <a:lnTo>
                    <a:pt x="10668" y="18287"/>
                  </a:lnTo>
                  <a:lnTo>
                    <a:pt x="12192" y="45719"/>
                  </a:lnTo>
                  <a:lnTo>
                    <a:pt x="13716" y="48767"/>
                  </a:lnTo>
                  <a:lnTo>
                    <a:pt x="15239" y="12191"/>
                  </a:lnTo>
                  <a:lnTo>
                    <a:pt x="12192" y="15239"/>
                  </a:lnTo>
                  <a:close/>
                </a:path>
                <a:path w="64007" h="62483">
                  <a:moveTo>
                    <a:pt x="19812" y="32003"/>
                  </a:moveTo>
                  <a:lnTo>
                    <a:pt x="19812" y="35051"/>
                  </a:lnTo>
                  <a:lnTo>
                    <a:pt x="22860" y="54863"/>
                  </a:lnTo>
                  <a:lnTo>
                    <a:pt x="24383" y="60960"/>
                  </a:lnTo>
                  <a:lnTo>
                    <a:pt x="28956" y="62483"/>
                  </a:lnTo>
                  <a:lnTo>
                    <a:pt x="33527" y="62483"/>
                  </a:lnTo>
                  <a:lnTo>
                    <a:pt x="30480" y="56387"/>
                  </a:lnTo>
                  <a:lnTo>
                    <a:pt x="28956" y="56387"/>
                  </a:lnTo>
                  <a:lnTo>
                    <a:pt x="25907" y="54863"/>
                  </a:lnTo>
                  <a:lnTo>
                    <a:pt x="22860" y="41148"/>
                  </a:lnTo>
                  <a:lnTo>
                    <a:pt x="25581" y="42236"/>
                  </a:lnTo>
                  <a:lnTo>
                    <a:pt x="24383" y="33527"/>
                  </a:lnTo>
                  <a:lnTo>
                    <a:pt x="24383" y="32003"/>
                  </a:lnTo>
                  <a:lnTo>
                    <a:pt x="24892" y="30987"/>
                  </a:lnTo>
                  <a:lnTo>
                    <a:pt x="25061" y="30649"/>
                  </a:lnTo>
                  <a:lnTo>
                    <a:pt x="25908" y="28955"/>
                  </a:lnTo>
                  <a:lnTo>
                    <a:pt x="26822" y="27127"/>
                  </a:lnTo>
                  <a:lnTo>
                    <a:pt x="26996" y="26996"/>
                  </a:lnTo>
                  <a:lnTo>
                    <a:pt x="32004" y="24993"/>
                  </a:lnTo>
                  <a:lnTo>
                    <a:pt x="37011" y="26996"/>
                  </a:lnTo>
                  <a:lnTo>
                    <a:pt x="37185" y="27127"/>
                  </a:lnTo>
                  <a:lnTo>
                    <a:pt x="38100" y="28955"/>
                  </a:lnTo>
                  <a:lnTo>
                    <a:pt x="38100" y="35051"/>
                  </a:lnTo>
                  <a:lnTo>
                    <a:pt x="39624" y="41147"/>
                  </a:lnTo>
                  <a:lnTo>
                    <a:pt x="38100" y="42671"/>
                  </a:lnTo>
                  <a:lnTo>
                    <a:pt x="38100" y="54863"/>
                  </a:lnTo>
                  <a:lnTo>
                    <a:pt x="41148" y="54863"/>
                  </a:lnTo>
                  <a:lnTo>
                    <a:pt x="42671" y="60960"/>
                  </a:lnTo>
                  <a:lnTo>
                    <a:pt x="45719" y="59436"/>
                  </a:lnTo>
                  <a:lnTo>
                    <a:pt x="42671" y="53339"/>
                  </a:lnTo>
                  <a:lnTo>
                    <a:pt x="42671" y="39624"/>
                  </a:lnTo>
                  <a:lnTo>
                    <a:pt x="44195" y="36575"/>
                  </a:lnTo>
                  <a:lnTo>
                    <a:pt x="45719" y="32003"/>
                  </a:lnTo>
                  <a:lnTo>
                    <a:pt x="43688" y="37083"/>
                  </a:lnTo>
                  <a:lnTo>
                    <a:pt x="39624" y="33527"/>
                  </a:lnTo>
                  <a:lnTo>
                    <a:pt x="39116" y="30987"/>
                  </a:lnTo>
                  <a:lnTo>
                    <a:pt x="38946" y="30649"/>
                  </a:lnTo>
                  <a:lnTo>
                    <a:pt x="38100" y="27812"/>
                  </a:lnTo>
                  <a:lnTo>
                    <a:pt x="38100" y="27431"/>
                  </a:lnTo>
                  <a:lnTo>
                    <a:pt x="36956" y="26669"/>
                  </a:lnTo>
                  <a:lnTo>
                    <a:pt x="33527" y="24383"/>
                  </a:lnTo>
                  <a:lnTo>
                    <a:pt x="33527" y="18287"/>
                  </a:lnTo>
                  <a:lnTo>
                    <a:pt x="36575" y="18287"/>
                  </a:lnTo>
                  <a:lnTo>
                    <a:pt x="36575" y="6095"/>
                  </a:lnTo>
                  <a:lnTo>
                    <a:pt x="28956" y="6095"/>
                  </a:lnTo>
                  <a:lnTo>
                    <a:pt x="28956" y="18287"/>
                  </a:lnTo>
                  <a:lnTo>
                    <a:pt x="30480" y="18287"/>
                  </a:lnTo>
                  <a:lnTo>
                    <a:pt x="30480" y="24383"/>
                  </a:lnTo>
                  <a:lnTo>
                    <a:pt x="27051" y="26669"/>
                  </a:lnTo>
                  <a:lnTo>
                    <a:pt x="25907" y="27431"/>
                  </a:lnTo>
                  <a:lnTo>
                    <a:pt x="25908" y="27812"/>
                  </a:lnTo>
                  <a:lnTo>
                    <a:pt x="25738" y="27939"/>
                  </a:lnTo>
                  <a:lnTo>
                    <a:pt x="24938" y="30341"/>
                  </a:lnTo>
                  <a:lnTo>
                    <a:pt x="24819" y="30697"/>
                  </a:lnTo>
                  <a:lnTo>
                    <a:pt x="24383" y="28955"/>
                  </a:lnTo>
                  <a:lnTo>
                    <a:pt x="21336" y="24383"/>
                  </a:lnTo>
                  <a:lnTo>
                    <a:pt x="21336" y="36575"/>
                  </a:lnTo>
                  <a:lnTo>
                    <a:pt x="21336" y="22860"/>
                  </a:lnTo>
                  <a:lnTo>
                    <a:pt x="19812" y="27431"/>
                  </a:lnTo>
                  <a:lnTo>
                    <a:pt x="21336" y="22860"/>
                  </a:lnTo>
                  <a:lnTo>
                    <a:pt x="22860" y="21336"/>
                  </a:lnTo>
                  <a:lnTo>
                    <a:pt x="25400" y="20319"/>
                  </a:lnTo>
                  <a:lnTo>
                    <a:pt x="25907" y="19812"/>
                  </a:lnTo>
                  <a:lnTo>
                    <a:pt x="22860" y="7619"/>
                  </a:lnTo>
                  <a:lnTo>
                    <a:pt x="19812" y="9143"/>
                  </a:lnTo>
                  <a:lnTo>
                    <a:pt x="19812" y="30479"/>
                  </a:lnTo>
                  <a:lnTo>
                    <a:pt x="21336" y="39624"/>
                  </a:lnTo>
                  <a:lnTo>
                    <a:pt x="19812" y="32003"/>
                  </a:lnTo>
                  <a:close/>
                </a:path>
                <a:path w="64007" h="62483">
                  <a:moveTo>
                    <a:pt x="4571" y="15239"/>
                  </a:moveTo>
                  <a:lnTo>
                    <a:pt x="3048" y="16763"/>
                  </a:lnTo>
                  <a:lnTo>
                    <a:pt x="3048" y="19812"/>
                  </a:lnTo>
                  <a:lnTo>
                    <a:pt x="1524" y="22860"/>
                  </a:lnTo>
                  <a:lnTo>
                    <a:pt x="1524" y="27431"/>
                  </a:lnTo>
                  <a:lnTo>
                    <a:pt x="0" y="28955"/>
                  </a:lnTo>
                  <a:lnTo>
                    <a:pt x="0" y="32003"/>
                  </a:lnTo>
                  <a:lnTo>
                    <a:pt x="1524" y="35051"/>
                  </a:lnTo>
                  <a:lnTo>
                    <a:pt x="1524" y="39624"/>
                  </a:lnTo>
                  <a:lnTo>
                    <a:pt x="3048" y="41148"/>
                  </a:lnTo>
                  <a:lnTo>
                    <a:pt x="3048" y="44195"/>
                  </a:lnTo>
                  <a:lnTo>
                    <a:pt x="4571" y="45719"/>
                  </a:lnTo>
                  <a:lnTo>
                    <a:pt x="7619" y="50291"/>
                  </a:lnTo>
                  <a:lnTo>
                    <a:pt x="6095" y="32003"/>
                  </a:lnTo>
                  <a:lnTo>
                    <a:pt x="4571" y="15239"/>
                  </a:lnTo>
                  <a:close/>
                </a:path>
                <a:path w="64007" h="62483">
                  <a:moveTo>
                    <a:pt x="41148" y="0"/>
                  </a:moveTo>
                  <a:lnTo>
                    <a:pt x="42671" y="7619"/>
                  </a:lnTo>
                  <a:lnTo>
                    <a:pt x="42671" y="1524"/>
                  </a:lnTo>
                  <a:lnTo>
                    <a:pt x="41148" y="0"/>
                  </a:lnTo>
                  <a:close/>
                </a:path>
                <a:path w="64007" h="62483">
                  <a:moveTo>
                    <a:pt x="42671" y="60960"/>
                  </a:moveTo>
                  <a:lnTo>
                    <a:pt x="41148" y="54863"/>
                  </a:lnTo>
                  <a:lnTo>
                    <a:pt x="38100" y="54863"/>
                  </a:lnTo>
                  <a:lnTo>
                    <a:pt x="38100" y="42671"/>
                  </a:lnTo>
                  <a:lnTo>
                    <a:pt x="39624" y="41147"/>
                  </a:lnTo>
                  <a:lnTo>
                    <a:pt x="38100" y="35051"/>
                  </a:lnTo>
                  <a:lnTo>
                    <a:pt x="38100" y="32765"/>
                  </a:lnTo>
                  <a:lnTo>
                    <a:pt x="37011" y="35487"/>
                  </a:lnTo>
                  <a:lnTo>
                    <a:pt x="36575" y="36575"/>
                  </a:lnTo>
                  <a:lnTo>
                    <a:pt x="33527" y="38100"/>
                  </a:lnTo>
                  <a:lnTo>
                    <a:pt x="32221" y="37664"/>
                  </a:lnTo>
                  <a:lnTo>
                    <a:pt x="31865" y="37545"/>
                  </a:lnTo>
                  <a:lnTo>
                    <a:pt x="29717" y="36576"/>
                  </a:lnTo>
                  <a:lnTo>
                    <a:pt x="26996" y="35487"/>
                  </a:lnTo>
                  <a:lnTo>
                    <a:pt x="25908" y="32765"/>
                  </a:lnTo>
                  <a:lnTo>
                    <a:pt x="25908" y="28955"/>
                  </a:lnTo>
                  <a:lnTo>
                    <a:pt x="25061" y="30649"/>
                  </a:lnTo>
                  <a:lnTo>
                    <a:pt x="24892" y="30987"/>
                  </a:lnTo>
                  <a:lnTo>
                    <a:pt x="24383" y="32003"/>
                  </a:lnTo>
                  <a:lnTo>
                    <a:pt x="24383" y="33527"/>
                  </a:lnTo>
                  <a:lnTo>
                    <a:pt x="25907" y="35051"/>
                  </a:lnTo>
                  <a:lnTo>
                    <a:pt x="28956" y="42671"/>
                  </a:lnTo>
                  <a:lnTo>
                    <a:pt x="27431" y="36575"/>
                  </a:lnTo>
                  <a:lnTo>
                    <a:pt x="28956" y="36575"/>
                  </a:lnTo>
                  <a:lnTo>
                    <a:pt x="30480" y="38100"/>
                  </a:lnTo>
                  <a:lnTo>
                    <a:pt x="36575" y="42671"/>
                  </a:lnTo>
                  <a:lnTo>
                    <a:pt x="35051" y="38100"/>
                  </a:lnTo>
                  <a:lnTo>
                    <a:pt x="36575" y="42671"/>
                  </a:lnTo>
                  <a:lnTo>
                    <a:pt x="33527" y="44195"/>
                  </a:lnTo>
                  <a:lnTo>
                    <a:pt x="36575" y="56387"/>
                  </a:lnTo>
                  <a:lnTo>
                    <a:pt x="41148" y="60960"/>
                  </a:lnTo>
                  <a:lnTo>
                    <a:pt x="42671" y="60960"/>
                  </a:lnTo>
                  <a:close/>
                </a:path>
                <a:path w="64007" h="62483">
                  <a:moveTo>
                    <a:pt x="32004" y="37490"/>
                  </a:moveTo>
                  <a:lnTo>
                    <a:pt x="34290" y="36575"/>
                  </a:lnTo>
                  <a:lnTo>
                    <a:pt x="29717" y="36576"/>
                  </a:lnTo>
                  <a:lnTo>
                    <a:pt x="31865" y="37545"/>
                  </a:lnTo>
                  <a:lnTo>
                    <a:pt x="32355" y="37631"/>
                  </a:lnTo>
                  <a:lnTo>
                    <a:pt x="34290" y="36575"/>
                  </a:lnTo>
                  <a:lnTo>
                    <a:pt x="32004" y="37490"/>
                  </a:lnTo>
                  <a:close/>
                </a:path>
                <a:path w="64007" h="62483">
                  <a:moveTo>
                    <a:pt x="28956" y="36575"/>
                  </a:moveTo>
                  <a:lnTo>
                    <a:pt x="27431" y="36575"/>
                  </a:lnTo>
                  <a:lnTo>
                    <a:pt x="28956" y="42671"/>
                  </a:lnTo>
                  <a:lnTo>
                    <a:pt x="25907" y="35051"/>
                  </a:lnTo>
                  <a:lnTo>
                    <a:pt x="24383" y="33527"/>
                  </a:lnTo>
                  <a:lnTo>
                    <a:pt x="25581" y="42236"/>
                  </a:lnTo>
                  <a:lnTo>
                    <a:pt x="22860" y="41148"/>
                  </a:lnTo>
                  <a:lnTo>
                    <a:pt x="25907" y="42671"/>
                  </a:lnTo>
                  <a:lnTo>
                    <a:pt x="30480" y="44195"/>
                  </a:lnTo>
                  <a:lnTo>
                    <a:pt x="33527" y="56387"/>
                  </a:lnTo>
                  <a:lnTo>
                    <a:pt x="36575" y="62483"/>
                  </a:lnTo>
                  <a:lnTo>
                    <a:pt x="41148" y="60960"/>
                  </a:lnTo>
                  <a:lnTo>
                    <a:pt x="36575" y="56387"/>
                  </a:lnTo>
                  <a:lnTo>
                    <a:pt x="33527" y="44195"/>
                  </a:lnTo>
                  <a:lnTo>
                    <a:pt x="36575" y="42671"/>
                  </a:lnTo>
                  <a:lnTo>
                    <a:pt x="28956" y="38100"/>
                  </a:lnTo>
                  <a:lnTo>
                    <a:pt x="28956" y="36575"/>
                  </a:lnTo>
                  <a:close/>
                </a:path>
                <a:path w="64007" h="62483">
                  <a:moveTo>
                    <a:pt x="37011" y="35487"/>
                  </a:moveTo>
                  <a:lnTo>
                    <a:pt x="34290" y="36575"/>
                  </a:lnTo>
                  <a:lnTo>
                    <a:pt x="32355" y="37631"/>
                  </a:lnTo>
                  <a:lnTo>
                    <a:pt x="32221" y="37664"/>
                  </a:lnTo>
                  <a:lnTo>
                    <a:pt x="33527" y="38100"/>
                  </a:lnTo>
                  <a:lnTo>
                    <a:pt x="36575" y="36575"/>
                  </a:lnTo>
                  <a:lnTo>
                    <a:pt x="37011" y="35487"/>
                  </a:lnTo>
                  <a:close/>
                </a:path>
                <a:path w="64007" h="62483">
                  <a:moveTo>
                    <a:pt x="41148" y="7619"/>
                  </a:moveTo>
                  <a:lnTo>
                    <a:pt x="38100" y="6095"/>
                  </a:lnTo>
                  <a:lnTo>
                    <a:pt x="38100" y="19812"/>
                  </a:lnTo>
                  <a:lnTo>
                    <a:pt x="39624" y="21336"/>
                  </a:lnTo>
                  <a:lnTo>
                    <a:pt x="39624" y="28955"/>
                  </a:lnTo>
                  <a:lnTo>
                    <a:pt x="39188" y="30697"/>
                  </a:lnTo>
                  <a:lnTo>
                    <a:pt x="39069" y="30341"/>
                  </a:lnTo>
                  <a:lnTo>
                    <a:pt x="38269" y="27939"/>
                  </a:lnTo>
                  <a:lnTo>
                    <a:pt x="38100" y="27431"/>
                  </a:lnTo>
                  <a:lnTo>
                    <a:pt x="38100" y="27812"/>
                  </a:lnTo>
                  <a:lnTo>
                    <a:pt x="38946" y="30649"/>
                  </a:lnTo>
                  <a:lnTo>
                    <a:pt x="39116" y="30987"/>
                  </a:lnTo>
                  <a:lnTo>
                    <a:pt x="39624" y="32003"/>
                  </a:lnTo>
                  <a:lnTo>
                    <a:pt x="43688" y="37083"/>
                  </a:lnTo>
                  <a:lnTo>
                    <a:pt x="42889" y="23404"/>
                  </a:lnTo>
                  <a:lnTo>
                    <a:pt x="42671" y="22860"/>
                  </a:lnTo>
                  <a:lnTo>
                    <a:pt x="41148" y="7619"/>
                  </a:lnTo>
                  <a:close/>
                </a:path>
                <a:path w="64007" h="62483">
                  <a:moveTo>
                    <a:pt x="39624" y="28955"/>
                  </a:moveTo>
                  <a:lnTo>
                    <a:pt x="39624" y="21336"/>
                  </a:lnTo>
                  <a:lnTo>
                    <a:pt x="36575" y="24383"/>
                  </a:lnTo>
                  <a:lnTo>
                    <a:pt x="36575" y="25907"/>
                  </a:lnTo>
                  <a:lnTo>
                    <a:pt x="38100" y="27431"/>
                  </a:lnTo>
                  <a:lnTo>
                    <a:pt x="38269" y="27939"/>
                  </a:lnTo>
                  <a:lnTo>
                    <a:pt x="39069" y="30341"/>
                  </a:lnTo>
                  <a:lnTo>
                    <a:pt x="39188" y="30697"/>
                  </a:lnTo>
                  <a:lnTo>
                    <a:pt x="39624" y="28955"/>
                  </a:lnTo>
                  <a:close/>
                </a:path>
              </a:pathLst>
            </a:custGeom>
            <a:solidFill>
              <a:srgbClr val="000000"/>
            </a:solidFill>
          </p:spPr>
          <p:txBody>
            <a:bodyPr wrap="square" lIns="0" tIns="0" rIns="0" bIns="0" rtlCol="0">
              <a:noAutofit/>
            </a:bodyPr>
            <a:lstStyle/>
            <a:p>
              <a:endParaRPr/>
            </a:p>
          </p:txBody>
        </p:sp>
        <p:sp>
          <p:nvSpPr>
            <p:cNvPr id="77" name="object 77"/>
            <p:cNvSpPr/>
            <p:nvPr/>
          </p:nvSpPr>
          <p:spPr>
            <a:xfrm>
              <a:off x="1606296" y="1991867"/>
              <a:ext cx="350520" cy="263651"/>
            </a:xfrm>
            <a:custGeom>
              <a:avLst/>
              <a:gdLst/>
              <a:ahLst/>
              <a:cxnLst/>
              <a:rect l="l" t="t" r="r" b="b"/>
              <a:pathLst>
                <a:path w="350520" h="263651">
                  <a:moveTo>
                    <a:pt x="36576" y="263651"/>
                  </a:moveTo>
                  <a:lnTo>
                    <a:pt x="47243" y="224027"/>
                  </a:lnTo>
                  <a:lnTo>
                    <a:pt x="53340" y="205739"/>
                  </a:lnTo>
                  <a:lnTo>
                    <a:pt x="60959" y="187451"/>
                  </a:lnTo>
                  <a:lnTo>
                    <a:pt x="67055" y="170687"/>
                  </a:lnTo>
                  <a:lnTo>
                    <a:pt x="74676" y="153924"/>
                  </a:lnTo>
                  <a:lnTo>
                    <a:pt x="83820" y="138684"/>
                  </a:lnTo>
                  <a:lnTo>
                    <a:pt x="92964" y="124968"/>
                  </a:lnTo>
                  <a:lnTo>
                    <a:pt x="103631" y="111251"/>
                  </a:lnTo>
                  <a:lnTo>
                    <a:pt x="115823" y="99060"/>
                  </a:lnTo>
                  <a:lnTo>
                    <a:pt x="128015" y="86868"/>
                  </a:lnTo>
                  <a:lnTo>
                    <a:pt x="141731" y="76200"/>
                  </a:lnTo>
                  <a:lnTo>
                    <a:pt x="156972" y="67056"/>
                  </a:lnTo>
                  <a:lnTo>
                    <a:pt x="170687" y="57912"/>
                  </a:lnTo>
                  <a:lnTo>
                    <a:pt x="185928" y="51815"/>
                  </a:lnTo>
                  <a:lnTo>
                    <a:pt x="201167" y="45720"/>
                  </a:lnTo>
                  <a:lnTo>
                    <a:pt x="216408" y="41148"/>
                  </a:lnTo>
                  <a:lnTo>
                    <a:pt x="231647" y="39624"/>
                  </a:lnTo>
                  <a:lnTo>
                    <a:pt x="249935" y="38100"/>
                  </a:lnTo>
                  <a:lnTo>
                    <a:pt x="268223" y="38100"/>
                  </a:lnTo>
                  <a:lnTo>
                    <a:pt x="286511" y="39624"/>
                  </a:lnTo>
                  <a:lnTo>
                    <a:pt x="306323" y="41148"/>
                  </a:lnTo>
                  <a:lnTo>
                    <a:pt x="345947" y="45720"/>
                  </a:lnTo>
                  <a:lnTo>
                    <a:pt x="350520" y="7620"/>
                  </a:lnTo>
                  <a:lnTo>
                    <a:pt x="310896" y="3048"/>
                  </a:lnTo>
                  <a:lnTo>
                    <a:pt x="289559" y="1524"/>
                  </a:lnTo>
                  <a:lnTo>
                    <a:pt x="269747" y="0"/>
                  </a:lnTo>
                  <a:lnTo>
                    <a:pt x="249935" y="0"/>
                  </a:lnTo>
                  <a:lnTo>
                    <a:pt x="230123" y="1524"/>
                  </a:lnTo>
                  <a:lnTo>
                    <a:pt x="210311" y="4572"/>
                  </a:lnTo>
                  <a:lnTo>
                    <a:pt x="192023" y="9144"/>
                  </a:lnTo>
                  <a:lnTo>
                    <a:pt x="172211" y="15239"/>
                  </a:lnTo>
                  <a:lnTo>
                    <a:pt x="153923" y="24384"/>
                  </a:lnTo>
                  <a:lnTo>
                    <a:pt x="137159" y="33527"/>
                  </a:lnTo>
                  <a:lnTo>
                    <a:pt x="120396" y="45720"/>
                  </a:lnTo>
                  <a:lnTo>
                    <a:pt x="105155" y="57912"/>
                  </a:lnTo>
                  <a:lnTo>
                    <a:pt x="89915" y="71627"/>
                  </a:lnTo>
                  <a:lnTo>
                    <a:pt x="76199" y="85344"/>
                  </a:lnTo>
                  <a:lnTo>
                    <a:pt x="64008" y="100584"/>
                  </a:lnTo>
                  <a:lnTo>
                    <a:pt x="51815" y="117348"/>
                  </a:lnTo>
                  <a:lnTo>
                    <a:pt x="42671" y="135636"/>
                  </a:lnTo>
                  <a:lnTo>
                    <a:pt x="33528" y="153924"/>
                  </a:lnTo>
                  <a:lnTo>
                    <a:pt x="25908" y="173736"/>
                  </a:lnTo>
                  <a:lnTo>
                    <a:pt x="18287" y="193548"/>
                  </a:lnTo>
                  <a:lnTo>
                    <a:pt x="12191" y="213360"/>
                  </a:lnTo>
                  <a:lnTo>
                    <a:pt x="0" y="252984"/>
                  </a:lnTo>
                  <a:lnTo>
                    <a:pt x="36576" y="263651"/>
                  </a:lnTo>
                  <a:close/>
                </a:path>
              </a:pathLst>
            </a:custGeom>
            <a:solidFill>
              <a:srgbClr val="FF0000"/>
            </a:solidFill>
          </p:spPr>
          <p:txBody>
            <a:bodyPr wrap="square" lIns="0" tIns="0" rIns="0" bIns="0" rtlCol="0">
              <a:noAutofit/>
            </a:bodyPr>
            <a:lstStyle/>
            <a:p>
              <a:endParaRPr/>
            </a:p>
          </p:txBody>
        </p:sp>
        <p:sp>
          <p:nvSpPr>
            <p:cNvPr id="78" name="object 78"/>
            <p:cNvSpPr/>
            <p:nvPr/>
          </p:nvSpPr>
          <p:spPr>
            <a:xfrm>
              <a:off x="1958339" y="2036064"/>
              <a:ext cx="135636" cy="300227"/>
            </a:xfrm>
            <a:custGeom>
              <a:avLst/>
              <a:gdLst/>
              <a:ahLst/>
              <a:cxnLst/>
              <a:rect l="l" t="t" r="r" b="b"/>
              <a:pathLst>
                <a:path w="135636" h="300227">
                  <a:moveTo>
                    <a:pt x="132587" y="134112"/>
                  </a:moveTo>
                  <a:lnTo>
                    <a:pt x="131064" y="120396"/>
                  </a:lnTo>
                  <a:lnTo>
                    <a:pt x="128016" y="108203"/>
                  </a:lnTo>
                  <a:lnTo>
                    <a:pt x="124968" y="96012"/>
                  </a:lnTo>
                  <a:lnTo>
                    <a:pt x="120396" y="86867"/>
                  </a:lnTo>
                  <a:lnTo>
                    <a:pt x="115824" y="76200"/>
                  </a:lnTo>
                  <a:lnTo>
                    <a:pt x="106680" y="62484"/>
                  </a:lnTo>
                  <a:lnTo>
                    <a:pt x="105156" y="60960"/>
                  </a:lnTo>
                  <a:lnTo>
                    <a:pt x="91440" y="45719"/>
                  </a:lnTo>
                  <a:lnTo>
                    <a:pt x="77724" y="35051"/>
                  </a:lnTo>
                  <a:lnTo>
                    <a:pt x="62484" y="24384"/>
                  </a:lnTo>
                  <a:lnTo>
                    <a:pt x="47243" y="15239"/>
                  </a:lnTo>
                  <a:lnTo>
                    <a:pt x="32004" y="7619"/>
                  </a:lnTo>
                  <a:lnTo>
                    <a:pt x="16764" y="0"/>
                  </a:lnTo>
                  <a:lnTo>
                    <a:pt x="0" y="35051"/>
                  </a:lnTo>
                  <a:lnTo>
                    <a:pt x="15240" y="42672"/>
                  </a:lnTo>
                  <a:lnTo>
                    <a:pt x="30480" y="50291"/>
                  </a:lnTo>
                  <a:lnTo>
                    <a:pt x="44196" y="57912"/>
                  </a:lnTo>
                  <a:lnTo>
                    <a:pt x="56387" y="65531"/>
                  </a:lnTo>
                  <a:lnTo>
                    <a:pt x="67056" y="74675"/>
                  </a:lnTo>
                  <a:lnTo>
                    <a:pt x="76200" y="85343"/>
                  </a:lnTo>
                  <a:lnTo>
                    <a:pt x="74676" y="83819"/>
                  </a:lnTo>
                  <a:lnTo>
                    <a:pt x="83820" y="97536"/>
                  </a:lnTo>
                  <a:lnTo>
                    <a:pt x="86868" y="103631"/>
                  </a:lnTo>
                  <a:lnTo>
                    <a:pt x="89916" y="111251"/>
                  </a:lnTo>
                  <a:lnTo>
                    <a:pt x="91440" y="118872"/>
                  </a:lnTo>
                  <a:lnTo>
                    <a:pt x="94487" y="128015"/>
                  </a:lnTo>
                  <a:lnTo>
                    <a:pt x="96012" y="138684"/>
                  </a:lnTo>
                  <a:lnTo>
                    <a:pt x="96012" y="150875"/>
                  </a:lnTo>
                  <a:lnTo>
                    <a:pt x="97536" y="164591"/>
                  </a:lnTo>
                  <a:lnTo>
                    <a:pt x="97536" y="236219"/>
                  </a:lnTo>
                  <a:lnTo>
                    <a:pt x="96012" y="249936"/>
                  </a:lnTo>
                  <a:lnTo>
                    <a:pt x="96012" y="274319"/>
                  </a:lnTo>
                  <a:lnTo>
                    <a:pt x="94487" y="284988"/>
                  </a:lnTo>
                  <a:lnTo>
                    <a:pt x="94487" y="300227"/>
                  </a:lnTo>
                  <a:lnTo>
                    <a:pt x="132587" y="300227"/>
                  </a:lnTo>
                  <a:lnTo>
                    <a:pt x="132587" y="286512"/>
                  </a:lnTo>
                  <a:lnTo>
                    <a:pt x="134112" y="275843"/>
                  </a:lnTo>
                  <a:lnTo>
                    <a:pt x="134112" y="251460"/>
                  </a:lnTo>
                  <a:lnTo>
                    <a:pt x="135636" y="237743"/>
                  </a:lnTo>
                  <a:lnTo>
                    <a:pt x="135636" y="163067"/>
                  </a:lnTo>
                  <a:lnTo>
                    <a:pt x="134112" y="147827"/>
                  </a:lnTo>
                  <a:lnTo>
                    <a:pt x="132587" y="134112"/>
                  </a:lnTo>
                  <a:close/>
                </a:path>
              </a:pathLst>
            </a:custGeom>
            <a:solidFill>
              <a:srgbClr val="FF0000"/>
            </a:solidFill>
          </p:spPr>
          <p:txBody>
            <a:bodyPr wrap="square" lIns="0" tIns="0" rIns="0" bIns="0" rtlCol="0">
              <a:noAutofit/>
            </a:bodyPr>
            <a:lstStyle/>
            <a:p>
              <a:endParaRPr/>
            </a:p>
          </p:txBody>
        </p:sp>
        <p:sp>
          <p:nvSpPr>
            <p:cNvPr id="79" name="object 79"/>
            <p:cNvSpPr/>
            <p:nvPr/>
          </p:nvSpPr>
          <p:spPr>
            <a:xfrm>
              <a:off x="3092196" y="3313176"/>
              <a:ext cx="341376" cy="201167"/>
            </a:xfrm>
            <a:custGeom>
              <a:avLst/>
              <a:gdLst/>
              <a:ahLst/>
              <a:cxnLst/>
              <a:rect l="l" t="t" r="r" b="b"/>
              <a:pathLst>
                <a:path w="341376" h="201167">
                  <a:moveTo>
                    <a:pt x="210312" y="105155"/>
                  </a:moveTo>
                  <a:lnTo>
                    <a:pt x="190500" y="94487"/>
                  </a:lnTo>
                  <a:lnTo>
                    <a:pt x="149352" y="73151"/>
                  </a:lnTo>
                  <a:lnTo>
                    <a:pt x="106680" y="48767"/>
                  </a:lnTo>
                  <a:lnTo>
                    <a:pt x="62484" y="24384"/>
                  </a:lnTo>
                  <a:lnTo>
                    <a:pt x="19812" y="0"/>
                  </a:lnTo>
                  <a:lnTo>
                    <a:pt x="0" y="32003"/>
                  </a:lnTo>
                  <a:lnTo>
                    <a:pt x="44196" y="57912"/>
                  </a:lnTo>
                  <a:lnTo>
                    <a:pt x="88392" y="82295"/>
                  </a:lnTo>
                  <a:lnTo>
                    <a:pt x="131064" y="106679"/>
                  </a:lnTo>
                  <a:lnTo>
                    <a:pt x="145759" y="114300"/>
                  </a:lnTo>
                  <a:lnTo>
                    <a:pt x="229906" y="114300"/>
                  </a:lnTo>
                  <a:lnTo>
                    <a:pt x="210312" y="105155"/>
                  </a:lnTo>
                  <a:close/>
                </a:path>
              </a:pathLst>
            </a:custGeom>
            <a:solidFill>
              <a:srgbClr val="FF0000"/>
            </a:solidFill>
          </p:spPr>
          <p:txBody>
            <a:bodyPr wrap="square" lIns="0" tIns="0" rIns="0" bIns="0" rtlCol="0">
              <a:noAutofit/>
            </a:bodyPr>
            <a:lstStyle/>
            <a:p>
              <a:endParaRPr/>
            </a:p>
          </p:txBody>
        </p:sp>
        <p:sp>
          <p:nvSpPr>
            <p:cNvPr id="80" name="object 80"/>
            <p:cNvSpPr/>
            <p:nvPr/>
          </p:nvSpPr>
          <p:spPr>
            <a:xfrm>
              <a:off x="3057144" y="3305555"/>
              <a:ext cx="41148" cy="44196"/>
            </a:xfrm>
            <a:custGeom>
              <a:avLst/>
              <a:gdLst/>
              <a:ahLst/>
              <a:cxnLst/>
              <a:rect l="l" t="t" r="r" b="b"/>
              <a:pathLst>
                <a:path w="41148" h="44196">
                  <a:moveTo>
                    <a:pt x="0" y="21336"/>
                  </a:moveTo>
                  <a:lnTo>
                    <a:pt x="673" y="27045"/>
                  </a:lnTo>
                  <a:lnTo>
                    <a:pt x="7745" y="39231"/>
                  </a:lnTo>
                  <a:lnTo>
                    <a:pt x="19812" y="44196"/>
                  </a:lnTo>
                  <a:lnTo>
                    <a:pt x="26315" y="43128"/>
                  </a:lnTo>
                  <a:lnTo>
                    <a:pt x="37031" y="34824"/>
                  </a:lnTo>
                  <a:lnTo>
                    <a:pt x="41148" y="21336"/>
                  </a:lnTo>
                  <a:lnTo>
                    <a:pt x="40485" y="16315"/>
                  </a:lnTo>
                  <a:lnTo>
                    <a:pt x="33132" y="4874"/>
                  </a:lnTo>
                  <a:lnTo>
                    <a:pt x="19812" y="0"/>
                  </a:lnTo>
                  <a:lnTo>
                    <a:pt x="15817" y="499"/>
                  </a:lnTo>
                  <a:lnTo>
                    <a:pt x="4586" y="8261"/>
                  </a:lnTo>
                  <a:lnTo>
                    <a:pt x="0" y="21336"/>
                  </a:lnTo>
                  <a:close/>
                </a:path>
              </a:pathLst>
            </a:custGeom>
            <a:solidFill>
              <a:srgbClr val="FEFFFE"/>
            </a:solidFill>
          </p:spPr>
          <p:txBody>
            <a:bodyPr wrap="square" lIns="0" tIns="0" rIns="0" bIns="0" rtlCol="0">
              <a:noAutofit/>
            </a:bodyPr>
            <a:lstStyle/>
            <a:p>
              <a:endParaRPr/>
            </a:p>
          </p:txBody>
        </p:sp>
        <p:sp>
          <p:nvSpPr>
            <p:cNvPr id="81" name="object 81"/>
            <p:cNvSpPr/>
            <p:nvPr/>
          </p:nvSpPr>
          <p:spPr>
            <a:xfrm>
              <a:off x="3037332" y="3287267"/>
              <a:ext cx="80772" cy="80772"/>
            </a:xfrm>
            <a:custGeom>
              <a:avLst/>
              <a:gdLst/>
              <a:ahLst/>
              <a:cxnLst/>
              <a:rect l="l" t="t" r="r" b="b"/>
              <a:pathLst>
                <a:path w="80772" h="80772">
                  <a:moveTo>
                    <a:pt x="39624" y="38100"/>
                  </a:moveTo>
                  <a:lnTo>
                    <a:pt x="41148" y="38099"/>
                  </a:lnTo>
                  <a:lnTo>
                    <a:pt x="40385" y="37338"/>
                  </a:lnTo>
                  <a:lnTo>
                    <a:pt x="40132" y="37083"/>
                  </a:lnTo>
                  <a:lnTo>
                    <a:pt x="39319" y="37490"/>
                  </a:lnTo>
                  <a:lnTo>
                    <a:pt x="39116" y="38099"/>
                  </a:lnTo>
                  <a:lnTo>
                    <a:pt x="38862" y="38861"/>
                  </a:lnTo>
                  <a:lnTo>
                    <a:pt x="39624" y="38100"/>
                  </a:lnTo>
                  <a:close/>
                </a:path>
                <a:path w="80772" h="80772">
                  <a:moveTo>
                    <a:pt x="40386" y="43814"/>
                  </a:moveTo>
                  <a:lnTo>
                    <a:pt x="41148" y="44196"/>
                  </a:lnTo>
                  <a:lnTo>
                    <a:pt x="40640" y="43687"/>
                  </a:lnTo>
                  <a:lnTo>
                    <a:pt x="40385" y="43434"/>
                  </a:lnTo>
                  <a:lnTo>
                    <a:pt x="40132" y="43687"/>
                  </a:lnTo>
                  <a:lnTo>
                    <a:pt x="40386" y="43814"/>
                  </a:lnTo>
                  <a:close/>
                </a:path>
                <a:path w="80772" h="80772">
                  <a:moveTo>
                    <a:pt x="41148" y="42672"/>
                  </a:moveTo>
                  <a:lnTo>
                    <a:pt x="42672" y="42672"/>
                  </a:lnTo>
                  <a:lnTo>
                    <a:pt x="47243" y="80772"/>
                  </a:lnTo>
                  <a:lnTo>
                    <a:pt x="42672" y="38100"/>
                  </a:lnTo>
                  <a:lnTo>
                    <a:pt x="41656" y="37591"/>
                  </a:lnTo>
                  <a:lnTo>
                    <a:pt x="41452" y="37490"/>
                  </a:lnTo>
                  <a:lnTo>
                    <a:pt x="40640" y="37083"/>
                  </a:lnTo>
                  <a:lnTo>
                    <a:pt x="40386" y="36956"/>
                  </a:lnTo>
                  <a:lnTo>
                    <a:pt x="41148" y="0"/>
                  </a:lnTo>
                  <a:lnTo>
                    <a:pt x="39624" y="36575"/>
                  </a:lnTo>
                  <a:lnTo>
                    <a:pt x="39116" y="37591"/>
                  </a:lnTo>
                  <a:lnTo>
                    <a:pt x="38100" y="38100"/>
                  </a:lnTo>
                  <a:lnTo>
                    <a:pt x="38861" y="38100"/>
                  </a:lnTo>
                  <a:lnTo>
                    <a:pt x="38100" y="39624"/>
                  </a:lnTo>
                  <a:lnTo>
                    <a:pt x="38100" y="41148"/>
                  </a:lnTo>
                  <a:lnTo>
                    <a:pt x="39116" y="41655"/>
                  </a:lnTo>
                  <a:lnTo>
                    <a:pt x="38481" y="40385"/>
                  </a:lnTo>
                  <a:lnTo>
                    <a:pt x="38404" y="40233"/>
                  </a:lnTo>
                  <a:lnTo>
                    <a:pt x="38862" y="38861"/>
                  </a:lnTo>
                  <a:lnTo>
                    <a:pt x="39116" y="38099"/>
                  </a:lnTo>
                  <a:lnTo>
                    <a:pt x="39319" y="37490"/>
                  </a:lnTo>
                  <a:lnTo>
                    <a:pt x="40132" y="37083"/>
                  </a:lnTo>
                  <a:lnTo>
                    <a:pt x="40385" y="37338"/>
                  </a:lnTo>
                  <a:lnTo>
                    <a:pt x="41148" y="38099"/>
                  </a:lnTo>
                  <a:lnTo>
                    <a:pt x="41910" y="38099"/>
                  </a:lnTo>
                  <a:lnTo>
                    <a:pt x="42672" y="39624"/>
                  </a:lnTo>
                  <a:lnTo>
                    <a:pt x="42672" y="41148"/>
                  </a:lnTo>
                  <a:lnTo>
                    <a:pt x="41656" y="41655"/>
                  </a:lnTo>
                  <a:lnTo>
                    <a:pt x="41148" y="42672"/>
                  </a:lnTo>
                  <a:close/>
                </a:path>
                <a:path w="80772" h="80772">
                  <a:moveTo>
                    <a:pt x="39624" y="36575"/>
                  </a:moveTo>
                  <a:lnTo>
                    <a:pt x="41148" y="0"/>
                  </a:lnTo>
                  <a:lnTo>
                    <a:pt x="33528" y="0"/>
                  </a:lnTo>
                  <a:lnTo>
                    <a:pt x="30480" y="1524"/>
                  </a:lnTo>
                  <a:lnTo>
                    <a:pt x="25907" y="1524"/>
                  </a:lnTo>
                  <a:lnTo>
                    <a:pt x="22860" y="3048"/>
                  </a:lnTo>
                  <a:lnTo>
                    <a:pt x="18287" y="6096"/>
                  </a:lnTo>
                  <a:lnTo>
                    <a:pt x="16763" y="7620"/>
                  </a:lnTo>
                  <a:lnTo>
                    <a:pt x="13716" y="10668"/>
                  </a:lnTo>
                  <a:lnTo>
                    <a:pt x="10668" y="12192"/>
                  </a:lnTo>
                  <a:lnTo>
                    <a:pt x="7619" y="16763"/>
                  </a:lnTo>
                  <a:lnTo>
                    <a:pt x="6095" y="19812"/>
                  </a:lnTo>
                  <a:lnTo>
                    <a:pt x="4572" y="22860"/>
                  </a:lnTo>
                  <a:lnTo>
                    <a:pt x="3048" y="25908"/>
                  </a:lnTo>
                  <a:lnTo>
                    <a:pt x="1524" y="30480"/>
                  </a:lnTo>
                  <a:lnTo>
                    <a:pt x="0" y="33527"/>
                  </a:lnTo>
                  <a:lnTo>
                    <a:pt x="0" y="47244"/>
                  </a:lnTo>
                  <a:lnTo>
                    <a:pt x="1524" y="50292"/>
                  </a:lnTo>
                  <a:lnTo>
                    <a:pt x="3048" y="54863"/>
                  </a:lnTo>
                  <a:lnTo>
                    <a:pt x="4572" y="57912"/>
                  </a:lnTo>
                  <a:lnTo>
                    <a:pt x="6095" y="60960"/>
                  </a:lnTo>
                  <a:lnTo>
                    <a:pt x="7619" y="64008"/>
                  </a:lnTo>
                  <a:lnTo>
                    <a:pt x="10668" y="67056"/>
                  </a:lnTo>
                  <a:lnTo>
                    <a:pt x="10668" y="68580"/>
                  </a:lnTo>
                  <a:lnTo>
                    <a:pt x="13716" y="70103"/>
                  </a:lnTo>
                  <a:lnTo>
                    <a:pt x="16763" y="73151"/>
                  </a:lnTo>
                  <a:lnTo>
                    <a:pt x="18287" y="74675"/>
                  </a:lnTo>
                  <a:lnTo>
                    <a:pt x="22860" y="76200"/>
                  </a:lnTo>
                  <a:lnTo>
                    <a:pt x="25907" y="77724"/>
                  </a:lnTo>
                  <a:lnTo>
                    <a:pt x="30480" y="79248"/>
                  </a:lnTo>
                  <a:lnTo>
                    <a:pt x="33528" y="80772"/>
                  </a:lnTo>
                  <a:lnTo>
                    <a:pt x="38100" y="80772"/>
                  </a:lnTo>
                  <a:lnTo>
                    <a:pt x="38100" y="42672"/>
                  </a:lnTo>
                  <a:lnTo>
                    <a:pt x="38862" y="42672"/>
                  </a:lnTo>
                  <a:lnTo>
                    <a:pt x="39116" y="43179"/>
                  </a:lnTo>
                  <a:lnTo>
                    <a:pt x="39624" y="44196"/>
                  </a:lnTo>
                  <a:lnTo>
                    <a:pt x="42672" y="80772"/>
                  </a:lnTo>
                  <a:lnTo>
                    <a:pt x="47243" y="80772"/>
                  </a:lnTo>
                  <a:lnTo>
                    <a:pt x="42672" y="42672"/>
                  </a:lnTo>
                  <a:lnTo>
                    <a:pt x="39624" y="42672"/>
                  </a:lnTo>
                  <a:lnTo>
                    <a:pt x="40132" y="43687"/>
                  </a:lnTo>
                  <a:lnTo>
                    <a:pt x="40385" y="43434"/>
                  </a:lnTo>
                  <a:lnTo>
                    <a:pt x="40640" y="43687"/>
                  </a:lnTo>
                  <a:lnTo>
                    <a:pt x="41148" y="44196"/>
                  </a:lnTo>
                  <a:lnTo>
                    <a:pt x="40386" y="43814"/>
                  </a:lnTo>
                  <a:lnTo>
                    <a:pt x="40132" y="43687"/>
                  </a:lnTo>
                  <a:lnTo>
                    <a:pt x="39624" y="42672"/>
                  </a:lnTo>
                  <a:lnTo>
                    <a:pt x="39116" y="41655"/>
                  </a:lnTo>
                  <a:lnTo>
                    <a:pt x="38100" y="41148"/>
                  </a:lnTo>
                  <a:lnTo>
                    <a:pt x="38100" y="39624"/>
                  </a:lnTo>
                  <a:lnTo>
                    <a:pt x="38861" y="38100"/>
                  </a:lnTo>
                  <a:lnTo>
                    <a:pt x="38100" y="38100"/>
                  </a:lnTo>
                  <a:lnTo>
                    <a:pt x="39116" y="37591"/>
                  </a:lnTo>
                  <a:lnTo>
                    <a:pt x="39624" y="36575"/>
                  </a:lnTo>
                  <a:close/>
                </a:path>
                <a:path w="80772" h="80772">
                  <a:moveTo>
                    <a:pt x="41910" y="38099"/>
                  </a:moveTo>
                  <a:lnTo>
                    <a:pt x="41148" y="38099"/>
                  </a:lnTo>
                  <a:lnTo>
                    <a:pt x="41910" y="38861"/>
                  </a:lnTo>
                  <a:lnTo>
                    <a:pt x="42367" y="40233"/>
                  </a:lnTo>
                  <a:lnTo>
                    <a:pt x="42291" y="40385"/>
                  </a:lnTo>
                  <a:lnTo>
                    <a:pt x="41656" y="41655"/>
                  </a:lnTo>
                  <a:lnTo>
                    <a:pt x="42672" y="41148"/>
                  </a:lnTo>
                  <a:lnTo>
                    <a:pt x="42672" y="39624"/>
                  </a:lnTo>
                  <a:lnTo>
                    <a:pt x="41910" y="38099"/>
                  </a:lnTo>
                  <a:close/>
                </a:path>
                <a:path w="80772" h="80772">
                  <a:moveTo>
                    <a:pt x="79248" y="50292"/>
                  </a:moveTo>
                  <a:lnTo>
                    <a:pt x="79248" y="45720"/>
                  </a:lnTo>
                  <a:lnTo>
                    <a:pt x="80772" y="41148"/>
                  </a:lnTo>
                  <a:lnTo>
                    <a:pt x="80772" y="38100"/>
                  </a:lnTo>
                  <a:lnTo>
                    <a:pt x="79248" y="33527"/>
                  </a:lnTo>
                  <a:lnTo>
                    <a:pt x="79248" y="30480"/>
                  </a:lnTo>
                  <a:lnTo>
                    <a:pt x="77724" y="25908"/>
                  </a:lnTo>
                  <a:lnTo>
                    <a:pt x="76200" y="22860"/>
                  </a:lnTo>
                  <a:lnTo>
                    <a:pt x="74675" y="19812"/>
                  </a:lnTo>
                  <a:lnTo>
                    <a:pt x="73151" y="16763"/>
                  </a:lnTo>
                  <a:lnTo>
                    <a:pt x="70104" y="12192"/>
                  </a:lnTo>
                  <a:lnTo>
                    <a:pt x="67056" y="10668"/>
                  </a:lnTo>
                  <a:lnTo>
                    <a:pt x="64007" y="7620"/>
                  </a:lnTo>
                  <a:lnTo>
                    <a:pt x="60960" y="6096"/>
                  </a:lnTo>
                  <a:lnTo>
                    <a:pt x="57912" y="3048"/>
                  </a:lnTo>
                  <a:lnTo>
                    <a:pt x="54863" y="1524"/>
                  </a:lnTo>
                  <a:lnTo>
                    <a:pt x="50292" y="1524"/>
                  </a:lnTo>
                  <a:lnTo>
                    <a:pt x="47243" y="0"/>
                  </a:lnTo>
                  <a:lnTo>
                    <a:pt x="41148" y="0"/>
                  </a:lnTo>
                  <a:lnTo>
                    <a:pt x="40386" y="36956"/>
                  </a:lnTo>
                  <a:lnTo>
                    <a:pt x="41148" y="36575"/>
                  </a:lnTo>
                  <a:lnTo>
                    <a:pt x="40386" y="36956"/>
                  </a:lnTo>
                  <a:lnTo>
                    <a:pt x="40640" y="37083"/>
                  </a:lnTo>
                  <a:lnTo>
                    <a:pt x="41452" y="37490"/>
                  </a:lnTo>
                  <a:lnTo>
                    <a:pt x="41656" y="37591"/>
                  </a:lnTo>
                  <a:lnTo>
                    <a:pt x="42672" y="38100"/>
                  </a:lnTo>
                  <a:lnTo>
                    <a:pt x="47243" y="80772"/>
                  </a:lnTo>
                  <a:lnTo>
                    <a:pt x="50292" y="79248"/>
                  </a:lnTo>
                  <a:lnTo>
                    <a:pt x="54863" y="77724"/>
                  </a:lnTo>
                  <a:lnTo>
                    <a:pt x="57912" y="76200"/>
                  </a:lnTo>
                  <a:lnTo>
                    <a:pt x="60960" y="74675"/>
                  </a:lnTo>
                  <a:lnTo>
                    <a:pt x="64007" y="73151"/>
                  </a:lnTo>
                  <a:lnTo>
                    <a:pt x="67056" y="70103"/>
                  </a:lnTo>
                  <a:lnTo>
                    <a:pt x="68580" y="70103"/>
                  </a:lnTo>
                  <a:lnTo>
                    <a:pt x="70104" y="67056"/>
                  </a:lnTo>
                  <a:lnTo>
                    <a:pt x="73151" y="64008"/>
                  </a:lnTo>
                  <a:lnTo>
                    <a:pt x="74675" y="60960"/>
                  </a:lnTo>
                  <a:lnTo>
                    <a:pt x="76200" y="57912"/>
                  </a:lnTo>
                  <a:lnTo>
                    <a:pt x="77724" y="54863"/>
                  </a:lnTo>
                  <a:lnTo>
                    <a:pt x="79248" y="50292"/>
                  </a:lnTo>
                  <a:close/>
                </a:path>
                <a:path w="80772" h="80772">
                  <a:moveTo>
                    <a:pt x="39624" y="80772"/>
                  </a:moveTo>
                  <a:lnTo>
                    <a:pt x="42672" y="80772"/>
                  </a:lnTo>
                  <a:lnTo>
                    <a:pt x="39624" y="44196"/>
                  </a:lnTo>
                  <a:lnTo>
                    <a:pt x="39116" y="43179"/>
                  </a:lnTo>
                  <a:lnTo>
                    <a:pt x="38862" y="42672"/>
                  </a:lnTo>
                  <a:lnTo>
                    <a:pt x="38100" y="42672"/>
                  </a:lnTo>
                  <a:lnTo>
                    <a:pt x="38100" y="80772"/>
                  </a:lnTo>
                  <a:lnTo>
                    <a:pt x="39624" y="80772"/>
                  </a:lnTo>
                  <a:close/>
                </a:path>
              </a:pathLst>
            </a:custGeom>
            <a:solidFill>
              <a:srgbClr val="000000"/>
            </a:solidFill>
          </p:spPr>
          <p:txBody>
            <a:bodyPr wrap="square" lIns="0" tIns="0" rIns="0" bIns="0" rtlCol="0">
              <a:noAutofit/>
            </a:bodyPr>
            <a:lstStyle/>
            <a:p>
              <a:endParaRPr/>
            </a:p>
          </p:txBody>
        </p:sp>
        <p:sp>
          <p:nvSpPr>
            <p:cNvPr id="82" name="object 82"/>
            <p:cNvSpPr/>
            <p:nvPr/>
          </p:nvSpPr>
          <p:spPr>
            <a:xfrm>
              <a:off x="3046476" y="3296412"/>
              <a:ext cx="62484" cy="64007"/>
            </a:xfrm>
            <a:custGeom>
              <a:avLst/>
              <a:gdLst/>
              <a:ahLst/>
              <a:cxnLst/>
              <a:rect l="l" t="t" r="r" b="b"/>
              <a:pathLst>
                <a:path w="62484" h="64007">
                  <a:moveTo>
                    <a:pt x="39624" y="7619"/>
                  </a:moveTo>
                  <a:lnTo>
                    <a:pt x="38100" y="7619"/>
                  </a:lnTo>
                  <a:lnTo>
                    <a:pt x="38100" y="19812"/>
                  </a:lnTo>
                  <a:lnTo>
                    <a:pt x="33528" y="18287"/>
                  </a:lnTo>
                  <a:lnTo>
                    <a:pt x="30480" y="18287"/>
                  </a:lnTo>
                  <a:lnTo>
                    <a:pt x="25400" y="20319"/>
                  </a:lnTo>
                  <a:lnTo>
                    <a:pt x="27431" y="19812"/>
                  </a:lnTo>
                  <a:lnTo>
                    <a:pt x="28956" y="24383"/>
                  </a:lnTo>
                  <a:lnTo>
                    <a:pt x="31172" y="24661"/>
                  </a:lnTo>
                  <a:lnTo>
                    <a:pt x="30480" y="24383"/>
                  </a:lnTo>
                  <a:lnTo>
                    <a:pt x="35051" y="19812"/>
                  </a:lnTo>
                  <a:lnTo>
                    <a:pt x="39014" y="21031"/>
                  </a:lnTo>
                  <a:lnTo>
                    <a:pt x="39624" y="21336"/>
                  </a:lnTo>
                  <a:lnTo>
                    <a:pt x="39624" y="7619"/>
                  </a:lnTo>
                  <a:close/>
                </a:path>
                <a:path w="62484" h="64007">
                  <a:moveTo>
                    <a:pt x="27940" y="25738"/>
                  </a:moveTo>
                  <a:lnTo>
                    <a:pt x="27431" y="25907"/>
                  </a:lnTo>
                  <a:lnTo>
                    <a:pt x="28956" y="25907"/>
                  </a:lnTo>
                  <a:lnTo>
                    <a:pt x="27940" y="25738"/>
                  </a:lnTo>
                  <a:close/>
                </a:path>
                <a:path w="62484" h="64007">
                  <a:moveTo>
                    <a:pt x="31242" y="24637"/>
                  </a:moveTo>
                  <a:lnTo>
                    <a:pt x="30480" y="24383"/>
                  </a:lnTo>
                  <a:lnTo>
                    <a:pt x="31172" y="24661"/>
                  </a:lnTo>
                  <a:lnTo>
                    <a:pt x="31394" y="24688"/>
                  </a:lnTo>
                  <a:lnTo>
                    <a:pt x="32004" y="24383"/>
                  </a:lnTo>
                  <a:lnTo>
                    <a:pt x="35051" y="19812"/>
                  </a:lnTo>
                  <a:lnTo>
                    <a:pt x="30480" y="24383"/>
                  </a:lnTo>
                  <a:lnTo>
                    <a:pt x="31242" y="24637"/>
                  </a:lnTo>
                  <a:close/>
                </a:path>
                <a:path w="62484" h="64007">
                  <a:moveTo>
                    <a:pt x="38100" y="7619"/>
                  </a:moveTo>
                  <a:lnTo>
                    <a:pt x="35051" y="6095"/>
                  </a:lnTo>
                  <a:lnTo>
                    <a:pt x="27431" y="6095"/>
                  </a:lnTo>
                  <a:lnTo>
                    <a:pt x="30480" y="18287"/>
                  </a:lnTo>
                  <a:lnTo>
                    <a:pt x="33528" y="18287"/>
                  </a:lnTo>
                  <a:lnTo>
                    <a:pt x="38100" y="19812"/>
                  </a:lnTo>
                  <a:lnTo>
                    <a:pt x="38100" y="7619"/>
                  </a:lnTo>
                  <a:close/>
                </a:path>
                <a:path w="62484" h="64007">
                  <a:moveTo>
                    <a:pt x="30480" y="44195"/>
                  </a:moveTo>
                  <a:lnTo>
                    <a:pt x="33528" y="44195"/>
                  </a:lnTo>
                  <a:lnTo>
                    <a:pt x="30480" y="38100"/>
                  </a:lnTo>
                  <a:lnTo>
                    <a:pt x="27431" y="38100"/>
                  </a:lnTo>
                  <a:lnTo>
                    <a:pt x="25400" y="42163"/>
                  </a:lnTo>
                  <a:lnTo>
                    <a:pt x="21336" y="39624"/>
                  </a:lnTo>
                  <a:lnTo>
                    <a:pt x="22860" y="41148"/>
                  </a:lnTo>
                  <a:lnTo>
                    <a:pt x="25907" y="42671"/>
                  </a:lnTo>
                  <a:lnTo>
                    <a:pt x="27431" y="44195"/>
                  </a:lnTo>
                  <a:lnTo>
                    <a:pt x="30480" y="44195"/>
                  </a:lnTo>
                  <a:close/>
                </a:path>
                <a:path w="62484" h="64007">
                  <a:moveTo>
                    <a:pt x="35560" y="36067"/>
                  </a:moveTo>
                  <a:lnTo>
                    <a:pt x="31326" y="37761"/>
                  </a:lnTo>
                  <a:lnTo>
                    <a:pt x="32004" y="38100"/>
                  </a:lnTo>
                  <a:lnTo>
                    <a:pt x="35051" y="38100"/>
                  </a:lnTo>
                  <a:lnTo>
                    <a:pt x="36956" y="35813"/>
                  </a:lnTo>
                  <a:lnTo>
                    <a:pt x="37147" y="35433"/>
                  </a:lnTo>
                  <a:lnTo>
                    <a:pt x="38100" y="33527"/>
                  </a:lnTo>
                  <a:lnTo>
                    <a:pt x="35560" y="36067"/>
                  </a:lnTo>
                  <a:close/>
                </a:path>
                <a:path w="62484" h="64007">
                  <a:moveTo>
                    <a:pt x="35560" y="26415"/>
                  </a:moveTo>
                  <a:lnTo>
                    <a:pt x="37592" y="28447"/>
                  </a:lnTo>
                  <a:lnTo>
                    <a:pt x="37011" y="26996"/>
                  </a:lnTo>
                  <a:lnTo>
                    <a:pt x="36853" y="26600"/>
                  </a:lnTo>
                  <a:lnTo>
                    <a:pt x="33528" y="24383"/>
                  </a:lnTo>
                  <a:lnTo>
                    <a:pt x="35051" y="25907"/>
                  </a:lnTo>
                  <a:lnTo>
                    <a:pt x="34290" y="25907"/>
                  </a:lnTo>
                  <a:lnTo>
                    <a:pt x="35560" y="26415"/>
                  </a:lnTo>
                  <a:close/>
                </a:path>
                <a:path w="62484" h="64007">
                  <a:moveTo>
                    <a:pt x="37592" y="28447"/>
                  </a:moveTo>
                  <a:lnTo>
                    <a:pt x="37407" y="27154"/>
                  </a:lnTo>
                  <a:lnTo>
                    <a:pt x="37185" y="26822"/>
                  </a:lnTo>
                  <a:lnTo>
                    <a:pt x="36575" y="25907"/>
                  </a:lnTo>
                  <a:lnTo>
                    <a:pt x="33528" y="24383"/>
                  </a:lnTo>
                  <a:lnTo>
                    <a:pt x="36853" y="26600"/>
                  </a:lnTo>
                  <a:lnTo>
                    <a:pt x="37011" y="26996"/>
                  </a:lnTo>
                  <a:lnTo>
                    <a:pt x="37592" y="28447"/>
                  </a:lnTo>
                  <a:close/>
                </a:path>
                <a:path w="62484" h="64007">
                  <a:moveTo>
                    <a:pt x="39069" y="32142"/>
                  </a:moveTo>
                  <a:lnTo>
                    <a:pt x="39116" y="31495"/>
                  </a:lnTo>
                  <a:lnTo>
                    <a:pt x="38608" y="29463"/>
                  </a:lnTo>
                  <a:lnTo>
                    <a:pt x="38100" y="28193"/>
                  </a:lnTo>
                  <a:lnTo>
                    <a:pt x="38100" y="28955"/>
                  </a:lnTo>
                  <a:lnTo>
                    <a:pt x="38946" y="31834"/>
                  </a:lnTo>
                  <a:lnTo>
                    <a:pt x="39069" y="32142"/>
                  </a:lnTo>
                  <a:close/>
                </a:path>
                <a:path w="62484" h="64007">
                  <a:moveTo>
                    <a:pt x="39624" y="30479"/>
                  </a:moveTo>
                  <a:lnTo>
                    <a:pt x="39188" y="31786"/>
                  </a:lnTo>
                  <a:lnTo>
                    <a:pt x="39624" y="33527"/>
                  </a:lnTo>
                  <a:lnTo>
                    <a:pt x="41148" y="39624"/>
                  </a:lnTo>
                  <a:lnTo>
                    <a:pt x="44196" y="33527"/>
                  </a:lnTo>
                  <a:lnTo>
                    <a:pt x="42018" y="25037"/>
                  </a:lnTo>
                  <a:lnTo>
                    <a:pt x="41148" y="22859"/>
                  </a:lnTo>
                  <a:lnTo>
                    <a:pt x="39624" y="7619"/>
                  </a:lnTo>
                  <a:lnTo>
                    <a:pt x="39624" y="21336"/>
                  </a:lnTo>
                  <a:lnTo>
                    <a:pt x="39014" y="21031"/>
                  </a:lnTo>
                  <a:lnTo>
                    <a:pt x="35051" y="19812"/>
                  </a:lnTo>
                  <a:lnTo>
                    <a:pt x="32004" y="24383"/>
                  </a:lnTo>
                  <a:lnTo>
                    <a:pt x="31394" y="24688"/>
                  </a:lnTo>
                  <a:lnTo>
                    <a:pt x="31172" y="24661"/>
                  </a:lnTo>
                  <a:lnTo>
                    <a:pt x="28956" y="24383"/>
                  </a:lnTo>
                  <a:lnTo>
                    <a:pt x="27431" y="19812"/>
                  </a:lnTo>
                  <a:lnTo>
                    <a:pt x="25400" y="20319"/>
                  </a:lnTo>
                  <a:lnTo>
                    <a:pt x="21336" y="24383"/>
                  </a:lnTo>
                  <a:lnTo>
                    <a:pt x="24384" y="27431"/>
                  </a:lnTo>
                  <a:lnTo>
                    <a:pt x="25907" y="27431"/>
                  </a:lnTo>
                  <a:lnTo>
                    <a:pt x="27431" y="25907"/>
                  </a:lnTo>
                  <a:lnTo>
                    <a:pt x="27940" y="25738"/>
                  </a:lnTo>
                  <a:lnTo>
                    <a:pt x="28956" y="25907"/>
                  </a:lnTo>
                  <a:lnTo>
                    <a:pt x="35051" y="25907"/>
                  </a:lnTo>
                  <a:lnTo>
                    <a:pt x="33528" y="24383"/>
                  </a:lnTo>
                  <a:lnTo>
                    <a:pt x="36575" y="25907"/>
                  </a:lnTo>
                  <a:lnTo>
                    <a:pt x="37185" y="26822"/>
                  </a:lnTo>
                  <a:lnTo>
                    <a:pt x="37407" y="27154"/>
                  </a:lnTo>
                  <a:lnTo>
                    <a:pt x="37592" y="28447"/>
                  </a:lnTo>
                  <a:lnTo>
                    <a:pt x="38100" y="29717"/>
                  </a:lnTo>
                  <a:lnTo>
                    <a:pt x="38100" y="35051"/>
                  </a:lnTo>
                  <a:lnTo>
                    <a:pt x="36956" y="35813"/>
                  </a:lnTo>
                  <a:lnTo>
                    <a:pt x="35051" y="38100"/>
                  </a:lnTo>
                  <a:lnTo>
                    <a:pt x="32004" y="38100"/>
                  </a:lnTo>
                  <a:lnTo>
                    <a:pt x="31326" y="37761"/>
                  </a:lnTo>
                  <a:lnTo>
                    <a:pt x="26923" y="35560"/>
                  </a:lnTo>
                  <a:lnTo>
                    <a:pt x="27431" y="36575"/>
                  </a:lnTo>
                  <a:lnTo>
                    <a:pt x="25907" y="35051"/>
                  </a:lnTo>
                  <a:lnTo>
                    <a:pt x="24384" y="33527"/>
                  </a:lnTo>
                  <a:lnTo>
                    <a:pt x="24384" y="35051"/>
                  </a:lnTo>
                  <a:lnTo>
                    <a:pt x="25400" y="42163"/>
                  </a:lnTo>
                  <a:lnTo>
                    <a:pt x="27431" y="38100"/>
                  </a:lnTo>
                  <a:lnTo>
                    <a:pt x="30480" y="38100"/>
                  </a:lnTo>
                  <a:lnTo>
                    <a:pt x="33528" y="44195"/>
                  </a:lnTo>
                  <a:lnTo>
                    <a:pt x="35051" y="44195"/>
                  </a:lnTo>
                  <a:lnTo>
                    <a:pt x="38100" y="42671"/>
                  </a:lnTo>
                  <a:lnTo>
                    <a:pt x="39624" y="41147"/>
                  </a:lnTo>
                  <a:lnTo>
                    <a:pt x="36575" y="36575"/>
                  </a:lnTo>
                  <a:lnTo>
                    <a:pt x="39624" y="41147"/>
                  </a:lnTo>
                  <a:lnTo>
                    <a:pt x="39069" y="32142"/>
                  </a:lnTo>
                  <a:lnTo>
                    <a:pt x="38946" y="31834"/>
                  </a:lnTo>
                  <a:lnTo>
                    <a:pt x="38100" y="28955"/>
                  </a:lnTo>
                  <a:lnTo>
                    <a:pt x="38100" y="27431"/>
                  </a:lnTo>
                  <a:lnTo>
                    <a:pt x="38404" y="28651"/>
                  </a:lnTo>
                  <a:lnTo>
                    <a:pt x="39624" y="30479"/>
                  </a:lnTo>
                  <a:close/>
                </a:path>
                <a:path w="62484" h="64007">
                  <a:moveTo>
                    <a:pt x="51816" y="7619"/>
                  </a:moveTo>
                  <a:lnTo>
                    <a:pt x="53340" y="19812"/>
                  </a:lnTo>
                  <a:lnTo>
                    <a:pt x="54863" y="22859"/>
                  </a:lnTo>
                  <a:lnTo>
                    <a:pt x="56387" y="38100"/>
                  </a:lnTo>
                  <a:lnTo>
                    <a:pt x="59436" y="47243"/>
                  </a:lnTo>
                  <a:lnTo>
                    <a:pt x="56387" y="30479"/>
                  </a:lnTo>
                  <a:lnTo>
                    <a:pt x="56387" y="27431"/>
                  </a:lnTo>
                  <a:lnTo>
                    <a:pt x="56387" y="30479"/>
                  </a:lnTo>
                  <a:lnTo>
                    <a:pt x="59436" y="47243"/>
                  </a:lnTo>
                  <a:lnTo>
                    <a:pt x="56387" y="25907"/>
                  </a:lnTo>
                  <a:lnTo>
                    <a:pt x="56387" y="35051"/>
                  </a:lnTo>
                  <a:lnTo>
                    <a:pt x="56387" y="25907"/>
                  </a:lnTo>
                  <a:lnTo>
                    <a:pt x="54863" y="10667"/>
                  </a:lnTo>
                  <a:lnTo>
                    <a:pt x="51816" y="7619"/>
                  </a:lnTo>
                  <a:close/>
                </a:path>
                <a:path w="62484" h="64007">
                  <a:moveTo>
                    <a:pt x="51816" y="45719"/>
                  </a:moveTo>
                  <a:lnTo>
                    <a:pt x="54863" y="42671"/>
                  </a:lnTo>
                  <a:lnTo>
                    <a:pt x="51816" y="16763"/>
                  </a:lnTo>
                  <a:lnTo>
                    <a:pt x="50292" y="15239"/>
                  </a:lnTo>
                  <a:lnTo>
                    <a:pt x="50292" y="48767"/>
                  </a:lnTo>
                  <a:lnTo>
                    <a:pt x="51816" y="56387"/>
                  </a:lnTo>
                  <a:lnTo>
                    <a:pt x="54863" y="53339"/>
                  </a:lnTo>
                  <a:lnTo>
                    <a:pt x="56387" y="50291"/>
                  </a:lnTo>
                  <a:lnTo>
                    <a:pt x="54863" y="39624"/>
                  </a:lnTo>
                  <a:lnTo>
                    <a:pt x="54863" y="42671"/>
                  </a:lnTo>
                  <a:lnTo>
                    <a:pt x="51816" y="45719"/>
                  </a:lnTo>
                  <a:close/>
                </a:path>
                <a:path w="62484" h="64007">
                  <a:moveTo>
                    <a:pt x="37147" y="35433"/>
                  </a:moveTo>
                  <a:lnTo>
                    <a:pt x="36956" y="35813"/>
                  </a:lnTo>
                  <a:lnTo>
                    <a:pt x="38100" y="35051"/>
                  </a:lnTo>
                  <a:lnTo>
                    <a:pt x="38100" y="33527"/>
                  </a:lnTo>
                  <a:lnTo>
                    <a:pt x="37147" y="35433"/>
                  </a:lnTo>
                  <a:close/>
                </a:path>
                <a:path w="62484" h="64007">
                  <a:moveTo>
                    <a:pt x="7619" y="38100"/>
                  </a:moveTo>
                  <a:lnTo>
                    <a:pt x="9143" y="42671"/>
                  </a:lnTo>
                  <a:lnTo>
                    <a:pt x="7619" y="25907"/>
                  </a:lnTo>
                  <a:lnTo>
                    <a:pt x="6096" y="27431"/>
                  </a:lnTo>
                  <a:lnTo>
                    <a:pt x="6096" y="35051"/>
                  </a:lnTo>
                  <a:lnTo>
                    <a:pt x="4572" y="47243"/>
                  </a:lnTo>
                  <a:lnTo>
                    <a:pt x="7619" y="50291"/>
                  </a:lnTo>
                  <a:lnTo>
                    <a:pt x="7619" y="39624"/>
                  </a:lnTo>
                  <a:lnTo>
                    <a:pt x="9143" y="42671"/>
                  </a:lnTo>
                  <a:lnTo>
                    <a:pt x="7619" y="38100"/>
                  </a:lnTo>
                  <a:close/>
                </a:path>
                <a:path w="62484" h="64007">
                  <a:moveTo>
                    <a:pt x="54863" y="10667"/>
                  </a:moveTo>
                  <a:lnTo>
                    <a:pt x="56387" y="25907"/>
                  </a:lnTo>
                  <a:lnTo>
                    <a:pt x="59436" y="47243"/>
                  </a:lnTo>
                  <a:lnTo>
                    <a:pt x="59436" y="44195"/>
                  </a:lnTo>
                  <a:lnTo>
                    <a:pt x="60960" y="42671"/>
                  </a:lnTo>
                  <a:lnTo>
                    <a:pt x="60960" y="39624"/>
                  </a:lnTo>
                  <a:lnTo>
                    <a:pt x="62484" y="35051"/>
                  </a:lnTo>
                  <a:lnTo>
                    <a:pt x="62484" y="27431"/>
                  </a:lnTo>
                  <a:lnTo>
                    <a:pt x="60960" y="22859"/>
                  </a:lnTo>
                  <a:lnTo>
                    <a:pt x="60960" y="21336"/>
                  </a:lnTo>
                  <a:lnTo>
                    <a:pt x="59436" y="18287"/>
                  </a:lnTo>
                  <a:lnTo>
                    <a:pt x="59436" y="16763"/>
                  </a:lnTo>
                  <a:lnTo>
                    <a:pt x="56387" y="12191"/>
                  </a:lnTo>
                  <a:lnTo>
                    <a:pt x="54863" y="10667"/>
                  </a:lnTo>
                  <a:close/>
                </a:path>
                <a:path w="62484" h="64007">
                  <a:moveTo>
                    <a:pt x="42672" y="1524"/>
                  </a:moveTo>
                  <a:lnTo>
                    <a:pt x="44196" y="10667"/>
                  </a:lnTo>
                  <a:lnTo>
                    <a:pt x="47243" y="10667"/>
                  </a:lnTo>
                  <a:lnTo>
                    <a:pt x="48768" y="12191"/>
                  </a:lnTo>
                  <a:lnTo>
                    <a:pt x="51816" y="7619"/>
                  </a:lnTo>
                  <a:lnTo>
                    <a:pt x="47243" y="4571"/>
                  </a:lnTo>
                  <a:lnTo>
                    <a:pt x="45719" y="3048"/>
                  </a:lnTo>
                  <a:lnTo>
                    <a:pt x="42672" y="1524"/>
                  </a:lnTo>
                  <a:close/>
                </a:path>
                <a:path w="62484" h="64007">
                  <a:moveTo>
                    <a:pt x="9143" y="21336"/>
                  </a:moveTo>
                  <a:lnTo>
                    <a:pt x="10668" y="18287"/>
                  </a:lnTo>
                  <a:lnTo>
                    <a:pt x="12192" y="15239"/>
                  </a:lnTo>
                  <a:lnTo>
                    <a:pt x="13716" y="12191"/>
                  </a:lnTo>
                  <a:lnTo>
                    <a:pt x="16763" y="12191"/>
                  </a:lnTo>
                  <a:lnTo>
                    <a:pt x="18287" y="27431"/>
                  </a:lnTo>
                  <a:lnTo>
                    <a:pt x="19812" y="25907"/>
                  </a:lnTo>
                  <a:lnTo>
                    <a:pt x="18287" y="27431"/>
                  </a:lnTo>
                  <a:lnTo>
                    <a:pt x="18287" y="30479"/>
                  </a:lnTo>
                  <a:lnTo>
                    <a:pt x="21336" y="24383"/>
                  </a:lnTo>
                  <a:lnTo>
                    <a:pt x="19812" y="9143"/>
                  </a:lnTo>
                  <a:lnTo>
                    <a:pt x="18287" y="3048"/>
                  </a:lnTo>
                  <a:lnTo>
                    <a:pt x="15240" y="4571"/>
                  </a:lnTo>
                  <a:lnTo>
                    <a:pt x="12192" y="7619"/>
                  </a:lnTo>
                  <a:lnTo>
                    <a:pt x="10668" y="9143"/>
                  </a:lnTo>
                  <a:lnTo>
                    <a:pt x="7619" y="10667"/>
                  </a:lnTo>
                  <a:lnTo>
                    <a:pt x="7619" y="22859"/>
                  </a:lnTo>
                  <a:lnTo>
                    <a:pt x="9143" y="21336"/>
                  </a:lnTo>
                  <a:close/>
                </a:path>
                <a:path w="62484" h="64007">
                  <a:moveTo>
                    <a:pt x="10668" y="44195"/>
                  </a:moveTo>
                  <a:lnTo>
                    <a:pt x="9143" y="42671"/>
                  </a:lnTo>
                  <a:lnTo>
                    <a:pt x="7619" y="39624"/>
                  </a:lnTo>
                  <a:lnTo>
                    <a:pt x="7619" y="53339"/>
                  </a:lnTo>
                  <a:lnTo>
                    <a:pt x="10668" y="54863"/>
                  </a:lnTo>
                  <a:lnTo>
                    <a:pt x="12192" y="56387"/>
                  </a:lnTo>
                  <a:lnTo>
                    <a:pt x="15240" y="59436"/>
                  </a:lnTo>
                  <a:lnTo>
                    <a:pt x="18287" y="60959"/>
                  </a:lnTo>
                  <a:lnTo>
                    <a:pt x="19812" y="60959"/>
                  </a:lnTo>
                  <a:lnTo>
                    <a:pt x="22860" y="62483"/>
                  </a:lnTo>
                  <a:lnTo>
                    <a:pt x="27431" y="62483"/>
                  </a:lnTo>
                  <a:lnTo>
                    <a:pt x="30480" y="64007"/>
                  </a:lnTo>
                  <a:lnTo>
                    <a:pt x="33528" y="64007"/>
                  </a:lnTo>
                  <a:lnTo>
                    <a:pt x="35051" y="62483"/>
                  </a:lnTo>
                  <a:lnTo>
                    <a:pt x="39624" y="62483"/>
                  </a:lnTo>
                  <a:lnTo>
                    <a:pt x="42672" y="60959"/>
                  </a:lnTo>
                  <a:lnTo>
                    <a:pt x="45719" y="60959"/>
                  </a:lnTo>
                  <a:lnTo>
                    <a:pt x="47243" y="59436"/>
                  </a:lnTo>
                  <a:lnTo>
                    <a:pt x="51816" y="56387"/>
                  </a:lnTo>
                  <a:lnTo>
                    <a:pt x="50292" y="48767"/>
                  </a:lnTo>
                  <a:lnTo>
                    <a:pt x="50292" y="15239"/>
                  </a:lnTo>
                  <a:lnTo>
                    <a:pt x="51816" y="16763"/>
                  </a:lnTo>
                  <a:lnTo>
                    <a:pt x="54863" y="42671"/>
                  </a:lnTo>
                  <a:lnTo>
                    <a:pt x="54863" y="39624"/>
                  </a:lnTo>
                  <a:lnTo>
                    <a:pt x="56387" y="50291"/>
                  </a:lnTo>
                  <a:lnTo>
                    <a:pt x="59436" y="47243"/>
                  </a:lnTo>
                  <a:lnTo>
                    <a:pt x="56387" y="38100"/>
                  </a:lnTo>
                  <a:lnTo>
                    <a:pt x="54863" y="22859"/>
                  </a:lnTo>
                  <a:lnTo>
                    <a:pt x="53340" y="19812"/>
                  </a:lnTo>
                  <a:lnTo>
                    <a:pt x="51816" y="7619"/>
                  </a:lnTo>
                  <a:lnTo>
                    <a:pt x="48768" y="12191"/>
                  </a:lnTo>
                  <a:lnTo>
                    <a:pt x="47243" y="10667"/>
                  </a:lnTo>
                  <a:lnTo>
                    <a:pt x="44196" y="10667"/>
                  </a:lnTo>
                  <a:lnTo>
                    <a:pt x="42672" y="1524"/>
                  </a:lnTo>
                  <a:lnTo>
                    <a:pt x="39624" y="1524"/>
                  </a:lnTo>
                  <a:lnTo>
                    <a:pt x="42672" y="9143"/>
                  </a:lnTo>
                  <a:lnTo>
                    <a:pt x="42672" y="25907"/>
                  </a:lnTo>
                  <a:lnTo>
                    <a:pt x="44196" y="30479"/>
                  </a:lnTo>
                  <a:lnTo>
                    <a:pt x="44196" y="27431"/>
                  </a:lnTo>
                  <a:lnTo>
                    <a:pt x="47243" y="51815"/>
                  </a:lnTo>
                  <a:lnTo>
                    <a:pt x="44196" y="53339"/>
                  </a:lnTo>
                  <a:lnTo>
                    <a:pt x="42672" y="38100"/>
                  </a:lnTo>
                  <a:lnTo>
                    <a:pt x="42672" y="54863"/>
                  </a:lnTo>
                  <a:lnTo>
                    <a:pt x="39624" y="54863"/>
                  </a:lnTo>
                  <a:lnTo>
                    <a:pt x="38100" y="56387"/>
                  </a:lnTo>
                  <a:lnTo>
                    <a:pt x="25907" y="56387"/>
                  </a:lnTo>
                  <a:lnTo>
                    <a:pt x="22860" y="54863"/>
                  </a:lnTo>
                  <a:lnTo>
                    <a:pt x="19812" y="54863"/>
                  </a:lnTo>
                  <a:lnTo>
                    <a:pt x="22860" y="54863"/>
                  </a:lnTo>
                  <a:lnTo>
                    <a:pt x="19812" y="36575"/>
                  </a:lnTo>
                  <a:lnTo>
                    <a:pt x="18287" y="33527"/>
                  </a:lnTo>
                  <a:lnTo>
                    <a:pt x="18287" y="35051"/>
                  </a:lnTo>
                  <a:lnTo>
                    <a:pt x="16763" y="51815"/>
                  </a:lnTo>
                  <a:lnTo>
                    <a:pt x="13716" y="50291"/>
                  </a:lnTo>
                  <a:lnTo>
                    <a:pt x="12192" y="47243"/>
                  </a:lnTo>
                  <a:lnTo>
                    <a:pt x="10668" y="44195"/>
                  </a:lnTo>
                  <a:close/>
                </a:path>
                <a:path w="62484" h="64007">
                  <a:moveTo>
                    <a:pt x="56387" y="25907"/>
                  </a:moveTo>
                  <a:lnTo>
                    <a:pt x="56387" y="35051"/>
                  </a:lnTo>
                  <a:lnTo>
                    <a:pt x="56387" y="25907"/>
                  </a:lnTo>
                  <a:close/>
                </a:path>
                <a:path w="62484" h="64007">
                  <a:moveTo>
                    <a:pt x="27127" y="26822"/>
                  </a:moveTo>
                  <a:lnTo>
                    <a:pt x="28956" y="25907"/>
                  </a:lnTo>
                  <a:lnTo>
                    <a:pt x="27431" y="25907"/>
                  </a:lnTo>
                  <a:lnTo>
                    <a:pt x="26670" y="27050"/>
                  </a:lnTo>
                  <a:lnTo>
                    <a:pt x="24384" y="30479"/>
                  </a:lnTo>
                  <a:lnTo>
                    <a:pt x="24384" y="27431"/>
                  </a:lnTo>
                  <a:lnTo>
                    <a:pt x="21336" y="24383"/>
                  </a:lnTo>
                  <a:lnTo>
                    <a:pt x="18287" y="30479"/>
                  </a:lnTo>
                  <a:lnTo>
                    <a:pt x="18287" y="27431"/>
                  </a:lnTo>
                  <a:lnTo>
                    <a:pt x="16763" y="12191"/>
                  </a:lnTo>
                  <a:lnTo>
                    <a:pt x="13716" y="12191"/>
                  </a:lnTo>
                  <a:lnTo>
                    <a:pt x="12192" y="15239"/>
                  </a:lnTo>
                  <a:lnTo>
                    <a:pt x="10668" y="18287"/>
                  </a:lnTo>
                  <a:lnTo>
                    <a:pt x="9143" y="21336"/>
                  </a:lnTo>
                  <a:lnTo>
                    <a:pt x="7619" y="22859"/>
                  </a:lnTo>
                  <a:lnTo>
                    <a:pt x="7619" y="12191"/>
                  </a:lnTo>
                  <a:lnTo>
                    <a:pt x="4572" y="16763"/>
                  </a:lnTo>
                  <a:lnTo>
                    <a:pt x="3048" y="18287"/>
                  </a:lnTo>
                  <a:lnTo>
                    <a:pt x="1524" y="21336"/>
                  </a:lnTo>
                  <a:lnTo>
                    <a:pt x="1524" y="22859"/>
                  </a:lnTo>
                  <a:lnTo>
                    <a:pt x="0" y="27431"/>
                  </a:lnTo>
                  <a:lnTo>
                    <a:pt x="0" y="35051"/>
                  </a:lnTo>
                  <a:lnTo>
                    <a:pt x="1524" y="39624"/>
                  </a:lnTo>
                  <a:lnTo>
                    <a:pt x="1524" y="42671"/>
                  </a:lnTo>
                  <a:lnTo>
                    <a:pt x="3048" y="44195"/>
                  </a:lnTo>
                  <a:lnTo>
                    <a:pt x="4572" y="47243"/>
                  </a:lnTo>
                  <a:lnTo>
                    <a:pt x="6096" y="35051"/>
                  </a:lnTo>
                  <a:lnTo>
                    <a:pt x="6096" y="27431"/>
                  </a:lnTo>
                  <a:lnTo>
                    <a:pt x="7619" y="25907"/>
                  </a:lnTo>
                  <a:lnTo>
                    <a:pt x="9143" y="42671"/>
                  </a:lnTo>
                  <a:lnTo>
                    <a:pt x="10668" y="44195"/>
                  </a:lnTo>
                  <a:lnTo>
                    <a:pt x="12192" y="47243"/>
                  </a:lnTo>
                  <a:lnTo>
                    <a:pt x="13716" y="50291"/>
                  </a:lnTo>
                  <a:lnTo>
                    <a:pt x="16763" y="51815"/>
                  </a:lnTo>
                  <a:lnTo>
                    <a:pt x="18287" y="35051"/>
                  </a:lnTo>
                  <a:lnTo>
                    <a:pt x="18287" y="33527"/>
                  </a:lnTo>
                  <a:lnTo>
                    <a:pt x="19812" y="36575"/>
                  </a:lnTo>
                  <a:lnTo>
                    <a:pt x="22860" y="54863"/>
                  </a:lnTo>
                  <a:lnTo>
                    <a:pt x="25907" y="56387"/>
                  </a:lnTo>
                  <a:lnTo>
                    <a:pt x="38100" y="56387"/>
                  </a:lnTo>
                  <a:lnTo>
                    <a:pt x="39624" y="54863"/>
                  </a:lnTo>
                  <a:lnTo>
                    <a:pt x="42672" y="54863"/>
                  </a:lnTo>
                  <a:lnTo>
                    <a:pt x="42672" y="38100"/>
                  </a:lnTo>
                  <a:lnTo>
                    <a:pt x="44196" y="53339"/>
                  </a:lnTo>
                  <a:lnTo>
                    <a:pt x="47243" y="51815"/>
                  </a:lnTo>
                  <a:lnTo>
                    <a:pt x="44196" y="27431"/>
                  </a:lnTo>
                  <a:lnTo>
                    <a:pt x="44196" y="30479"/>
                  </a:lnTo>
                  <a:lnTo>
                    <a:pt x="42672" y="25907"/>
                  </a:lnTo>
                  <a:lnTo>
                    <a:pt x="42672" y="9143"/>
                  </a:lnTo>
                  <a:lnTo>
                    <a:pt x="39624" y="1524"/>
                  </a:lnTo>
                  <a:lnTo>
                    <a:pt x="35051" y="0"/>
                  </a:lnTo>
                  <a:lnTo>
                    <a:pt x="27431" y="0"/>
                  </a:lnTo>
                  <a:lnTo>
                    <a:pt x="22860" y="1524"/>
                  </a:lnTo>
                  <a:lnTo>
                    <a:pt x="25907" y="7619"/>
                  </a:lnTo>
                  <a:lnTo>
                    <a:pt x="25907" y="19812"/>
                  </a:lnTo>
                  <a:lnTo>
                    <a:pt x="22860" y="21336"/>
                  </a:lnTo>
                  <a:lnTo>
                    <a:pt x="22860" y="7619"/>
                  </a:lnTo>
                  <a:lnTo>
                    <a:pt x="19812" y="1524"/>
                  </a:lnTo>
                  <a:lnTo>
                    <a:pt x="18287" y="3048"/>
                  </a:lnTo>
                  <a:lnTo>
                    <a:pt x="19812" y="9143"/>
                  </a:lnTo>
                  <a:lnTo>
                    <a:pt x="21336" y="24383"/>
                  </a:lnTo>
                  <a:lnTo>
                    <a:pt x="25400" y="20319"/>
                  </a:lnTo>
                  <a:lnTo>
                    <a:pt x="30480" y="18287"/>
                  </a:lnTo>
                  <a:lnTo>
                    <a:pt x="27431" y="6095"/>
                  </a:lnTo>
                  <a:lnTo>
                    <a:pt x="35051" y="6095"/>
                  </a:lnTo>
                  <a:lnTo>
                    <a:pt x="38100" y="7619"/>
                  </a:lnTo>
                  <a:lnTo>
                    <a:pt x="39624" y="7619"/>
                  </a:lnTo>
                  <a:lnTo>
                    <a:pt x="41148" y="22859"/>
                  </a:lnTo>
                  <a:lnTo>
                    <a:pt x="42018" y="25037"/>
                  </a:lnTo>
                  <a:lnTo>
                    <a:pt x="44196" y="33527"/>
                  </a:lnTo>
                  <a:lnTo>
                    <a:pt x="44196" y="35051"/>
                  </a:lnTo>
                  <a:lnTo>
                    <a:pt x="44196" y="33527"/>
                  </a:lnTo>
                  <a:lnTo>
                    <a:pt x="41148" y="39624"/>
                  </a:lnTo>
                  <a:lnTo>
                    <a:pt x="39624" y="33527"/>
                  </a:lnTo>
                  <a:lnTo>
                    <a:pt x="39188" y="31786"/>
                  </a:lnTo>
                  <a:lnTo>
                    <a:pt x="39624" y="30479"/>
                  </a:lnTo>
                  <a:lnTo>
                    <a:pt x="38404" y="28651"/>
                  </a:lnTo>
                  <a:lnTo>
                    <a:pt x="38100" y="27431"/>
                  </a:lnTo>
                  <a:lnTo>
                    <a:pt x="38100" y="28193"/>
                  </a:lnTo>
                  <a:lnTo>
                    <a:pt x="38608" y="29463"/>
                  </a:lnTo>
                  <a:lnTo>
                    <a:pt x="39116" y="31495"/>
                  </a:lnTo>
                  <a:lnTo>
                    <a:pt x="39069" y="32142"/>
                  </a:lnTo>
                  <a:lnTo>
                    <a:pt x="39624" y="41147"/>
                  </a:lnTo>
                  <a:lnTo>
                    <a:pt x="38100" y="42671"/>
                  </a:lnTo>
                  <a:lnTo>
                    <a:pt x="35051" y="44195"/>
                  </a:lnTo>
                  <a:lnTo>
                    <a:pt x="27431" y="44195"/>
                  </a:lnTo>
                  <a:lnTo>
                    <a:pt x="25907" y="42671"/>
                  </a:lnTo>
                  <a:lnTo>
                    <a:pt x="22860" y="41148"/>
                  </a:lnTo>
                  <a:lnTo>
                    <a:pt x="21336" y="39624"/>
                  </a:lnTo>
                  <a:lnTo>
                    <a:pt x="25400" y="42163"/>
                  </a:lnTo>
                  <a:lnTo>
                    <a:pt x="24384" y="35051"/>
                  </a:lnTo>
                  <a:lnTo>
                    <a:pt x="24384" y="33527"/>
                  </a:lnTo>
                  <a:lnTo>
                    <a:pt x="25908" y="35051"/>
                  </a:lnTo>
                  <a:lnTo>
                    <a:pt x="24384" y="33527"/>
                  </a:lnTo>
                  <a:lnTo>
                    <a:pt x="25907" y="35051"/>
                  </a:lnTo>
                  <a:lnTo>
                    <a:pt x="27431" y="36575"/>
                  </a:lnTo>
                  <a:lnTo>
                    <a:pt x="26923" y="35560"/>
                  </a:lnTo>
                  <a:lnTo>
                    <a:pt x="25061" y="31834"/>
                  </a:lnTo>
                  <a:lnTo>
                    <a:pt x="26996" y="26996"/>
                  </a:lnTo>
                  <a:lnTo>
                    <a:pt x="27127" y="26822"/>
                  </a:lnTo>
                  <a:close/>
                </a:path>
                <a:path w="62484" h="64007">
                  <a:moveTo>
                    <a:pt x="25907" y="27431"/>
                  </a:moveTo>
                  <a:lnTo>
                    <a:pt x="24384" y="27431"/>
                  </a:lnTo>
                  <a:lnTo>
                    <a:pt x="24384" y="30479"/>
                  </a:lnTo>
                  <a:lnTo>
                    <a:pt x="26670" y="27050"/>
                  </a:lnTo>
                  <a:lnTo>
                    <a:pt x="27431" y="25907"/>
                  </a:lnTo>
                  <a:lnTo>
                    <a:pt x="25907" y="27431"/>
                  </a:lnTo>
                  <a:close/>
                </a:path>
                <a:path w="62484" h="64007">
                  <a:moveTo>
                    <a:pt x="22860" y="7619"/>
                  </a:moveTo>
                  <a:lnTo>
                    <a:pt x="22860" y="21336"/>
                  </a:lnTo>
                  <a:lnTo>
                    <a:pt x="25907" y="19812"/>
                  </a:lnTo>
                  <a:lnTo>
                    <a:pt x="25907" y="7619"/>
                  </a:lnTo>
                  <a:lnTo>
                    <a:pt x="22860" y="1524"/>
                  </a:lnTo>
                  <a:lnTo>
                    <a:pt x="19812" y="1524"/>
                  </a:lnTo>
                  <a:lnTo>
                    <a:pt x="22860" y="7619"/>
                  </a:lnTo>
                  <a:close/>
                </a:path>
              </a:pathLst>
            </a:custGeom>
            <a:solidFill>
              <a:srgbClr val="000000"/>
            </a:solidFill>
          </p:spPr>
          <p:txBody>
            <a:bodyPr wrap="square" lIns="0" tIns="0" rIns="0" bIns="0" rtlCol="0">
              <a:noAutofit/>
            </a:bodyPr>
            <a:lstStyle/>
            <a:p>
              <a:endParaRPr/>
            </a:p>
          </p:txBody>
        </p:sp>
        <p:sp>
          <p:nvSpPr>
            <p:cNvPr id="83" name="object 83"/>
            <p:cNvSpPr/>
            <p:nvPr/>
          </p:nvSpPr>
          <p:spPr>
            <a:xfrm>
              <a:off x="2612136" y="2305812"/>
              <a:ext cx="88391" cy="332231"/>
            </a:xfrm>
            <a:custGeom>
              <a:avLst/>
              <a:gdLst/>
              <a:ahLst/>
              <a:cxnLst/>
              <a:rect l="l" t="t" r="r" b="b"/>
              <a:pathLst>
                <a:path w="88391" h="332231">
                  <a:moveTo>
                    <a:pt x="82295" y="329183"/>
                  </a:moveTo>
                  <a:lnTo>
                    <a:pt x="82295" y="324612"/>
                  </a:lnTo>
                  <a:lnTo>
                    <a:pt x="83819" y="318515"/>
                  </a:lnTo>
                  <a:lnTo>
                    <a:pt x="83819" y="303275"/>
                  </a:lnTo>
                  <a:lnTo>
                    <a:pt x="85343" y="295655"/>
                  </a:lnTo>
                  <a:lnTo>
                    <a:pt x="86868" y="277367"/>
                  </a:lnTo>
                  <a:lnTo>
                    <a:pt x="88391" y="257555"/>
                  </a:lnTo>
                  <a:lnTo>
                    <a:pt x="88391" y="236219"/>
                  </a:lnTo>
                  <a:lnTo>
                    <a:pt x="86868" y="214883"/>
                  </a:lnTo>
                  <a:lnTo>
                    <a:pt x="85343" y="192024"/>
                  </a:lnTo>
                  <a:lnTo>
                    <a:pt x="82295" y="170687"/>
                  </a:lnTo>
                  <a:lnTo>
                    <a:pt x="77724" y="147827"/>
                  </a:lnTo>
                  <a:lnTo>
                    <a:pt x="71627" y="124967"/>
                  </a:lnTo>
                  <a:lnTo>
                    <a:pt x="65531" y="100583"/>
                  </a:lnTo>
                  <a:lnTo>
                    <a:pt x="59436" y="76200"/>
                  </a:lnTo>
                  <a:lnTo>
                    <a:pt x="51815" y="50291"/>
                  </a:lnTo>
                  <a:lnTo>
                    <a:pt x="36575" y="0"/>
                  </a:lnTo>
                  <a:lnTo>
                    <a:pt x="0" y="10667"/>
                  </a:lnTo>
                  <a:lnTo>
                    <a:pt x="15239" y="60959"/>
                  </a:lnTo>
                  <a:lnTo>
                    <a:pt x="22859" y="86867"/>
                  </a:lnTo>
                  <a:lnTo>
                    <a:pt x="28956" y="111251"/>
                  </a:lnTo>
                  <a:lnTo>
                    <a:pt x="35051" y="134112"/>
                  </a:lnTo>
                  <a:lnTo>
                    <a:pt x="39624" y="156971"/>
                  </a:lnTo>
                  <a:lnTo>
                    <a:pt x="44195" y="178307"/>
                  </a:lnTo>
                  <a:lnTo>
                    <a:pt x="47243" y="198119"/>
                  </a:lnTo>
                  <a:lnTo>
                    <a:pt x="48768" y="217931"/>
                  </a:lnTo>
                  <a:lnTo>
                    <a:pt x="50291" y="237743"/>
                  </a:lnTo>
                  <a:lnTo>
                    <a:pt x="50291" y="257555"/>
                  </a:lnTo>
                  <a:lnTo>
                    <a:pt x="48768" y="275843"/>
                  </a:lnTo>
                  <a:lnTo>
                    <a:pt x="47243" y="292607"/>
                  </a:lnTo>
                  <a:lnTo>
                    <a:pt x="47243" y="300227"/>
                  </a:lnTo>
                  <a:lnTo>
                    <a:pt x="45719" y="307848"/>
                  </a:lnTo>
                  <a:lnTo>
                    <a:pt x="45719" y="315467"/>
                  </a:lnTo>
                  <a:lnTo>
                    <a:pt x="44195" y="321563"/>
                  </a:lnTo>
                  <a:lnTo>
                    <a:pt x="44195" y="332231"/>
                  </a:lnTo>
                  <a:lnTo>
                    <a:pt x="82295" y="332231"/>
                  </a:lnTo>
                  <a:lnTo>
                    <a:pt x="82295" y="329183"/>
                  </a:lnTo>
                  <a:close/>
                </a:path>
              </a:pathLst>
            </a:custGeom>
            <a:solidFill>
              <a:srgbClr val="FF0000"/>
            </a:solidFill>
          </p:spPr>
          <p:txBody>
            <a:bodyPr wrap="square" lIns="0" tIns="0" rIns="0" bIns="0" rtlCol="0">
              <a:noAutofit/>
            </a:bodyPr>
            <a:lstStyle/>
            <a:p>
              <a:endParaRPr/>
            </a:p>
          </p:txBody>
        </p:sp>
        <p:sp>
          <p:nvSpPr>
            <p:cNvPr id="84" name="object 84"/>
            <p:cNvSpPr/>
            <p:nvPr/>
          </p:nvSpPr>
          <p:spPr>
            <a:xfrm>
              <a:off x="1595628" y="2252471"/>
              <a:ext cx="42671" cy="44196"/>
            </a:xfrm>
            <a:custGeom>
              <a:avLst/>
              <a:gdLst/>
              <a:ahLst/>
              <a:cxnLst/>
              <a:rect l="l" t="t" r="r" b="b"/>
              <a:pathLst>
                <a:path w="42671" h="44196">
                  <a:moveTo>
                    <a:pt x="0" y="22860"/>
                  </a:moveTo>
                  <a:lnTo>
                    <a:pt x="662" y="28393"/>
                  </a:lnTo>
                  <a:lnTo>
                    <a:pt x="8015" y="39790"/>
                  </a:lnTo>
                  <a:lnTo>
                    <a:pt x="21335" y="44196"/>
                  </a:lnTo>
                  <a:lnTo>
                    <a:pt x="26869" y="43533"/>
                  </a:lnTo>
                  <a:lnTo>
                    <a:pt x="38266" y="36180"/>
                  </a:lnTo>
                  <a:lnTo>
                    <a:pt x="42671" y="22860"/>
                  </a:lnTo>
                  <a:lnTo>
                    <a:pt x="41745" y="16215"/>
                  </a:lnTo>
                  <a:lnTo>
                    <a:pt x="34274" y="4666"/>
                  </a:lnTo>
                  <a:lnTo>
                    <a:pt x="21335" y="0"/>
                  </a:lnTo>
                  <a:lnTo>
                    <a:pt x="14832" y="1067"/>
                  </a:lnTo>
                  <a:lnTo>
                    <a:pt x="4116" y="9371"/>
                  </a:lnTo>
                  <a:lnTo>
                    <a:pt x="0" y="22860"/>
                  </a:lnTo>
                  <a:close/>
                </a:path>
              </a:pathLst>
            </a:custGeom>
            <a:solidFill>
              <a:srgbClr val="FEFFFE"/>
            </a:solidFill>
          </p:spPr>
          <p:txBody>
            <a:bodyPr wrap="square" lIns="0" tIns="0" rIns="0" bIns="0" rtlCol="0">
              <a:noAutofit/>
            </a:bodyPr>
            <a:lstStyle/>
            <a:p>
              <a:endParaRPr/>
            </a:p>
          </p:txBody>
        </p:sp>
        <p:sp>
          <p:nvSpPr>
            <p:cNvPr id="85" name="object 85"/>
            <p:cNvSpPr/>
            <p:nvPr/>
          </p:nvSpPr>
          <p:spPr>
            <a:xfrm>
              <a:off x="1577340" y="2234183"/>
              <a:ext cx="80772" cy="80772"/>
            </a:xfrm>
            <a:custGeom>
              <a:avLst/>
              <a:gdLst/>
              <a:ahLst/>
              <a:cxnLst/>
              <a:rect l="l" t="t" r="r" b="b"/>
              <a:pathLst>
                <a:path w="80772" h="80772">
                  <a:moveTo>
                    <a:pt x="38100" y="38099"/>
                  </a:moveTo>
                  <a:lnTo>
                    <a:pt x="38100" y="38861"/>
                  </a:lnTo>
                  <a:lnTo>
                    <a:pt x="37882" y="39188"/>
                  </a:lnTo>
                  <a:lnTo>
                    <a:pt x="38100" y="38861"/>
                  </a:lnTo>
                  <a:lnTo>
                    <a:pt x="38100" y="38099"/>
                  </a:lnTo>
                  <a:close/>
                </a:path>
                <a:path w="80772" h="80772">
                  <a:moveTo>
                    <a:pt x="39623" y="44196"/>
                  </a:moveTo>
                  <a:lnTo>
                    <a:pt x="40005" y="43814"/>
                  </a:lnTo>
                  <a:lnTo>
                    <a:pt x="39624" y="43687"/>
                  </a:lnTo>
                  <a:lnTo>
                    <a:pt x="39243" y="43814"/>
                  </a:lnTo>
                  <a:lnTo>
                    <a:pt x="39014" y="43891"/>
                  </a:lnTo>
                  <a:lnTo>
                    <a:pt x="39623" y="44196"/>
                  </a:lnTo>
                  <a:close/>
                </a:path>
                <a:path w="80772" h="80772">
                  <a:moveTo>
                    <a:pt x="39624" y="38607"/>
                  </a:moveTo>
                  <a:lnTo>
                    <a:pt x="41365" y="39188"/>
                  </a:lnTo>
                  <a:lnTo>
                    <a:pt x="41148" y="38861"/>
                  </a:lnTo>
                  <a:lnTo>
                    <a:pt x="41148" y="38099"/>
                  </a:lnTo>
                  <a:lnTo>
                    <a:pt x="39623" y="36576"/>
                  </a:lnTo>
                  <a:lnTo>
                    <a:pt x="38608" y="38099"/>
                  </a:lnTo>
                  <a:lnTo>
                    <a:pt x="39014" y="38404"/>
                  </a:lnTo>
                  <a:lnTo>
                    <a:pt x="39243" y="38480"/>
                  </a:lnTo>
                  <a:lnTo>
                    <a:pt x="39623" y="38100"/>
                  </a:lnTo>
                  <a:lnTo>
                    <a:pt x="40640" y="38099"/>
                  </a:lnTo>
                  <a:lnTo>
                    <a:pt x="40732" y="38238"/>
                  </a:lnTo>
                  <a:lnTo>
                    <a:pt x="40233" y="38404"/>
                  </a:lnTo>
                  <a:lnTo>
                    <a:pt x="39624" y="38607"/>
                  </a:lnTo>
                  <a:close/>
                </a:path>
                <a:path w="80772" h="80772">
                  <a:moveTo>
                    <a:pt x="39928" y="43586"/>
                  </a:moveTo>
                  <a:lnTo>
                    <a:pt x="40132" y="43687"/>
                  </a:lnTo>
                  <a:lnTo>
                    <a:pt x="40385" y="43434"/>
                  </a:lnTo>
                  <a:lnTo>
                    <a:pt x="41148" y="42671"/>
                  </a:lnTo>
                  <a:lnTo>
                    <a:pt x="38100" y="42672"/>
                  </a:lnTo>
                  <a:lnTo>
                    <a:pt x="39928" y="43586"/>
                  </a:lnTo>
                  <a:close/>
                </a:path>
                <a:path w="80772" h="80772">
                  <a:moveTo>
                    <a:pt x="41147" y="0"/>
                  </a:moveTo>
                  <a:lnTo>
                    <a:pt x="41148" y="38099"/>
                  </a:lnTo>
                  <a:lnTo>
                    <a:pt x="41656" y="39115"/>
                  </a:lnTo>
                  <a:lnTo>
                    <a:pt x="41757" y="39319"/>
                  </a:lnTo>
                  <a:lnTo>
                    <a:pt x="42062" y="39928"/>
                  </a:lnTo>
                  <a:lnTo>
                    <a:pt x="42236" y="40494"/>
                  </a:lnTo>
                  <a:lnTo>
                    <a:pt x="42062" y="40843"/>
                  </a:lnTo>
                  <a:lnTo>
                    <a:pt x="42164" y="41147"/>
                  </a:lnTo>
                  <a:lnTo>
                    <a:pt x="41910" y="41909"/>
                  </a:lnTo>
                  <a:lnTo>
                    <a:pt x="41656" y="42671"/>
                  </a:lnTo>
                  <a:lnTo>
                    <a:pt x="41529" y="43052"/>
                  </a:lnTo>
                  <a:lnTo>
                    <a:pt x="41452" y="43281"/>
                  </a:lnTo>
                  <a:lnTo>
                    <a:pt x="40386" y="43814"/>
                  </a:lnTo>
                  <a:lnTo>
                    <a:pt x="41147" y="44196"/>
                  </a:lnTo>
                  <a:lnTo>
                    <a:pt x="40233" y="43891"/>
                  </a:lnTo>
                  <a:lnTo>
                    <a:pt x="41147" y="80772"/>
                  </a:lnTo>
                  <a:lnTo>
                    <a:pt x="45719" y="80772"/>
                  </a:lnTo>
                  <a:lnTo>
                    <a:pt x="42671" y="42672"/>
                  </a:lnTo>
                  <a:lnTo>
                    <a:pt x="41656" y="43179"/>
                  </a:lnTo>
                  <a:lnTo>
                    <a:pt x="41757" y="42976"/>
                  </a:lnTo>
                  <a:lnTo>
                    <a:pt x="41910" y="42671"/>
                  </a:lnTo>
                  <a:lnTo>
                    <a:pt x="42291" y="41528"/>
                  </a:lnTo>
                  <a:lnTo>
                    <a:pt x="42291" y="39242"/>
                  </a:lnTo>
                  <a:lnTo>
                    <a:pt x="42671" y="38100"/>
                  </a:lnTo>
                  <a:lnTo>
                    <a:pt x="45719" y="0"/>
                  </a:lnTo>
                  <a:lnTo>
                    <a:pt x="41147" y="0"/>
                  </a:lnTo>
                  <a:close/>
                </a:path>
                <a:path w="80772" h="80772">
                  <a:moveTo>
                    <a:pt x="41994" y="40131"/>
                  </a:moveTo>
                  <a:lnTo>
                    <a:pt x="42062" y="40843"/>
                  </a:lnTo>
                  <a:lnTo>
                    <a:pt x="42236" y="40494"/>
                  </a:lnTo>
                  <a:lnTo>
                    <a:pt x="42062" y="39928"/>
                  </a:lnTo>
                  <a:lnTo>
                    <a:pt x="41757" y="39319"/>
                  </a:lnTo>
                  <a:lnTo>
                    <a:pt x="41994" y="40131"/>
                  </a:lnTo>
                  <a:close/>
                </a:path>
                <a:path w="80772" h="80772">
                  <a:moveTo>
                    <a:pt x="42671" y="41148"/>
                  </a:moveTo>
                  <a:lnTo>
                    <a:pt x="42367" y="41757"/>
                  </a:lnTo>
                  <a:lnTo>
                    <a:pt x="42671" y="42672"/>
                  </a:lnTo>
                  <a:lnTo>
                    <a:pt x="45719" y="80772"/>
                  </a:lnTo>
                  <a:lnTo>
                    <a:pt x="42671" y="39624"/>
                  </a:lnTo>
                  <a:lnTo>
                    <a:pt x="42367" y="40538"/>
                  </a:lnTo>
                  <a:lnTo>
                    <a:pt x="42671" y="41148"/>
                  </a:lnTo>
                  <a:close/>
                </a:path>
                <a:path w="80772" h="80772">
                  <a:moveTo>
                    <a:pt x="41656" y="39623"/>
                  </a:moveTo>
                  <a:lnTo>
                    <a:pt x="41529" y="39242"/>
                  </a:lnTo>
                  <a:lnTo>
                    <a:pt x="41452" y="39014"/>
                  </a:lnTo>
                  <a:lnTo>
                    <a:pt x="41148" y="38099"/>
                  </a:lnTo>
                  <a:lnTo>
                    <a:pt x="41148" y="38861"/>
                  </a:lnTo>
                  <a:lnTo>
                    <a:pt x="41365" y="39188"/>
                  </a:lnTo>
                  <a:lnTo>
                    <a:pt x="41656" y="39623"/>
                  </a:lnTo>
                  <a:close/>
                </a:path>
                <a:path w="80772" h="80772">
                  <a:moveTo>
                    <a:pt x="74676" y="19812"/>
                  </a:moveTo>
                  <a:lnTo>
                    <a:pt x="71628" y="16764"/>
                  </a:lnTo>
                  <a:lnTo>
                    <a:pt x="70103" y="13716"/>
                  </a:lnTo>
                  <a:lnTo>
                    <a:pt x="67055" y="10668"/>
                  </a:lnTo>
                  <a:lnTo>
                    <a:pt x="64008" y="7620"/>
                  </a:lnTo>
                  <a:lnTo>
                    <a:pt x="60959" y="6096"/>
                  </a:lnTo>
                  <a:lnTo>
                    <a:pt x="57911" y="4572"/>
                  </a:lnTo>
                  <a:lnTo>
                    <a:pt x="56387" y="3048"/>
                  </a:lnTo>
                  <a:lnTo>
                    <a:pt x="53340" y="3048"/>
                  </a:lnTo>
                  <a:lnTo>
                    <a:pt x="50291" y="1524"/>
                  </a:lnTo>
                  <a:lnTo>
                    <a:pt x="48767" y="1524"/>
                  </a:lnTo>
                  <a:lnTo>
                    <a:pt x="45719" y="0"/>
                  </a:lnTo>
                  <a:lnTo>
                    <a:pt x="42671" y="38100"/>
                  </a:lnTo>
                  <a:lnTo>
                    <a:pt x="42291" y="39242"/>
                  </a:lnTo>
                  <a:lnTo>
                    <a:pt x="42291" y="41528"/>
                  </a:lnTo>
                  <a:lnTo>
                    <a:pt x="41910" y="42671"/>
                  </a:lnTo>
                  <a:lnTo>
                    <a:pt x="41757" y="42976"/>
                  </a:lnTo>
                  <a:lnTo>
                    <a:pt x="41656" y="43179"/>
                  </a:lnTo>
                  <a:lnTo>
                    <a:pt x="42671" y="42672"/>
                  </a:lnTo>
                  <a:lnTo>
                    <a:pt x="42367" y="41757"/>
                  </a:lnTo>
                  <a:lnTo>
                    <a:pt x="42671" y="41148"/>
                  </a:lnTo>
                  <a:lnTo>
                    <a:pt x="42367" y="40538"/>
                  </a:lnTo>
                  <a:lnTo>
                    <a:pt x="42671" y="39624"/>
                  </a:lnTo>
                  <a:lnTo>
                    <a:pt x="45719" y="80772"/>
                  </a:lnTo>
                  <a:lnTo>
                    <a:pt x="50291" y="80772"/>
                  </a:lnTo>
                  <a:lnTo>
                    <a:pt x="53340" y="79248"/>
                  </a:lnTo>
                  <a:lnTo>
                    <a:pt x="54864" y="77724"/>
                  </a:lnTo>
                  <a:lnTo>
                    <a:pt x="57911" y="77724"/>
                  </a:lnTo>
                  <a:lnTo>
                    <a:pt x="60959" y="74676"/>
                  </a:lnTo>
                  <a:lnTo>
                    <a:pt x="64008" y="73152"/>
                  </a:lnTo>
                  <a:lnTo>
                    <a:pt x="67055" y="70104"/>
                  </a:lnTo>
                  <a:lnTo>
                    <a:pt x="70103" y="68580"/>
                  </a:lnTo>
                  <a:lnTo>
                    <a:pt x="71628" y="65532"/>
                  </a:lnTo>
                  <a:lnTo>
                    <a:pt x="73152" y="64008"/>
                  </a:lnTo>
                  <a:lnTo>
                    <a:pt x="74676" y="60960"/>
                  </a:lnTo>
                  <a:lnTo>
                    <a:pt x="76199" y="57912"/>
                  </a:lnTo>
                  <a:lnTo>
                    <a:pt x="77723" y="54864"/>
                  </a:lnTo>
                  <a:lnTo>
                    <a:pt x="79247" y="50292"/>
                  </a:lnTo>
                  <a:lnTo>
                    <a:pt x="79247" y="42672"/>
                  </a:lnTo>
                  <a:lnTo>
                    <a:pt x="80772" y="41148"/>
                  </a:lnTo>
                  <a:lnTo>
                    <a:pt x="79247" y="38100"/>
                  </a:lnTo>
                  <a:lnTo>
                    <a:pt x="79247" y="30480"/>
                  </a:lnTo>
                  <a:lnTo>
                    <a:pt x="77723" y="27432"/>
                  </a:lnTo>
                  <a:lnTo>
                    <a:pt x="77723" y="25908"/>
                  </a:lnTo>
                  <a:lnTo>
                    <a:pt x="76199" y="22860"/>
                  </a:lnTo>
                  <a:lnTo>
                    <a:pt x="74676" y="19812"/>
                  </a:lnTo>
                  <a:close/>
                </a:path>
                <a:path w="80772" h="80772">
                  <a:moveTo>
                    <a:pt x="1523" y="50292"/>
                  </a:moveTo>
                  <a:lnTo>
                    <a:pt x="1523" y="54864"/>
                  </a:lnTo>
                  <a:lnTo>
                    <a:pt x="3047" y="57912"/>
                  </a:lnTo>
                  <a:lnTo>
                    <a:pt x="4571" y="60960"/>
                  </a:lnTo>
                  <a:lnTo>
                    <a:pt x="6096" y="62484"/>
                  </a:lnTo>
                  <a:lnTo>
                    <a:pt x="7619" y="65532"/>
                  </a:lnTo>
                  <a:lnTo>
                    <a:pt x="10668" y="68580"/>
                  </a:lnTo>
                  <a:lnTo>
                    <a:pt x="12191" y="70104"/>
                  </a:lnTo>
                  <a:lnTo>
                    <a:pt x="15240" y="73152"/>
                  </a:lnTo>
                  <a:lnTo>
                    <a:pt x="18287" y="74676"/>
                  </a:lnTo>
                  <a:lnTo>
                    <a:pt x="22859" y="77724"/>
                  </a:lnTo>
                  <a:lnTo>
                    <a:pt x="25907" y="79248"/>
                  </a:lnTo>
                  <a:lnTo>
                    <a:pt x="30479" y="80772"/>
                  </a:lnTo>
                  <a:lnTo>
                    <a:pt x="38100" y="80772"/>
                  </a:lnTo>
                  <a:lnTo>
                    <a:pt x="36575" y="42672"/>
                  </a:lnTo>
                  <a:lnTo>
                    <a:pt x="36575" y="41148"/>
                  </a:lnTo>
                  <a:lnTo>
                    <a:pt x="37490" y="42976"/>
                  </a:lnTo>
                  <a:lnTo>
                    <a:pt x="37592" y="43179"/>
                  </a:lnTo>
                  <a:lnTo>
                    <a:pt x="38100" y="44196"/>
                  </a:lnTo>
                  <a:lnTo>
                    <a:pt x="41147" y="80772"/>
                  </a:lnTo>
                  <a:lnTo>
                    <a:pt x="40233" y="43891"/>
                  </a:lnTo>
                  <a:lnTo>
                    <a:pt x="40386" y="43814"/>
                  </a:lnTo>
                  <a:lnTo>
                    <a:pt x="41452" y="43281"/>
                  </a:lnTo>
                  <a:lnTo>
                    <a:pt x="41529" y="43052"/>
                  </a:lnTo>
                  <a:lnTo>
                    <a:pt x="41656" y="42671"/>
                  </a:lnTo>
                  <a:lnTo>
                    <a:pt x="41910" y="41909"/>
                  </a:lnTo>
                  <a:lnTo>
                    <a:pt x="41148" y="42671"/>
                  </a:lnTo>
                  <a:lnTo>
                    <a:pt x="40385" y="43434"/>
                  </a:lnTo>
                  <a:lnTo>
                    <a:pt x="40132" y="43687"/>
                  </a:lnTo>
                  <a:lnTo>
                    <a:pt x="39623" y="44196"/>
                  </a:lnTo>
                  <a:lnTo>
                    <a:pt x="39014" y="43891"/>
                  </a:lnTo>
                  <a:lnTo>
                    <a:pt x="37795" y="43281"/>
                  </a:lnTo>
                  <a:lnTo>
                    <a:pt x="37719" y="43052"/>
                  </a:lnTo>
                  <a:lnTo>
                    <a:pt x="37338" y="41909"/>
                  </a:lnTo>
                  <a:lnTo>
                    <a:pt x="36957" y="40766"/>
                  </a:lnTo>
                  <a:lnTo>
                    <a:pt x="37011" y="40494"/>
                  </a:lnTo>
                  <a:lnTo>
                    <a:pt x="37084" y="40639"/>
                  </a:lnTo>
                  <a:lnTo>
                    <a:pt x="37882" y="39188"/>
                  </a:lnTo>
                  <a:lnTo>
                    <a:pt x="38100" y="38861"/>
                  </a:lnTo>
                  <a:lnTo>
                    <a:pt x="38515" y="38238"/>
                  </a:lnTo>
                  <a:lnTo>
                    <a:pt x="38100" y="38099"/>
                  </a:lnTo>
                  <a:lnTo>
                    <a:pt x="41147" y="0"/>
                  </a:lnTo>
                  <a:lnTo>
                    <a:pt x="38100" y="0"/>
                  </a:lnTo>
                  <a:lnTo>
                    <a:pt x="38100" y="38099"/>
                  </a:lnTo>
                  <a:lnTo>
                    <a:pt x="37592" y="39115"/>
                  </a:lnTo>
                  <a:lnTo>
                    <a:pt x="37490" y="39319"/>
                  </a:lnTo>
                  <a:lnTo>
                    <a:pt x="36957" y="40385"/>
                  </a:lnTo>
                  <a:lnTo>
                    <a:pt x="36880" y="40538"/>
                  </a:lnTo>
                  <a:lnTo>
                    <a:pt x="36575" y="39624"/>
                  </a:lnTo>
                  <a:lnTo>
                    <a:pt x="33528" y="0"/>
                  </a:lnTo>
                  <a:lnTo>
                    <a:pt x="30479" y="1524"/>
                  </a:lnTo>
                  <a:lnTo>
                    <a:pt x="25907" y="3048"/>
                  </a:lnTo>
                  <a:lnTo>
                    <a:pt x="22859" y="4572"/>
                  </a:lnTo>
                  <a:lnTo>
                    <a:pt x="18287" y="6096"/>
                  </a:lnTo>
                  <a:lnTo>
                    <a:pt x="15240" y="7620"/>
                  </a:lnTo>
                  <a:lnTo>
                    <a:pt x="12191" y="10668"/>
                  </a:lnTo>
                  <a:lnTo>
                    <a:pt x="12191" y="12192"/>
                  </a:lnTo>
                  <a:lnTo>
                    <a:pt x="9143" y="13716"/>
                  </a:lnTo>
                  <a:lnTo>
                    <a:pt x="7619" y="16764"/>
                  </a:lnTo>
                  <a:lnTo>
                    <a:pt x="6096" y="19812"/>
                  </a:lnTo>
                  <a:lnTo>
                    <a:pt x="3047" y="22860"/>
                  </a:lnTo>
                  <a:lnTo>
                    <a:pt x="3047" y="24384"/>
                  </a:lnTo>
                  <a:lnTo>
                    <a:pt x="1523" y="27432"/>
                  </a:lnTo>
                  <a:lnTo>
                    <a:pt x="1523" y="30480"/>
                  </a:lnTo>
                  <a:lnTo>
                    <a:pt x="0" y="33528"/>
                  </a:lnTo>
                  <a:lnTo>
                    <a:pt x="0" y="47244"/>
                  </a:lnTo>
                  <a:lnTo>
                    <a:pt x="1523" y="50292"/>
                  </a:lnTo>
                  <a:close/>
                </a:path>
                <a:path w="80772" h="80772">
                  <a:moveTo>
                    <a:pt x="36575" y="39624"/>
                  </a:moveTo>
                  <a:lnTo>
                    <a:pt x="36957" y="40385"/>
                  </a:lnTo>
                  <a:lnTo>
                    <a:pt x="37490" y="39319"/>
                  </a:lnTo>
                  <a:lnTo>
                    <a:pt x="37592" y="39115"/>
                  </a:lnTo>
                  <a:lnTo>
                    <a:pt x="38100" y="38099"/>
                  </a:lnTo>
                  <a:lnTo>
                    <a:pt x="38100" y="0"/>
                  </a:lnTo>
                  <a:lnTo>
                    <a:pt x="33528" y="0"/>
                  </a:lnTo>
                  <a:lnTo>
                    <a:pt x="36575" y="39624"/>
                  </a:lnTo>
                  <a:close/>
                </a:path>
                <a:path w="80772" h="80772">
                  <a:moveTo>
                    <a:pt x="41147" y="80772"/>
                  </a:moveTo>
                  <a:lnTo>
                    <a:pt x="38100" y="44196"/>
                  </a:lnTo>
                  <a:lnTo>
                    <a:pt x="37592" y="43179"/>
                  </a:lnTo>
                  <a:lnTo>
                    <a:pt x="37490" y="42976"/>
                  </a:lnTo>
                  <a:lnTo>
                    <a:pt x="36575" y="41148"/>
                  </a:lnTo>
                  <a:lnTo>
                    <a:pt x="36575" y="42672"/>
                  </a:lnTo>
                  <a:lnTo>
                    <a:pt x="38100" y="80772"/>
                  </a:lnTo>
                  <a:lnTo>
                    <a:pt x="41147" y="80772"/>
                  </a:lnTo>
                  <a:close/>
                </a:path>
                <a:path w="80772" h="80772">
                  <a:moveTo>
                    <a:pt x="38862" y="43433"/>
                  </a:moveTo>
                  <a:lnTo>
                    <a:pt x="38100" y="42672"/>
                  </a:lnTo>
                  <a:lnTo>
                    <a:pt x="37338" y="41909"/>
                  </a:lnTo>
                  <a:lnTo>
                    <a:pt x="37719" y="43052"/>
                  </a:lnTo>
                  <a:lnTo>
                    <a:pt x="37795" y="43281"/>
                  </a:lnTo>
                  <a:lnTo>
                    <a:pt x="39014" y="43891"/>
                  </a:lnTo>
                  <a:lnTo>
                    <a:pt x="39243" y="43814"/>
                  </a:lnTo>
                  <a:lnTo>
                    <a:pt x="39624" y="43687"/>
                  </a:lnTo>
                  <a:lnTo>
                    <a:pt x="38862" y="43433"/>
                  </a:lnTo>
                  <a:close/>
                </a:path>
                <a:path w="80772" h="80772">
                  <a:moveTo>
                    <a:pt x="41148" y="42671"/>
                  </a:moveTo>
                  <a:lnTo>
                    <a:pt x="42062" y="40843"/>
                  </a:lnTo>
                  <a:lnTo>
                    <a:pt x="41994" y="40131"/>
                  </a:lnTo>
                  <a:lnTo>
                    <a:pt x="41757" y="39319"/>
                  </a:lnTo>
                  <a:lnTo>
                    <a:pt x="41656" y="39115"/>
                  </a:lnTo>
                  <a:lnTo>
                    <a:pt x="41148" y="38099"/>
                  </a:lnTo>
                  <a:lnTo>
                    <a:pt x="41147" y="0"/>
                  </a:lnTo>
                  <a:lnTo>
                    <a:pt x="38100" y="38099"/>
                  </a:lnTo>
                  <a:lnTo>
                    <a:pt x="38515" y="38238"/>
                  </a:lnTo>
                  <a:lnTo>
                    <a:pt x="38100" y="38861"/>
                  </a:lnTo>
                  <a:lnTo>
                    <a:pt x="37882" y="39188"/>
                  </a:lnTo>
                  <a:lnTo>
                    <a:pt x="37084" y="40639"/>
                  </a:lnTo>
                  <a:lnTo>
                    <a:pt x="38100" y="42672"/>
                  </a:lnTo>
                  <a:lnTo>
                    <a:pt x="38100" y="39115"/>
                  </a:lnTo>
                  <a:lnTo>
                    <a:pt x="38862" y="38861"/>
                  </a:lnTo>
                  <a:lnTo>
                    <a:pt x="39624" y="38607"/>
                  </a:lnTo>
                  <a:lnTo>
                    <a:pt x="40233" y="38404"/>
                  </a:lnTo>
                  <a:lnTo>
                    <a:pt x="40732" y="38238"/>
                  </a:lnTo>
                  <a:lnTo>
                    <a:pt x="40640" y="38099"/>
                  </a:lnTo>
                  <a:lnTo>
                    <a:pt x="39623" y="38100"/>
                  </a:lnTo>
                  <a:lnTo>
                    <a:pt x="39243" y="38480"/>
                  </a:lnTo>
                  <a:lnTo>
                    <a:pt x="39014" y="38404"/>
                  </a:lnTo>
                  <a:lnTo>
                    <a:pt x="38608" y="38099"/>
                  </a:lnTo>
                  <a:lnTo>
                    <a:pt x="39623" y="36576"/>
                  </a:lnTo>
                  <a:lnTo>
                    <a:pt x="41148" y="38099"/>
                  </a:lnTo>
                  <a:lnTo>
                    <a:pt x="41452" y="39014"/>
                  </a:lnTo>
                  <a:lnTo>
                    <a:pt x="41529" y="39242"/>
                  </a:lnTo>
                  <a:lnTo>
                    <a:pt x="41656" y="39623"/>
                  </a:lnTo>
                  <a:lnTo>
                    <a:pt x="41910" y="40385"/>
                  </a:lnTo>
                  <a:lnTo>
                    <a:pt x="41148" y="42671"/>
                  </a:lnTo>
                  <a:close/>
                </a:path>
              </a:pathLst>
            </a:custGeom>
            <a:solidFill>
              <a:srgbClr val="000000"/>
            </a:solidFill>
          </p:spPr>
          <p:txBody>
            <a:bodyPr wrap="square" lIns="0" tIns="0" rIns="0" bIns="0" rtlCol="0">
              <a:noAutofit/>
            </a:bodyPr>
            <a:lstStyle/>
            <a:p>
              <a:endParaRPr/>
            </a:p>
          </p:txBody>
        </p:sp>
        <p:sp>
          <p:nvSpPr>
            <p:cNvPr id="86" name="object 86"/>
            <p:cNvSpPr/>
            <p:nvPr/>
          </p:nvSpPr>
          <p:spPr>
            <a:xfrm>
              <a:off x="1586484" y="2243328"/>
              <a:ext cx="57911" cy="64008"/>
            </a:xfrm>
            <a:custGeom>
              <a:avLst/>
              <a:gdLst/>
              <a:ahLst/>
              <a:cxnLst/>
              <a:rect l="l" t="t" r="r" b="b"/>
              <a:pathLst>
                <a:path w="57911" h="64008">
                  <a:moveTo>
                    <a:pt x="54864" y="38100"/>
                  </a:moveTo>
                  <a:lnTo>
                    <a:pt x="57911" y="47243"/>
                  </a:lnTo>
                  <a:lnTo>
                    <a:pt x="56388" y="35051"/>
                  </a:lnTo>
                  <a:lnTo>
                    <a:pt x="54864" y="25908"/>
                  </a:lnTo>
                  <a:lnTo>
                    <a:pt x="54864" y="38100"/>
                  </a:lnTo>
                  <a:close/>
                </a:path>
                <a:path w="57911" h="64008">
                  <a:moveTo>
                    <a:pt x="33528" y="38100"/>
                  </a:moveTo>
                  <a:lnTo>
                    <a:pt x="28194" y="38099"/>
                  </a:lnTo>
                  <a:lnTo>
                    <a:pt x="31157" y="39285"/>
                  </a:lnTo>
                  <a:lnTo>
                    <a:pt x="31311" y="39346"/>
                  </a:lnTo>
                  <a:lnTo>
                    <a:pt x="32003" y="39624"/>
                  </a:lnTo>
                  <a:lnTo>
                    <a:pt x="32003" y="44196"/>
                  </a:lnTo>
                  <a:lnTo>
                    <a:pt x="35052" y="56387"/>
                  </a:lnTo>
                  <a:lnTo>
                    <a:pt x="39623" y="62484"/>
                  </a:lnTo>
                  <a:lnTo>
                    <a:pt x="42671" y="62484"/>
                  </a:lnTo>
                  <a:lnTo>
                    <a:pt x="44196" y="60960"/>
                  </a:lnTo>
                  <a:lnTo>
                    <a:pt x="47243" y="59436"/>
                  </a:lnTo>
                  <a:lnTo>
                    <a:pt x="50291" y="56387"/>
                  </a:lnTo>
                  <a:lnTo>
                    <a:pt x="51815" y="54863"/>
                  </a:lnTo>
                  <a:lnTo>
                    <a:pt x="54864" y="53339"/>
                  </a:lnTo>
                  <a:lnTo>
                    <a:pt x="53340" y="42672"/>
                  </a:lnTo>
                  <a:lnTo>
                    <a:pt x="53340" y="45720"/>
                  </a:lnTo>
                  <a:lnTo>
                    <a:pt x="50291" y="48767"/>
                  </a:lnTo>
                  <a:lnTo>
                    <a:pt x="48767" y="50291"/>
                  </a:lnTo>
                  <a:lnTo>
                    <a:pt x="45720" y="51815"/>
                  </a:lnTo>
                  <a:lnTo>
                    <a:pt x="42671" y="54863"/>
                  </a:lnTo>
                  <a:lnTo>
                    <a:pt x="39623" y="56387"/>
                  </a:lnTo>
                  <a:lnTo>
                    <a:pt x="36575" y="56387"/>
                  </a:lnTo>
                  <a:lnTo>
                    <a:pt x="35052" y="44196"/>
                  </a:lnTo>
                  <a:lnTo>
                    <a:pt x="39623" y="41148"/>
                  </a:lnTo>
                  <a:lnTo>
                    <a:pt x="38100" y="30479"/>
                  </a:lnTo>
                  <a:lnTo>
                    <a:pt x="38100" y="35051"/>
                  </a:lnTo>
                  <a:lnTo>
                    <a:pt x="36575" y="36575"/>
                  </a:lnTo>
                  <a:lnTo>
                    <a:pt x="35814" y="36956"/>
                  </a:lnTo>
                  <a:lnTo>
                    <a:pt x="35052" y="38100"/>
                  </a:lnTo>
                  <a:lnTo>
                    <a:pt x="33528" y="38099"/>
                  </a:lnTo>
                  <a:close/>
                </a:path>
                <a:path w="57911" h="64008">
                  <a:moveTo>
                    <a:pt x="19812" y="54863"/>
                  </a:moveTo>
                  <a:lnTo>
                    <a:pt x="18287" y="33527"/>
                  </a:lnTo>
                  <a:lnTo>
                    <a:pt x="18287" y="28955"/>
                  </a:lnTo>
                  <a:lnTo>
                    <a:pt x="16763" y="10667"/>
                  </a:lnTo>
                  <a:lnTo>
                    <a:pt x="13715" y="13715"/>
                  </a:lnTo>
                  <a:lnTo>
                    <a:pt x="10668" y="16763"/>
                  </a:lnTo>
                  <a:lnTo>
                    <a:pt x="9143" y="19812"/>
                  </a:lnTo>
                  <a:lnTo>
                    <a:pt x="9143" y="45720"/>
                  </a:lnTo>
                  <a:lnTo>
                    <a:pt x="12191" y="48767"/>
                  </a:lnTo>
                  <a:lnTo>
                    <a:pt x="15240" y="51815"/>
                  </a:lnTo>
                  <a:lnTo>
                    <a:pt x="18287" y="53339"/>
                  </a:lnTo>
                  <a:lnTo>
                    <a:pt x="18287" y="35051"/>
                  </a:lnTo>
                  <a:lnTo>
                    <a:pt x="19812" y="54863"/>
                  </a:lnTo>
                  <a:close/>
                </a:path>
                <a:path w="57911" h="64008">
                  <a:moveTo>
                    <a:pt x="27940" y="38269"/>
                  </a:moveTo>
                  <a:lnTo>
                    <a:pt x="27812" y="38100"/>
                  </a:lnTo>
                  <a:lnTo>
                    <a:pt x="27431" y="38100"/>
                  </a:lnTo>
                  <a:lnTo>
                    <a:pt x="28956" y="39624"/>
                  </a:lnTo>
                  <a:lnTo>
                    <a:pt x="27940" y="38269"/>
                  </a:lnTo>
                  <a:close/>
                </a:path>
                <a:path w="57911" h="64008">
                  <a:moveTo>
                    <a:pt x="33528" y="38099"/>
                  </a:moveTo>
                  <a:lnTo>
                    <a:pt x="35052" y="38100"/>
                  </a:lnTo>
                  <a:lnTo>
                    <a:pt x="35814" y="36956"/>
                  </a:lnTo>
                  <a:lnTo>
                    <a:pt x="36575" y="36575"/>
                  </a:lnTo>
                  <a:lnTo>
                    <a:pt x="38100" y="35051"/>
                  </a:lnTo>
                  <a:lnTo>
                    <a:pt x="38100" y="30479"/>
                  </a:lnTo>
                  <a:lnTo>
                    <a:pt x="35814" y="27050"/>
                  </a:lnTo>
                  <a:lnTo>
                    <a:pt x="35052" y="25908"/>
                  </a:lnTo>
                  <a:lnTo>
                    <a:pt x="32003" y="24384"/>
                  </a:lnTo>
                  <a:lnTo>
                    <a:pt x="31311" y="24661"/>
                  </a:lnTo>
                  <a:lnTo>
                    <a:pt x="30479" y="24384"/>
                  </a:lnTo>
                  <a:lnTo>
                    <a:pt x="30479" y="19812"/>
                  </a:lnTo>
                  <a:lnTo>
                    <a:pt x="22859" y="21336"/>
                  </a:lnTo>
                  <a:lnTo>
                    <a:pt x="21336" y="24383"/>
                  </a:lnTo>
                  <a:lnTo>
                    <a:pt x="21336" y="39623"/>
                  </a:lnTo>
                  <a:lnTo>
                    <a:pt x="19812" y="38100"/>
                  </a:lnTo>
                  <a:lnTo>
                    <a:pt x="22859" y="56387"/>
                  </a:lnTo>
                  <a:lnTo>
                    <a:pt x="27431" y="62484"/>
                  </a:lnTo>
                  <a:lnTo>
                    <a:pt x="30479" y="64008"/>
                  </a:lnTo>
                  <a:lnTo>
                    <a:pt x="32003" y="64008"/>
                  </a:lnTo>
                  <a:lnTo>
                    <a:pt x="35052" y="62484"/>
                  </a:lnTo>
                  <a:lnTo>
                    <a:pt x="32003" y="57912"/>
                  </a:lnTo>
                  <a:lnTo>
                    <a:pt x="30479" y="57912"/>
                  </a:lnTo>
                  <a:lnTo>
                    <a:pt x="27431" y="44196"/>
                  </a:lnTo>
                  <a:lnTo>
                    <a:pt x="27431" y="56387"/>
                  </a:lnTo>
                  <a:lnTo>
                    <a:pt x="24384" y="56387"/>
                  </a:lnTo>
                  <a:lnTo>
                    <a:pt x="24384" y="42672"/>
                  </a:lnTo>
                  <a:lnTo>
                    <a:pt x="21335" y="39624"/>
                  </a:lnTo>
                  <a:lnTo>
                    <a:pt x="21335" y="24384"/>
                  </a:lnTo>
                  <a:lnTo>
                    <a:pt x="22859" y="41148"/>
                  </a:lnTo>
                  <a:lnTo>
                    <a:pt x="30479" y="44196"/>
                  </a:lnTo>
                  <a:lnTo>
                    <a:pt x="28956" y="39624"/>
                  </a:lnTo>
                  <a:lnTo>
                    <a:pt x="27431" y="38100"/>
                  </a:lnTo>
                  <a:lnTo>
                    <a:pt x="27812" y="38100"/>
                  </a:lnTo>
                  <a:lnTo>
                    <a:pt x="27940" y="38269"/>
                  </a:lnTo>
                  <a:lnTo>
                    <a:pt x="28956" y="39624"/>
                  </a:lnTo>
                  <a:lnTo>
                    <a:pt x="30479" y="44196"/>
                  </a:lnTo>
                  <a:lnTo>
                    <a:pt x="32003" y="57912"/>
                  </a:lnTo>
                  <a:lnTo>
                    <a:pt x="35052" y="62484"/>
                  </a:lnTo>
                  <a:lnTo>
                    <a:pt x="39623" y="62484"/>
                  </a:lnTo>
                  <a:lnTo>
                    <a:pt x="35052" y="56387"/>
                  </a:lnTo>
                  <a:lnTo>
                    <a:pt x="32003" y="44196"/>
                  </a:lnTo>
                  <a:lnTo>
                    <a:pt x="30479" y="39624"/>
                  </a:lnTo>
                  <a:lnTo>
                    <a:pt x="31089" y="39319"/>
                  </a:lnTo>
                  <a:lnTo>
                    <a:pt x="28194" y="38099"/>
                  </a:lnTo>
                  <a:lnTo>
                    <a:pt x="27649" y="37882"/>
                  </a:lnTo>
                  <a:lnTo>
                    <a:pt x="25790" y="37513"/>
                  </a:lnTo>
                  <a:lnTo>
                    <a:pt x="25907" y="38100"/>
                  </a:lnTo>
                  <a:lnTo>
                    <a:pt x="24384" y="36575"/>
                  </a:lnTo>
                  <a:lnTo>
                    <a:pt x="24384" y="21336"/>
                  </a:lnTo>
                  <a:lnTo>
                    <a:pt x="24384" y="27432"/>
                  </a:lnTo>
                  <a:lnTo>
                    <a:pt x="25556" y="26963"/>
                  </a:lnTo>
                  <a:lnTo>
                    <a:pt x="25907" y="25908"/>
                  </a:lnTo>
                  <a:lnTo>
                    <a:pt x="27431" y="25908"/>
                  </a:lnTo>
                  <a:lnTo>
                    <a:pt x="31089" y="24688"/>
                  </a:lnTo>
                  <a:lnTo>
                    <a:pt x="28194" y="25907"/>
                  </a:lnTo>
                  <a:lnTo>
                    <a:pt x="33528" y="25907"/>
                  </a:lnTo>
                  <a:lnTo>
                    <a:pt x="35433" y="26860"/>
                  </a:lnTo>
                  <a:lnTo>
                    <a:pt x="36068" y="28447"/>
                  </a:lnTo>
                  <a:lnTo>
                    <a:pt x="37490" y="32003"/>
                  </a:lnTo>
                  <a:lnTo>
                    <a:pt x="36068" y="35559"/>
                  </a:lnTo>
                  <a:lnTo>
                    <a:pt x="35433" y="37147"/>
                  </a:lnTo>
                  <a:lnTo>
                    <a:pt x="33528" y="38099"/>
                  </a:lnTo>
                  <a:close/>
                </a:path>
                <a:path w="57911" h="64008">
                  <a:moveTo>
                    <a:pt x="39623" y="7620"/>
                  </a:moveTo>
                  <a:lnTo>
                    <a:pt x="42671" y="25908"/>
                  </a:lnTo>
                  <a:lnTo>
                    <a:pt x="44196" y="30479"/>
                  </a:lnTo>
                  <a:lnTo>
                    <a:pt x="44196" y="28955"/>
                  </a:lnTo>
                  <a:lnTo>
                    <a:pt x="44196" y="30479"/>
                  </a:lnTo>
                  <a:lnTo>
                    <a:pt x="41147" y="24384"/>
                  </a:lnTo>
                  <a:lnTo>
                    <a:pt x="39623" y="22860"/>
                  </a:lnTo>
                  <a:lnTo>
                    <a:pt x="38100" y="28955"/>
                  </a:lnTo>
                  <a:lnTo>
                    <a:pt x="36575" y="27432"/>
                  </a:lnTo>
                  <a:lnTo>
                    <a:pt x="39623" y="22860"/>
                  </a:lnTo>
                  <a:lnTo>
                    <a:pt x="38100" y="21336"/>
                  </a:lnTo>
                  <a:lnTo>
                    <a:pt x="35052" y="19812"/>
                  </a:lnTo>
                  <a:lnTo>
                    <a:pt x="32003" y="19812"/>
                  </a:lnTo>
                  <a:lnTo>
                    <a:pt x="31241" y="24638"/>
                  </a:lnTo>
                  <a:lnTo>
                    <a:pt x="32003" y="24384"/>
                  </a:lnTo>
                  <a:lnTo>
                    <a:pt x="35052" y="25908"/>
                  </a:lnTo>
                  <a:lnTo>
                    <a:pt x="35814" y="27050"/>
                  </a:lnTo>
                  <a:lnTo>
                    <a:pt x="38100" y="30479"/>
                  </a:lnTo>
                  <a:lnTo>
                    <a:pt x="39623" y="41148"/>
                  </a:lnTo>
                  <a:lnTo>
                    <a:pt x="41147" y="39624"/>
                  </a:lnTo>
                  <a:lnTo>
                    <a:pt x="44196" y="33527"/>
                  </a:lnTo>
                  <a:lnTo>
                    <a:pt x="44196" y="35051"/>
                  </a:lnTo>
                  <a:lnTo>
                    <a:pt x="45720" y="51815"/>
                  </a:lnTo>
                  <a:lnTo>
                    <a:pt x="44196" y="10667"/>
                  </a:lnTo>
                  <a:lnTo>
                    <a:pt x="42671" y="9143"/>
                  </a:lnTo>
                  <a:lnTo>
                    <a:pt x="39623" y="7620"/>
                  </a:lnTo>
                  <a:close/>
                </a:path>
                <a:path w="57911" h="64008">
                  <a:moveTo>
                    <a:pt x="42671" y="38100"/>
                  </a:moveTo>
                  <a:lnTo>
                    <a:pt x="44196" y="35051"/>
                  </a:lnTo>
                  <a:lnTo>
                    <a:pt x="44196" y="33527"/>
                  </a:lnTo>
                  <a:lnTo>
                    <a:pt x="41147" y="39624"/>
                  </a:lnTo>
                  <a:lnTo>
                    <a:pt x="39623" y="41148"/>
                  </a:lnTo>
                  <a:lnTo>
                    <a:pt x="38100" y="42672"/>
                  </a:lnTo>
                  <a:lnTo>
                    <a:pt x="39623" y="56387"/>
                  </a:lnTo>
                  <a:lnTo>
                    <a:pt x="42671" y="54863"/>
                  </a:lnTo>
                  <a:lnTo>
                    <a:pt x="45720" y="51815"/>
                  </a:lnTo>
                  <a:lnTo>
                    <a:pt x="44196" y="35051"/>
                  </a:lnTo>
                  <a:lnTo>
                    <a:pt x="42671" y="38100"/>
                  </a:lnTo>
                  <a:close/>
                </a:path>
                <a:path w="57911" h="64008">
                  <a:moveTo>
                    <a:pt x="50291" y="15239"/>
                  </a:moveTo>
                  <a:lnTo>
                    <a:pt x="47243" y="12191"/>
                  </a:lnTo>
                  <a:lnTo>
                    <a:pt x="48767" y="50291"/>
                  </a:lnTo>
                  <a:lnTo>
                    <a:pt x="50291" y="48767"/>
                  </a:lnTo>
                  <a:lnTo>
                    <a:pt x="53340" y="45720"/>
                  </a:lnTo>
                  <a:lnTo>
                    <a:pt x="51815" y="16763"/>
                  </a:lnTo>
                  <a:lnTo>
                    <a:pt x="50291" y="15239"/>
                  </a:lnTo>
                  <a:close/>
                </a:path>
                <a:path w="57911" h="64008">
                  <a:moveTo>
                    <a:pt x="38100" y="42672"/>
                  </a:moveTo>
                  <a:lnTo>
                    <a:pt x="39623" y="41148"/>
                  </a:lnTo>
                  <a:lnTo>
                    <a:pt x="35052" y="44196"/>
                  </a:lnTo>
                  <a:lnTo>
                    <a:pt x="36575" y="56387"/>
                  </a:lnTo>
                  <a:lnTo>
                    <a:pt x="39623" y="56387"/>
                  </a:lnTo>
                  <a:lnTo>
                    <a:pt x="38100" y="42672"/>
                  </a:lnTo>
                  <a:close/>
                </a:path>
                <a:path w="57911" h="64008">
                  <a:moveTo>
                    <a:pt x="31241" y="39370"/>
                  </a:moveTo>
                  <a:lnTo>
                    <a:pt x="32003" y="44196"/>
                  </a:lnTo>
                  <a:lnTo>
                    <a:pt x="32003" y="39624"/>
                  </a:lnTo>
                  <a:lnTo>
                    <a:pt x="31311" y="39346"/>
                  </a:lnTo>
                  <a:lnTo>
                    <a:pt x="31089" y="39319"/>
                  </a:lnTo>
                  <a:lnTo>
                    <a:pt x="30479" y="39624"/>
                  </a:lnTo>
                  <a:lnTo>
                    <a:pt x="32003" y="44196"/>
                  </a:lnTo>
                  <a:lnTo>
                    <a:pt x="31241" y="39370"/>
                  </a:lnTo>
                  <a:close/>
                </a:path>
                <a:path w="57911" h="64008">
                  <a:moveTo>
                    <a:pt x="24384" y="28955"/>
                  </a:moveTo>
                  <a:lnTo>
                    <a:pt x="25527" y="27050"/>
                  </a:lnTo>
                  <a:lnTo>
                    <a:pt x="24384" y="27432"/>
                  </a:lnTo>
                  <a:lnTo>
                    <a:pt x="24384" y="21336"/>
                  </a:lnTo>
                  <a:lnTo>
                    <a:pt x="24384" y="30479"/>
                  </a:lnTo>
                  <a:lnTo>
                    <a:pt x="25527" y="27050"/>
                  </a:lnTo>
                  <a:lnTo>
                    <a:pt x="24384" y="28955"/>
                  </a:lnTo>
                  <a:close/>
                </a:path>
                <a:path w="57911" h="64008">
                  <a:moveTo>
                    <a:pt x="25215" y="34636"/>
                  </a:moveTo>
                  <a:lnTo>
                    <a:pt x="24688" y="32003"/>
                  </a:lnTo>
                  <a:lnTo>
                    <a:pt x="24384" y="33527"/>
                  </a:lnTo>
                  <a:lnTo>
                    <a:pt x="24384" y="35051"/>
                  </a:lnTo>
                  <a:lnTo>
                    <a:pt x="25556" y="37044"/>
                  </a:lnTo>
                  <a:lnTo>
                    <a:pt x="25709" y="37106"/>
                  </a:lnTo>
                  <a:lnTo>
                    <a:pt x="27649" y="37882"/>
                  </a:lnTo>
                  <a:lnTo>
                    <a:pt x="25215" y="34636"/>
                  </a:lnTo>
                  <a:close/>
                </a:path>
                <a:path w="57911" h="64008">
                  <a:moveTo>
                    <a:pt x="6096" y="33527"/>
                  </a:moveTo>
                  <a:lnTo>
                    <a:pt x="7619" y="41148"/>
                  </a:lnTo>
                  <a:lnTo>
                    <a:pt x="6096" y="30479"/>
                  </a:lnTo>
                  <a:lnTo>
                    <a:pt x="6096" y="33527"/>
                  </a:lnTo>
                  <a:close/>
                </a:path>
                <a:path w="57911" h="64008">
                  <a:moveTo>
                    <a:pt x="28956" y="25908"/>
                  </a:moveTo>
                  <a:lnTo>
                    <a:pt x="25690" y="26996"/>
                  </a:lnTo>
                  <a:lnTo>
                    <a:pt x="28194" y="25907"/>
                  </a:lnTo>
                  <a:lnTo>
                    <a:pt x="31089" y="24688"/>
                  </a:lnTo>
                  <a:lnTo>
                    <a:pt x="27431" y="25908"/>
                  </a:lnTo>
                  <a:lnTo>
                    <a:pt x="25907" y="25908"/>
                  </a:lnTo>
                  <a:lnTo>
                    <a:pt x="25556" y="26963"/>
                  </a:lnTo>
                  <a:lnTo>
                    <a:pt x="24384" y="30479"/>
                  </a:lnTo>
                  <a:lnTo>
                    <a:pt x="24384" y="21336"/>
                  </a:lnTo>
                  <a:lnTo>
                    <a:pt x="24384" y="36575"/>
                  </a:lnTo>
                  <a:lnTo>
                    <a:pt x="25907" y="38100"/>
                  </a:lnTo>
                  <a:lnTo>
                    <a:pt x="25690" y="37446"/>
                  </a:lnTo>
                  <a:lnTo>
                    <a:pt x="27649" y="37882"/>
                  </a:lnTo>
                  <a:lnTo>
                    <a:pt x="25709" y="37106"/>
                  </a:lnTo>
                  <a:lnTo>
                    <a:pt x="25556" y="37044"/>
                  </a:lnTo>
                  <a:lnTo>
                    <a:pt x="24384" y="35051"/>
                  </a:lnTo>
                  <a:lnTo>
                    <a:pt x="24384" y="33527"/>
                  </a:lnTo>
                  <a:lnTo>
                    <a:pt x="24688" y="32003"/>
                  </a:lnTo>
                  <a:lnTo>
                    <a:pt x="25145" y="29718"/>
                  </a:lnTo>
                  <a:lnTo>
                    <a:pt x="28956" y="25908"/>
                  </a:lnTo>
                  <a:close/>
                </a:path>
                <a:path w="57911" h="64008">
                  <a:moveTo>
                    <a:pt x="36068" y="28447"/>
                  </a:moveTo>
                  <a:lnTo>
                    <a:pt x="35433" y="26860"/>
                  </a:lnTo>
                  <a:lnTo>
                    <a:pt x="33528" y="25908"/>
                  </a:lnTo>
                  <a:lnTo>
                    <a:pt x="36068" y="28447"/>
                  </a:lnTo>
                  <a:close/>
                </a:path>
                <a:path w="57911" h="64008">
                  <a:moveTo>
                    <a:pt x="39623" y="22860"/>
                  </a:moveTo>
                  <a:lnTo>
                    <a:pt x="36575" y="27432"/>
                  </a:lnTo>
                  <a:lnTo>
                    <a:pt x="38100" y="28955"/>
                  </a:lnTo>
                  <a:lnTo>
                    <a:pt x="39623" y="22860"/>
                  </a:lnTo>
                  <a:close/>
                </a:path>
                <a:path w="57911" h="64008">
                  <a:moveTo>
                    <a:pt x="36068" y="35559"/>
                  </a:moveTo>
                  <a:lnTo>
                    <a:pt x="33528" y="38100"/>
                  </a:lnTo>
                  <a:lnTo>
                    <a:pt x="35433" y="37147"/>
                  </a:lnTo>
                  <a:lnTo>
                    <a:pt x="36068" y="35559"/>
                  </a:lnTo>
                  <a:close/>
                </a:path>
                <a:path w="57911" h="64008">
                  <a:moveTo>
                    <a:pt x="19812" y="54863"/>
                  </a:moveTo>
                  <a:lnTo>
                    <a:pt x="18287" y="35051"/>
                  </a:lnTo>
                  <a:lnTo>
                    <a:pt x="18287" y="53339"/>
                  </a:lnTo>
                  <a:lnTo>
                    <a:pt x="15240" y="51815"/>
                  </a:lnTo>
                  <a:lnTo>
                    <a:pt x="12191" y="48767"/>
                  </a:lnTo>
                  <a:lnTo>
                    <a:pt x="9143" y="45720"/>
                  </a:lnTo>
                  <a:lnTo>
                    <a:pt x="7619" y="42672"/>
                  </a:lnTo>
                  <a:lnTo>
                    <a:pt x="9143" y="54863"/>
                  </a:lnTo>
                  <a:lnTo>
                    <a:pt x="12191" y="56387"/>
                  </a:lnTo>
                  <a:lnTo>
                    <a:pt x="15240" y="59436"/>
                  </a:lnTo>
                  <a:lnTo>
                    <a:pt x="18287" y="60960"/>
                  </a:lnTo>
                  <a:lnTo>
                    <a:pt x="19812" y="62484"/>
                  </a:lnTo>
                  <a:lnTo>
                    <a:pt x="27431" y="62484"/>
                  </a:lnTo>
                  <a:lnTo>
                    <a:pt x="22859" y="56387"/>
                  </a:lnTo>
                  <a:lnTo>
                    <a:pt x="19812" y="38100"/>
                  </a:lnTo>
                  <a:lnTo>
                    <a:pt x="21336" y="39623"/>
                  </a:lnTo>
                  <a:lnTo>
                    <a:pt x="24384" y="42672"/>
                  </a:lnTo>
                  <a:lnTo>
                    <a:pt x="24384" y="56387"/>
                  </a:lnTo>
                  <a:lnTo>
                    <a:pt x="27431" y="56387"/>
                  </a:lnTo>
                  <a:lnTo>
                    <a:pt x="27431" y="44196"/>
                  </a:lnTo>
                  <a:lnTo>
                    <a:pt x="30479" y="57912"/>
                  </a:lnTo>
                  <a:lnTo>
                    <a:pt x="32003" y="57912"/>
                  </a:lnTo>
                  <a:lnTo>
                    <a:pt x="30479" y="44196"/>
                  </a:lnTo>
                  <a:lnTo>
                    <a:pt x="22859" y="41148"/>
                  </a:lnTo>
                  <a:lnTo>
                    <a:pt x="21336" y="24383"/>
                  </a:lnTo>
                  <a:lnTo>
                    <a:pt x="19812" y="25908"/>
                  </a:lnTo>
                  <a:lnTo>
                    <a:pt x="21336" y="24383"/>
                  </a:lnTo>
                  <a:lnTo>
                    <a:pt x="22859" y="21336"/>
                  </a:lnTo>
                  <a:lnTo>
                    <a:pt x="30479" y="19812"/>
                  </a:lnTo>
                  <a:lnTo>
                    <a:pt x="27431" y="19812"/>
                  </a:lnTo>
                  <a:lnTo>
                    <a:pt x="22859" y="7620"/>
                  </a:lnTo>
                  <a:lnTo>
                    <a:pt x="19812" y="9143"/>
                  </a:lnTo>
                  <a:lnTo>
                    <a:pt x="16763" y="10667"/>
                  </a:lnTo>
                  <a:lnTo>
                    <a:pt x="18287" y="28955"/>
                  </a:lnTo>
                  <a:lnTo>
                    <a:pt x="18287" y="33527"/>
                  </a:lnTo>
                  <a:lnTo>
                    <a:pt x="19812" y="54863"/>
                  </a:lnTo>
                  <a:close/>
                </a:path>
                <a:path w="57911" h="64008">
                  <a:moveTo>
                    <a:pt x="6096" y="12191"/>
                  </a:moveTo>
                  <a:lnTo>
                    <a:pt x="6096" y="28955"/>
                  </a:lnTo>
                  <a:lnTo>
                    <a:pt x="6096" y="12191"/>
                  </a:lnTo>
                  <a:close/>
                </a:path>
                <a:path w="57911" h="64008">
                  <a:moveTo>
                    <a:pt x="24384" y="7620"/>
                  </a:moveTo>
                  <a:lnTo>
                    <a:pt x="27431" y="7620"/>
                  </a:lnTo>
                  <a:lnTo>
                    <a:pt x="30479" y="6096"/>
                  </a:lnTo>
                  <a:lnTo>
                    <a:pt x="32003" y="6096"/>
                  </a:lnTo>
                  <a:lnTo>
                    <a:pt x="35052" y="7620"/>
                  </a:lnTo>
                  <a:lnTo>
                    <a:pt x="36575" y="7620"/>
                  </a:lnTo>
                  <a:lnTo>
                    <a:pt x="39623" y="1524"/>
                  </a:lnTo>
                  <a:lnTo>
                    <a:pt x="35052" y="1524"/>
                  </a:lnTo>
                  <a:lnTo>
                    <a:pt x="32003" y="0"/>
                  </a:lnTo>
                  <a:lnTo>
                    <a:pt x="30479" y="0"/>
                  </a:lnTo>
                  <a:lnTo>
                    <a:pt x="27431" y="1524"/>
                  </a:lnTo>
                  <a:lnTo>
                    <a:pt x="24384" y="7620"/>
                  </a:lnTo>
                  <a:close/>
                </a:path>
                <a:path w="57911" h="64008">
                  <a:moveTo>
                    <a:pt x="6096" y="38100"/>
                  </a:moveTo>
                  <a:lnTo>
                    <a:pt x="7619" y="41148"/>
                  </a:lnTo>
                  <a:lnTo>
                    <a:pt x="6096" y="33527"/>
                  </a:lnTo>
                  <a:lnTo>
                    <a:pt x="6096" y="30479"/>
                  </a:lnTo>
                  <a:lnTo>
                    <a:pt x="7619" y="41148"/>
                  </a:lnTo>
                  <a:lnTo>
                    <a:pt x="7619" y="22860"/>
                  </a:lnTo>
                  <a:lnTo>
                    <a:pt x="9143" y="9143"/>
                  </a:lnTo>
                  <a:lnTo>
                    <a:pt x="6096" y="12191"/>
                  </a:lnTo>
                  <a:lnTo>
                    <a:pt x="6096" y="28955"/>
                  </a:lnTo>
                  <a:lnTo>
                    <a:pt x="6096" y="12191"/>
                  </a:lnTo>
                  <a:lnTo>
                    <a:pt x="6096" y="38100"/>
                  </a:lnTo>
                  <a:close/>
                </a:path>
                <a:path w="57911" h="64008">
                  <a:moveTo>
                    <a:pt x="1524" y="21336"/>
                  </a:moveTo>
                  <a:lnTo>
                    <a:pt x="1524" y="22860"/>
                  </a:lnTo>
                  <a:lnTo>
                    <a:pt x="0" y="28955"/>
                  </a:lnTo>
                  <a:lnTo>
                    <a:pt x="0" y="35051"/>
                  </a:lnTo>
                  <a:lnTo>
                    <a:pt x="1524" y="41148"/>
                  </a:lnTo>
                  <a:lnTo>
                    <a:pt x="1524" y="42672"/>
                  </a:lnTo>
                  <a:lnTo>
                    <a:pt x="3047" y="45720"/>
                  </a:lnTo>
                  <a:lnTo>
                    <a:pt x="4571" y="47243"/>
                  </a:lnTo>
                  <a:lnTo>
                    <a:pt x="6096" y="51815"/>
                  </a:lnTo>
                  <a:lnTo>
                    <a:pt x="9143" y="54863"/>
                  </a:lnTo>
                  <a:lnTo>
                    <a:pt x="7619" y="42672"/>
                  </a:lnTo>
                  <a:lnTo>
                    <a:pt x="9143" y="45720"/>
                  </a:lnTo>
                  <a:lnTo>
                    <a:pt x="9143" y="19812"/>
                  </a:lnTo>
                  <a:lnTo>
                    <a:pt x="10668" y="16763"/>
                  </a:lnTo>
                  <a:lnTo>
                    <a:pt x="13715" y="13715"/>
                  </a:lnTo>
                  <a:lnTo>
                    <a:pt x="16763" y="10667"/>
                  </a:lnTo>
                  <a:lnTo>
                    <a:pt x="19812" y="9143"/>
                  </a:lnTo>
                  <a:lnTo>
                    <a:pt x="22859" y="7620"/>
                  </a:lnTo>
                  <a:lnTo>
                    <a:pt x="27431" y="19812"/>
                  </a:lnTo>
                  <a:lnTo>
                    <a:pt x="30479" y="19812"/>
                  </a:lnTo>
                  <a:lnTo>
                    <a:pt x="30479" y="24384"/>
                  </a:lnTo>
                  <a:lnTo>
                    <a:pt x="31241" y="24638"/>
                  </a:lnTo>
                  <a:lnTo>
                    <a:pt x="32003" y="19812"/>
                  </a:lnTo>
                  <a:lnTo>
                    <a:pt x="35052" y="19812"/>
                  </a:lnTo>
                  <a:lnTo>
                    <a:pt x="38100" y="21336"/>
                  </a:lnTo>
                  <a:lnTo>
                    <a:pt x="39623" y="22860"/>
                  </a:lnTo>
                  <a:lnTo>
                    <a:pt x="41147" y="24384"/>
                  </a:lnTo>
                  <a:lnTo>
                    <a:pt x="44196" y="30479"/>
                  </a:lnTo>
                  <a:lnTo>
                    <a:pt x="42671" y="25908"/>
                  </a:lnTo>
                  <a:lnTo>
                    <a:pt x="39623" y="7620"/>
                  </a:lnTo>
                  <a:lnTo>
                    <a:pt x="42671" y="9143"/>
                  </a:lnTo>
                  <a:lnTo>
                    <a:pt x="44196" y="10667"/>
                  </a:lnTo>
                  <a:lnTo>
                    <a:pt x="45720" y="51815"/>
                  </a:lnTo>
                  <a:lnTo>
                    <a:pt x="48767" y="50291"/>
                  </a:lnTo>
                  <a:lnTo>
                    <a:pt x="47243" y="12191"/>
                  </a:lnTo>
                  <a:lnTo>
                    <a:pt x="50291" y="15239"/>
                  </a:lnTo>
                  <a:lnTo>
                    <a:pt x="51815" y="16763"/>
                  </a:lnTo>
                  <a:lnTo>
                    <a:pt x="53340" y="45720"/>
                  </a:lnTo>
                  <a:lnTo>
                    <a:pt x="53340" y="42672"/>
                  </a:lnTo>
                  <a:lnTo>
                    <a:pt x="54864" y="53339"/>
                  </a:lnTo>
                  <a:lnTo>
                    <a:pt x="54864" y="41148"/>
                  </a:lnTo>
                  <a:lnTo>
                    <a:pt x="53340" y="19812"/>
                  </a:lnTo>
                  <a:lnTo>
                    <a:pt x="54864" y="22860"/>
                  </a:lnTo>
                  <a:lnTo>
                    <a:pt x="56388" y="28955"/>
                  </a:lnTo>
                  <a:lnTo>
                    <a:pt x="57911" y="47243"/>
                  </a:lnTo>
                  <a:lnTo>
                    <a:pt x="59435" y="45720"/>
                  </a:lnTo>
                  <a:lnTo>
                    <a:pt x="60959" y="42672"/>
                  </a:lnTo>
                  <a:lnTo>
                    <a:pt x="60959" y="41148"/>
                  </a:lnTo>
                  <a:lnTo>
                    <a:pt x="62484" y="35051"/>
                  </a:lnTo>
                  <a:lnTo>
                    <a:pt x="62484" y="28955"/>
                  </a:lnTo>
                  <a:lnTo>
                    <a:pt x="60959" y="22860"/>
                  </a:lnTo>
                  <a:lnTo>
                    <a:pt x="60959" y="21336"/>
                  </a:lnTo>
                  <a:lnTo>
                    <a:pt x="59435" y="18287"/>
                  </a:lnTo>
                  <a:lnTo>
                    <a:pt x="57911" y="16763"/>
                  </a:lnTo>
                  <a:lnTo>
                    <a:pt x="54864" y="12191"/>
                  </a:lnTo>
                  <a:lnTo>
                    <a:pt x="54864" y="10667"/>
                  </a:lnTo>
                  <a:lnTo>
                    <a:pt x="51815" y="9143"/>
                  </a:lnTo>
                  <a:lnTo>
                    <a:pt x="50291" y="7620"/>
                  </a:lnTo>
                  <a:lnTo>
                    <a:pt x="47243" y="4572"/>
                  </a:lnTo>
                  <a:lnTo>
                    <a:pt x="44196" y="3048"/>
                  </a:lnTo>
                  <a:lnTo>
                    <a:pt x="42671" y="3048"/>
                  </a:lnTo>
                  <a:lnTo>
                    <a:pt x="39623" y="1524"/>
                  </a:lnTo>
                  <a:lnTo>
                    <a:pt x="36575" y="7620"/>
                  </a:lnTo>
                  <a:lnTo>
                    <a:pt x="35052" y="7620"/>
                  </a:lnTo>
                  <a:lnTo>
                    <a:pt x="32003" y="6096"/>
                  </a:lnTo>
                  <a:lnTo>
                    <a:pt x="30479" y="6096"/>
                  </a:lnTo>
                  <a:lnTo>
                    <a:pt x="27431" y="7620"/>
                  </a:lnTo>
                  <a:lnTo>
                    <a:pt x="24384" y="7620"/>
                  </a:lnTo>
                  <a:lnTo>
                    <a:pt x="27431" y="1524"/>
                  </a:lnTo>
                  <a:lnTo>
                    <a:pt x="22859" y="1524"/>
                  </a:lnTo>
                  <a:lnTo>
                    <a:pt x="19812" y="3048"/>
                  </a:lnTo>
                  <a:lnTo>
                    <a:pt x="18287" y="3048"/>
                  </a:lnTo>
                  <a:lnTo>
                    <a:pt x="15240" y="4572"/>
                  </a:lnTo>
                  <a:lnTo>
                    <a:pt x="12191" y="7620"/>
                  </a:lnTo>
                  <a:lnTo>
                    <a:pt x="9143" y="9143"/>
                  </a:lnTo>
                  <a:lnTo>
                    <a:pt x="7619" y="22860"/>
                  </a:lnTo>
                  <a:lnTo>
                    <a:pt x="7619" y="41148"/>
                  </a:lnTo>
                  <a:lnTo>
                    <a:pt x="6096" y="38100"/>
                  </a:lnTo>
                  <a:lnTo>
                    <a:pt x="6096" y="12191"/>
                  </a:lnTo>
                  <a:lnTo>
                    <a:pt x="4571" y="16763"/>
                  </a:lnTo>
                  <a:lnTo>
                    <a:pt x="3047" y="18287"/>
                  </a:lnTo>
                  <a:lnTo>
                    <a:pt x="1524" y="21336"/>
                  </a:lnTo>
                  <a:close/>
                </a:path>
                <a:path w="57911" h="64008">
                  <a:moveTo>
                    <a:pt x="54864" y="51815"/>
                  </a:moveTo>
                  <a:lnTo>
                    <a:pt x="57911" y="47243"/>
                  </a:lnTo>
                  <a:lnTo>
                    <a:pt x="54864" y="38100"/>
                  </a:lnTo>
                  <a:lnTo>
                    <a:pt x="54864" y="25908"/>
                  </a:lnTo>
                  <a:lnTo>
                    <a:pt x="56388" y="35051"/>
                  </a:lnTo>
                  <a:lnTo>
                    <a:pt x="57911" y="47243"/>
                  </a:lnTo>
                  <a:lnTo>
                    <a:pt x="56388" y="28955"/>
                  </a:lnTo>
                  <a:lnTo>
                    <a:pt x="56388" y="33527"/>
                  </a:lnTo>
                  <a:lnTo>
                    <a:pt x="56388" y="30479"/>
                  </a:lnTo>
                  <a:lnTo>
                    <a:pt x="56388" y="33527"/>
                  </a:lnTo>
                  <a:lnTo>
                    <a:pt x="56388" y="28955"/>
                  </a:lnTo>
                  <a:lnTo>
                    <a:pt x="54864" y="22860"/>
                  </a:lnTo>
                  <a:lnTo>
                    <a:pt x="53340" y="19812"/>
                  </a:lnTo>
                  <a:lnTo>
                    <a:pt x="54864" y="41148"/>
                  </a:lnTo>
                  <a:lnTo>
                    <a:pt x="54864" y="51815"/>
                  </a:lnTo>
                  <a:close/>
                </a:path>
              </a:pathLst>
            </a:custGeom>
            <a:solidFill>
              <a:srgbClr val="000000"/>
            </a:solidFill>
          </p:spPr>
          <p:txBody>
            <a:bodyPr wrap="square" lIns="0" tIns="0" rIns="0" bIns="0" rtlCol="0">
              <a:noAutofit/>
            </a:bodyPr>
            <a:lstStyle/>
            <a:p>
              <a:endParaRPr/>
            </a:p>
          </p:txBody>
        </p:sp>
        <p:sp>
          <p:nvSpPr>
            <p:cNvPr id="87" name="object 87"/>
            <p:cNvSpPr/>
            <p:nvPr/>
          </p:nvSpPr>
          <p:spPr>
            <a:xfrm>
              <a:off x="1940052" y="2010155"/>
              <a:ext cx="42672" cy="42672"/>
            </a:xfrm>
            <a:custGeom>
              <a:avLst/>
              <a:gdLst/>
              <a:ahLst/>
              <a:cxnLst/>
              <a:rect l="l" t="t" r="r" b="b"/>
              <a:pathLst>
                <a:path w="42672" h="42672">
                  <a:moveTo>
                    <a:pt x="0" y="21336"/>
                  </a:moveTo>
                  <a:lnTo>
                    <a:pt x="662" y="26869"/>
                  </a:lnTo>
                  <a:lnTo>
                    <a:pt x="8015" y="38266"/>
                  </a:lnTo>
                  <a:lnTo>
                    <a:pt x="21336" y="42672"/>
                  </a:lnTo>
                  <a:lnTo>
                    <a:pt x="26869" y="42009"/>
                  </a:lnTo>
                  <a:lnTo>
                    <a:pt x="38266" y="34656"/>
                  </a:lnTo>
                  <a:lnTo>
                    <a:pt x="42672" y="21336"/>
                  </a:lnTo>
                  <a:lnTo>
                    <a:pt x="42009" y="15802"/>
                  </a:lnTo>
                  <a:lnTo>
                    <a:pt x="34656"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88" name="object 88"/>
            <p:cNvSpPr/>
            <p:nvPr/>
          </p:nvSpPr>
          <p:spPr>
            <a:xfrm>
              <a:off x="1921764" y="1990343"/>
              <a:ext cx="79248" cy="80772"/>
            </a:xfrm>
            <a:custGeom>
              <a:avLst/>
              <a:gdLst/>
              <a:ahLst/>
              <a:cxnLst/>
              <a:rect l="l" t="t" r="r" b="b"/>
              <a:pathLst>
                <a:path w="79248" h="80772">
                  <a:moveTo>
                    <a:pt x="38100" y="39115"/>
                  </a:moveTo>
                  <a:lnTo>
                    <a:pt x="37592" y="39115"/>
                  </a:lnTo>
                  <a:lnTo>
                    <a:pt x="36575" y="39624"/>
                  </a:lnTo>
                  <a:lnTo>
                    <a:pt x="36957" y="40385"/>
                  </a:lnTo>
                  <a:lnTo>
                    <a:pt x="37490" y="39319"/>
                  </a:lnTo>
                  <a:lnTo>
                    <a:pt x="37719" y="39242"/>
                  </a:lnTo>
                  <a:lnTo>
                    <a:pt x="38100" y="39115"/>
                  </a:lnTo>
                  <a:close/>
                </a:path>
                <a:path w="79248" h="80772">
                  <a:moveTo>
                    <a:pt x="37338" y="41909"/>
                  </a:moveTo>
                  <a:lnTo>
                    <a:pt x="37084" y="41147"/>
                  </a:lnTo>
                  <a:lnTo>
                    <a:pt x="36957" y="41528"/>
                  </a:lnTo>
                  <a:lnTo>
                    <a:pt x="36880" y="41757"/>
                  </a:lnTo>
                  <a:lnTo>
                    <a:pt x="37490" y="42976"/>
                  </a:lnTo>
                  <a:lnTo>
                    <a:pt x="37719" y="43052"/>
                  </a:lnTo>
                  <a:lnTo>
                    <a:pt x="38100" y="42671"/>
                  </a:lnTo>
                  <a:lnTo>
                    <a:pt x="37338" y="41909"/>
                  </a:lnTo>
                  <a:close/>
                </a:path>
                <a:path w="79248" h="80772">
                  <a:moveTo>
                    <a:pt x="38100" y="42672"/>
                  </a:moveTo>
                  <a:lnTo>
                    <a:pt x="38100" y="39623"/>
                  </a:lnTo>
                  <a:lnTo>
                    <a:pt x="37337" y="40386"/>
                  </a:lnTo>
                  <a:lnTo>
                    <a:pt x="37084" y="40639"/>
                  </a:lnTo>
                  <a:lnTo>
                    <a:pt x="37185" y="40843"/>
                  </a:lnTo>
                  <a:lnTo>
                    <a:pt x="38100" y="42671"/>
                  </a:lnTo>
                  <a:close/>
                </a:path>
                <a:path w="79248" h="80772">
                  <a:moveTo>
                    <a:pt x="33528" y="0"/>
                  </a:moveTo>
                  <a:lnTo>
                    <a:pt x="36575" y="39624"/>
                  </a:lnTo>
                  <a:lnTo>
                    <a:pt x="37592" y="39115"/>
                  </a:lnTo>
                  <a:lnTo>
                    <a:pt x="38100" y="39115"/>
                  </a:lnTo>
                  <a:lnTo>
                    <a:pt x="38100" y="0"/>
                  </a:lnTo>
                  <a:lnTo>
                    <a:pt x="33528" y="0"/>
                  </a:lnTo>
                  <a:close/>
                </a:path>
                <a:path w="79248" h="80772">
                  <a:moveTo>
                    <a:pt x="40233" y="43891"/>
                  </a:moveTo>
                  <a:lnTo>
                    <a:pt x="40005" y="43814"/>
                  </a:lnTo>
                  <a:lnTo>
                    <a:pt x="39624" y="44196"/>
                  </a:lnTo>
                  <a:lnTo>
                    <a:pt x="39014" y="43891"/>
                  </a:lnTo>
                  <a:lnTo>
                    <a:pt x="38861" y="43815"/>
                  </a:lnTo>
                  <a:lnTo>
                    <a:pt x="38100" y="44196"/>
                  </a:lnTo>
                  <a:lnTo>
                    <a:pt x="38861" y="43815"/>
                  </a:lnTo>
                  <a:lnTo>
                    <a:pt x="37795" y="43281"/>
                  </a:lnTo>
                  <a:lnTo>
                    <a:pt x="37592" y="43179"/>
                  </a:lnTo>
                  <a:lnTo>
                    <a:pt x="38100" y="80772"/>
                  </a:lnTo>
                  <a:lnTo>
                    <a:pt x="45719" y="80772"/>
                  </a:lnTo>
                  <a:lnTo>
                    <a:pt x="41148" y="44196"/>
                  </a:lnTo>
                  <a:lnTo>
                    <a:pt x="41148" y="43433"/>
                  </a:lnTo>
                  <a:lnTo>
                    <a:pt x="40386" y="43814"/>
                  </a:lnTo>
                  <a:lnTo>
                    <a:pt x="40005" y="43814"/>
                  </a:lnTo>
                  <a:lnTo>
                    <a:pt x="40233" y="43891"/>
                  </a:lnTo>
                  <a:close/>
                </a:path>
                <a:path w="79248" h="80772">
                  <a:moveTo>
                    <a:pt x="41910" y="40385"/>
                  </a:moveTo>
                  <a:lnTo>
                    <a:pt x="41757" y="39319"/>
                  </a:lnTo>
                  <a:lnTo>
                    <a:pt x="41656" y="39115"/>
                  </a:lnTo>
                  <a:lnTo>
                    <a:pt x="41148" y="38100"/>
                  </a:lnTo>
                  <a:lnTo>
                    <a:pt x="40233" y="38404"/>
                  </a:lnTo>
                  <a:lnTo>
                    <a:pt x="40005" y="38480"/>
                  </a:lnTo>
                  <a:lnTo>
                    <a:pt x="39624" y="38100"/>
                  </a:lnTo>
                  <a:lnTo>
                    <a:pt x="39014" y="38404"/>
                  </a:lnTo>
                  <a:lnTo>
                    <a:pt x="38862" y="38861"/>
                  </a:lnTo>
                  <a:lnTo>
                    <a:pt x="39243" y="38480"/>
                  </a:lnTo>
                  <a:lnTo>
                    <a:pt x="39624" y="38607"/>
                  </a:lnTo>
                  <a:lnTo>
                    <a:pt x="40386" y="38861"/>
                  </a:lnTo>
                  <a:lnTo>
                    <a:pt x="41148" y="39624"/>
                  </a:lnTo>
                  <a:lnTo>
                    <a:pt x="41148" y="38861"/>
                  </a:lnTo>
                  <a:lnTo>
                    <a:pt x="41452" y="39014"/>
                  </a:lnTo>
                  <a:lnTo>
                    <a:pt x="41529" y="39242"/>
                  </a:lnTo>
                  <a:lnTo>
                    <a:pt x="41910" y="40385"/>
                  </a:lnTo>
                  <a:close/>
                </a:path>
                <a:path w="79248" h="80772">
                  <a:moveTo>
                    <a:pt x="41452" y="39014"/>
                  </a:moveTo>
                  <a:lnTo>
                    <a:pt x="41148" y="38861"/>
                  </a:lnTo>
                  <a:lnTo>
                    <a:pt x="41148" y="43179"/>
                  </a:lnTo>
                  <a:lnTo>
                    <a:pt x="41452" y="43281"/>
                  </a:lnTo>
                  <a:lnTo>
                    <a:pt x="41529" y="43052"/>
                  </a:lnTo>
                  <a:lnTo>
                    <a:pt x="41757" y="42976"/>
                  </a:lnTo>
                  <a:lnTo>
                    <a:pt x="41529" y="43052"/>
                  </a:lnTo>
                  <a:lnTo>
                    <a:pt x="41656" y="43179"/>
                  </a:lnTo>
                  <a:lnTo>
                    <a:pt x="42672" y="42672"/>
                  </a:lnTo>
                  <a:lnTo>
                    <a:pt x="42367" y="41757"/>
                  </a:lnTo>
                  <a:lnTo>
                    <a:pt x="41910" y="41909"/>
                  </a:lnTo>
                  <a:lnTo>
                    <a:pt x="41910" y="40385"/>
                  </a:lnTo>
                  <a:lnTo>
                    <a:pt x="41529" y="39242"/>
                  </a:lnTo>
                  <a:lnTo>
                    <a:pt x="41452" y="39014"/>
                  </a:lnTo>
                  <a:close/>
                </a:path>
                <a:path w="79248" h="80772">
                  <a:moveTo>
                    <a:pt x="42291" y="40766"/>
                  </a:moveTo>
                  <a:lnTo>
                    <a:pt x="42291" y="41528"/>
                  </a:lnTo>
                  <a:lnTo>
                    <a:pt x="42672" y="41148"/>
                  </a:lnTo>
                  <a:lnTo>
                    <a:pt x="42291" y="40766"/>
                  </a:lnTo>
                  <a:close/>
                </a:path>
                <a:path w="79248" h="80772">
                  <a:moveTo>
                    <a:pt x="41757" y="39319"/>
                  </a:moveTo>
                  <a:lnTo>
                    <a:pt x="41910" y="40385"/>
                  </a:lnTo>
                  <a:lnTo>
                    <a:pt x="42367" y="40538"/>
                  </a:lnTo>
                  <a:lnTo>
                    <a:pt x="42672" y="39624"/>
                  </a:lnTo>
                  <a:lnTo>
                    <a:pt x="41656" y="39115"/>
                  </a:lnTo>
                  <a:lnTo>
                    <a:pt x="41757" y="39319"/>
                  </a:lnTo>
                  <a:close/>
                </a:path>
                <a:path w="79248" h="80772">
                  <a:moveTo>
                    <a:pt x="1524" y="27432"/>
                  </a:moveTo>
                  <a:lnTo>
                    <a:pt x="1524" y="30480"/>
                  </a:lnTo>
                  <a:lnTo>
                    <a:pt x="0" y="32004"/>
                  </a:lnTo>
                  <a:lnTo>
                    <a:pt x="0" y="47244"/>
                  </a:lnTo>
                  <a:lnTo>
                    <a:pt x="1524" y="50292"/>
                  </a:lnTo>
                  <a:lnTo>
                    <a:pt x="1524" y="54863"/>
                  </a:lnTo>
                  <a:lnTo>
                    <a:pt x="3048" y="57912"/>
                  </a:lnTo>
                  <a:lnTo>
                    <a:pt x="4572" y="62484"/>
                  </a:lnTo>
                  <a:lnTo>
                    <a:pt x="7619" y="64008"/>
                  </a:lnTo>
                  <a:lnTo>
                    <a:pt x="9143" y="68580"/>
                  </a:lnTo>
                  <a:lnTo>
                    <a:pt x="10668" y="68580"/>
                  </a:lnTo>
                  <a:lnTo>
                    <a:pt x="12192" y="71627"/>
                  </a:lnTo>
                  <a:lnTo>
                    <a:pt x="15240" y="73151"/>
                  </a:lnTo>
                  <a:lnTo>
                    <a:pt x="18287" y="74675"/>
                  </a:lnTo>
                  <a:lnTo>
                    <a:pt x="22860" y="77724"/>
                  </a:lnTo>
                  <a:lnTo>
                    <a:pt x="25908" y="79248"/>
                  </a:lnTo>
                  <a:lnTo>
                    <a:pt x="28956" y="80772"/>
                  </a:lnTo>
                  <a:lnTo>
                    <a:pt x="38100" y="80772"/>
                  </a:lnTo>
                  <a:lnTo>
                    <a:pt x="36575" y="42672"/>
                  </a:lnTo>
                  <a:lnTo>
                    <a:pt x="36575" y="41148"/>
                  </a:lnTo>
                  <a:lnTo>
                    <a:pt x="36957" y="40766"/>
                  </a:lnTo>
                  <a:lnTo>
                    <a:pt x="37084" y="40639"/>
                  </a:lnTo>
                  <a:lnTo>
                    <a:pt x="37337" y="40386"/>
                  </a:lnTo>
                  <a:lnTo>
                    <a:pt x="38100" y="39623"/>
                  </a:lnTo>
                  <a:lnTo>
                    <a:pt x="38862" y="38861"/>
                  </a:lnTo>
                  <a:lnTo>
                    <a:pt x="39014" y="38404"/>
                  </a:lnTo>
                  <a:lnTo>
                    <a:pt x="39624" y="38100"/>
                  </a:lnTo>
                  <a:lnTo>
                    <a:pt x="41148" y="0"/>
                  </a:lnTo>
                  <a:lnTo>
                    <a:pt x="38100" y="0"/>
                  </a:lnTo>
                  <a:lnTo>
                    <a:pt x="38100" y="39115"/>
                  </a:lnTo>
                  <a:lnTo>
                    <a:pt x="37719" y="39242"/>
                  </a:lnTo>
                  <a:lnTo>
                    <a:pt x="37490" y="39319"/>
                  </a:lnTo>
                  <a:lnTo>
                    <a:pt x="36957" y="40385"/>
                  </a:lnTo>
                  <a:lnTo>
                    <a:pt x="36880" y="40538"/>
                  </a:lnTo>
                  <a:lnTo>
                    <a:pt x="36575" y="39624"/>
                  </a:lnTo>
                  <a:lnTo>
                    <a:pt x="33528" y="0"/>
                  </a:lnTo>
                  <a:lnTo>
                    <a:pt x="32004" y="1524"/>
                  </a:lnTo>
                  <a:lnTo>
                    <a:pt x="28956" y="1524"/>
                  </a:lnTo>
                  <a:lnTo>
                    <a:pt x="25908" y="3048"/>
                  </a:lnTo>
                  <a:lnTo>
                    <a:pt x="22860" y="4572"/>
                  </a:lnTo>
                  <a:lnTo>
                    <a:pt x="18287" y="6096"/>
                  </a:lnTo>
                  <a:lnTo>
                    <a:pt x="15240" y="7620"/>
                  </a:lnTo>
                  <a:lnTo>
                    <a:pt x="12192" y="10668"/>
                  </a:lnTo>
                  <a:lnTo>
                    <a:pt x="10668" y="13716"/>
                  </a:lnTo>
                  <a:lnTo>
                    <a:pt x="7619" y="16763"/>
                  </a:lnTo>
                  <a:lnTo>
                    <a:pt x="4572" y="19812"/>
                  </a:lnTo>
                  <a:lnTo>
                    <a:pt x="3048" y="24384"/>
                  </a:lnTo>
                  <a:lnTo>
                    <a:pt x="1524" y="27432"/>
                  </a:lnTo>
                  <a:close/>
                </a:path>
                <a:path w="79248" h="80772">
                  <a:moveTo>
                    <a:pt x="39319" y="43586"/>
                  </a:moveTo>
                  <a:lnTo>
                    <a:pt x="38862" y="43433"/>
                  </a:lnTo>
                  <a:lnTo>
                    <a:pt x="39116" y="43687"/>
                  </a:lnTo>
                  <a:lnTo>
                    <a:pt x="39243" y="43814"/>
                  </a:lnTo>
                  <a:lnTo>
                    <a:pt x="39624" y="43687"/>
                  </a:lnTo>
                  <a:lnTo>
                    <a:pt x="39319" y="43586"/>
                  </a:lnTo>
                  <a:close/>
                </a:path>
                <a:path w="79248" h="80772">
                  <a:moveTo>
                    <a:pt x="39624" y="38607"/>
                  </a:moveTo>
                  <a:lnTo>
                    <a:pt x="39243" y="38480"/>
                  </a:lnTo>
                  <a:lnTo>
                    <a:pt x="38862" y="38861"/>
                  </a:lnTo>
                  <a:lnTo>
                    <a:pt x="39624" y="38607"/>
                  </a:lnTo>
                  <a:close/>
                </a:path>
                <a:path w="79248" h="80772">
                  <a:moveTo>
                    <a:pt x="37084" y="41147"/>
                  </a:moveTo>
                  <a:lnTo>
                    <a:pt x="36957" y="40766"/>
                  </a:lnTo>
                  <a:lnTo>
                    <a:pt x="36575" y="41148"/>
                  </a:lnTo>
                  <a:lnTo>
                    <a:pt x="36575" y="42672"/>
                  </a:lnTo>
                  <a:lnTo>
                    <a:pt x="38100" y="80772"/>
                  </a:lnTo>
                  <a:lnTo>
                    <a:pt x="37592" y="43179"/>
                  </a:lnTo>
                  <a:lnTo>
                    <a:pt x="37795" y="43281"/>
                  </a:lnTo>
                  <a:lnTo>
                    <a:pt x="38861" y="43815"/>
                  </a:lnTo>
                  <a:lnTo>
                    <a:pt x="39014" y="43891"/>
                  </a:lnTo>
                  <a:lnTo>
                    <a:pt x="39624" y="44196"/>
                  </a:lnTo>
                  <a:lnTo>
                    <a:pt x="40005" y="43814"/>
                  </a:lnTo>
                  <a:lnTo>
                    <a:pt x="40386" y="43814"/>
                  </a:lnTo>
                  <a:lnTo>
                    <a:pt x="41148" y="43433"/>
                  </a:lnTo>
                  <a:lnTo>
                    <a:pt x="41148" y="44196"/>
                  </a:lnTo>
                  <a:lnTo>
                    <a:pt x="45719" y="80772"/>
                  </a:lnTo>
                  <a:lnTo>
                    <a:pt x="42672" y="41148"/>
                  </a:lnTo>
                  <a:lnTo>
                    <a:pt x="42291" y="41528"/>
                  </a:lnTo>
                  <a:lnTo>
                    <a:pt x="42291" y="40766"/>
                  </a:lnTo>
                  <a:lnTo>
                    <a:pt x="42672" y="41148"/>
                  </a:lnTo>
                  <a:lnTo>
                    <a:pt x="45719" y="80772"/>
                  </a:lnTo>
                  <a:lnTo>
                    <a:pt x="50292" y="80772"/>
                  </a:lnTo>
                  <a:lnTo>
                    <a:pt x="53340" y="79248"/>
                  </a:lnTo>
                  <a:lnTo>
                    <a:pt x="54863" y="79248"/>
                  </a:lnTo>
                  <a:lnTo>
                    <a:pt x="57912" y="77724"/>
                  </a:lnTo>
                  <a:lnTo>
                    <a:pt x="60960" y="74675"/>
                  </a:lnTo>
                  <a:lnTo>
                    <a:pt x="64008" y="73151"/>
                  </a:lnTo>
                  <a:lnTo>
                    <a:pt x="67056" y="71627"/>
                  </a:lnTo>
                  <a:lnTo>
                    <a:pt x="67056" y="70104"/>
                  </a:lnTo>
                  <a:lnTo>
                    <a:pt x="70104" y="68580"/>
                  </a:lnTo>
                  <a:lnTo>
                    <a:pt x="71628" y="64008"/>
                  </a:lnTo>
                  <a:lnTo>
                    <a:pt x="73152" y="62484"/>
                  </a:lnTo>
                  <a:lnTo>
                    <a:pt x="76200" y="57912"/>
                  </a:lnTo>
                  <a:lnTo>
                    <a:pt x="77724" y="54863"/>
                  </a:lnTo>
                  <a:lnTo>
                    <a:pt x="79248" y="50292"/>
                  </a:lnTo>
                  <a:lnTo>
                    <a:pt x="79248" y="30480"/>
                  </a:lnTo>
                  <a:lnTo>
                    <a:pt x="77724" y="27432"/>
                  </a:lnTo>
                  <a:lnTo>
                    <a:pt x="77724" y="25908"/>
                  </a:lnTo>
                  <a:lnTo>
                    <a:pt x="76200" y="22860"/>
                  </a:lnTo>
                  <a:lnTo>
                    <a:pt x="74675" y="19812"/>
                  </a:lnTo>
                  <a:lnTo>
                    <a:pt x="71628" y="16763"/>
                  </a:lnTo>
                  <a:lnTo>
                    <a:pt x="70104" y="13716"/>
                  </a:lnTo>
                  <a:lnTo>
                    <a:pt x="67056" y="10668"/>
                  </a:lnTo>
                  <a:lnTo>
                    <a:pt x="64008" y="7620"/>
                  </a:lnTo>
                  <a:lnTo>
                    <a:pt x="60960" y="6096"/>
                  </a:lnTo>
                  <a:lnTo>
                    <a:pt x="57912" y="4572"/>
                  </a:lnTo>
                  <a:lnTo>
                    <a:pt x="56387" y="3048"/>
                  </a:lnTo>
                  <a:lnTo>
                    <a:pt x="53340" y="3048"/>
                  </a:lnTo>
                  <a:lnTo>
                    <a:pt x="50292" y="1524"/>
                  </a:lnTo>
                  <a:lnTo>
                    <a:pt x="48768" y="1524"/>
                  </a:lnTo>
                  <a:lnTo>
                    <a:pt x="45719" y="0"/>
                  </a:lnTo>
                  <a:lnTo>
                    <a:pt x="41148" y="0"/>
                  </a:lnTo>
                  <a:lnTo>
                    <a:pt x="39624" y="38100"/>
                  </a:lnTo>
                  <a:lnTo>
                    <a:pt x="40005" y="38480"/>
                  </a:lnTo>
                  <a:lnTo>
                    <a:pt x="40233" y="38404"/>
                  </a:lnTo>
                  <a:lnTo>
                    <a:pt x="41148" y="38100"/>
                  </a:lnTo>
                  <a:lnTo>
                    <a:pt x="41656" y="39115"/>
                  </a:lnTo>
                  <a:lnTo>
                    <a:pt x="42672" y="39624"/>
                  </a:lnTo>
                  <a:lnTo>
                    <a:pt x="42367" y="40538"/>
                  </a:lnTo>
                  <a:lnTo>
                    <a:pt x="41910" y="40385"/>
                  </a:lnTo>
                  <a:lnTo>
                    <a:pt x="41910" y="41909"/>
                  </a:lnTo>
                  <a:lnTo>
                    <a:pt x="42367" y="41757"/>
                  </a:lnTo>
                  <a:lnTo>
                    <a:pt x="42672" y="42672"/>
                  </a:lnTo>
                  <a:lnTo>
                    <a:pt x="41656" y="43179"/>
                  </a:lnTo>
                  <a:lnTo>
                    <a:pt x="41529" y="43052"/>
                  </a:lnTo>
                  <a:lnTo>
                    <a:pt x="41452" y="43281"/>
                  </a:lnTo>
                  <a:lnTo>
                    <a:pt x="41148" y="43179"/>
                  </a:lnTo>
                  <a:lnTo>
                    <a:pt x="41148" y="42671"/>
                  </a:lnTo>
                  <a:lnTo>
                    <a:pt x="40385" y="43434"/>
                  </a:lnTo>
                  <a:lnTo>
                    <a:pt x="39928" y="43586"/>
                  </a:lnTo>
                  <a:lnTo>
                    <a:pt x="39243" y="43814"/>
                  </a:lnTo>
                  <a:lnTo>
                    <a:pt x="39116" y="43687"/>
                  </a:lnTo>
                  <a:lnTo>
                    <a:pt x="38862" y="43433"/>
                  </a:lnTo>
                  <a:lnTo>
                    <a:pt x="38100" y="42672"/>
                  </a:lnTo>
                  <a:lnTo>
                    <a:pt x="37719" y="43052"/>
                  </a:lnTo>
                  <a:lnTo>
                    <a:pt x="37490" y="42976"/>
                  </a:lnTo>
                  <a:lnTo>
                    <a:pt x="36880" y="41757"/>
                  </a:lnTo>
                  <a:lnTo>
                    <a:pt x="36957" y="41528"/>
                  </a:lnTo>
                  <a:lnTo>
                    <a:pt x="37084" y="41147"/>
                  </a:lnTo>
                  <a:close/>
                </a:path>
              </a:pathLst>
            </a:custGeom>
            <a:solidFill>
              <a:srgbClr val="000000"/>
            </a:solidFill>
          </p:spPr>
          <p:txBody>
            <a:bodyPr wrap="square" lIns="0" tIns="0" rIns="0" bIns="0" rtlCol="0">
              <a:noAutofit/>
            </a:bodyPr>
            <a:lstStyle/>
            <a:p>
              <a:endParaRPr/>
            </a:p>
          </p:txBody>
        </p:sp>
        <p:sp>
          <p:nvSpPr>
            <p:cNvPr id="89" name="object 89"/>
            <p:cNvSpPr/>
            <p:nvPr/>
          </p:nvSpPr>
          <p:spPr>
            <a:xfrm>
              <a:off x="1930908" y="1999488"/>
              <a:ext cx="62484" cy="64007"/>
            </a:xfrm>
            <a:custGeom>
              <a:avLst/>
              <a:gdLst/>
              <a:ahLst/>
              <a:cxnLst/>
              <a:rect l="l" t="t" r="r" b="b"/>
              <a:pathLst>
                <a:path w="62484" h="64007">
                  <a:moveTo>
                    <a:pt x="56387" y="35051"/>
                  </a:moveTo>
                  <a:lnTo>
                    <a:pt x="57912" y="47243"/>
                  </a:lnTo>
                  <a:lnTo>
                    <a:pt x="56387" y="30479"/>
                  </a:lnTo>
                  <a:lnTo>
                    <a:pt x="57912" y="47243"/>
                  </a:lnTo>
                  <a:lnTo>
                    <a:pt x="59436" y="45719"/>
                  </a:lnTo>
                  <a:lnTo>
                    <a:pt x="60960" y="42672"/>
                  </a:lnTo>
                  <a:lnTo>
                    <a:pt x="60960" y="41148"/>
                  </a:lnTo>
                  <a:lnTo>
                    <a:pt x="62484" y="35051"/>
                  </a:lnTo>
                  <a:lnTo>
                    <a:pt x="62484" y="28955"/>
                  </a:lnTo>
                  <a:lnTo>
                    <a:pt x="60960" y="24383"/>
                  </a:lnTo>
                  <a:lnTo>
                    <a:pt x="60960" y="21336"/>
                  </a:lnTo>
                  <a:lnTo>
                    <a:pt x="59436" y="18287"/>
                  </a:lnTo>
                  <a:lnTo>
                    <a:pt x="57912" y="16763"/>
                  </a:lnTo>
                  <a:lnTo>
                    <a:pt x="56387" y="28955"/>
                  </a:lnTo>
                  <a:lnTo>
                    <a:pt x="56387" y="35051"/>
                  </a:lnTo>
                  <a:close/>
                </a:path>
                <a:path w="62484" h="64007">
                  <a:moveTo>
                    <a:pt x="35052" y="64007"/>
                  </a:moveTo>
                  <a:lnTo>
                    <a:pt x="39624" y="62483"/>
                  </a:lnTo>
                  <a:lnTo>
                    <a:pt x="36575" y="56387"/>
                  </a:lnTo>
                  <a:lnTo>
                    <a:pt x="39624" y="56387"/>
                  </a:lnTo>
                  <a:lnTo>
                    <a:pt x="42672" y="62483"/>
                  </a:lnTo>
                  <a:lnTo>
                    <a:pt x="44196" y="60960"/>
                  </a:lnTo>
                  <a:lnTo>
                    <a:pt x="47243" y="59436"/>
                  </a:lnTo>
                  <a:lnTo>
                    <a:pt x="44196" y="53339"/>
                  </a:lnTo>
                  <a:lnTo>
                    <a:pt x="41148" y="54863"/>
                  </a:lnTo>
                  <a:lnTo>
                    <a:pt x="39624" y="42672"/>
                  </a:lnTo>
                  <a:lnTo>
                    <a:pt x="35052" y="56387"/>
                  </a:lnTo>
                  <a:lnTo>
                    <a:pt x="35052" y="64007"/>
                  </a:lnTo>
                  <a:close/>
                </a:path>
                <a:path w="62484" h="64007">
                  <a:moveTo>
                    <a:pt x="39624" y="56387"/>
                  </a:moveTo>
                  <a:lnTo>
                    <a:pt x="36575" y="56387"/>
                  </a:lnTo>
                  <a:lnTo>
                    <a:pt x="39624" y="62483"/>
                  </a:lnTo>
                  <a:lnTo>
                    <a:pt x="42672" y="62483"/>
                  </a:lnTo>
                  <a:lnTo>
                    <a:pt x="39624" y="56387"/>
                  </a:lnTo>
                  <a:close/>
                </a:path>
                <a:path w="62484" h="64007">
                  <a:moveTo>
                    <a:pt x="32004" y="64007"/>
                  </a:moveTo>
                  <a:lnTo>
                    <a:pt x="35052" y="64007"/>
                  </a:lnTo>
                  <a:lnTo>
                    <a:pt x="35052" y="56387"/>
                  </a:lnTo>
                  <a:lnTo>
                    <a:pt x="39624" y="42672"/>
                  </a:lnTo>
                  <a:lnTo>
                    <a:pt x="41148" y="54863"/>
                  </a:lnTo>
                  <a:lnTo>
                    <a:pt x="44196" y="53339"/>
                  </a:lnTo>
                  <a:lnTo>
                    <a:pt x="47243" y="59436"/>
                  </a:lnTo>
                  <a:lnTo>
                    <a:pt x="50292" y="56387"/>
                  </a:lnTo>
                  <a:lnTo>
                    <a:pt x="53340" y="54863"/>
                  </a:lnTo>
                  <a:lnTo>
                    <a:pt x="54864" y="51815"/>
                  </a:lnTo>
                  <a:lnTo>
                    <a:pt x="57912" y="47243"/>
                  </a:lnTo>
                  <a:lnTo>
                    <a:pt x="56387" y="35051"/>
                  </a:lnTo>
                  <a:lnTo>
                    <a:pt x="56387" y="28955"/>
                  </a:lnTo>
                  <a:lnTo>
                    <a:pt x="57912" y="16763"/>
                  </a:lnTo>
                  <a:lnTo>
                    <a:pt x="54864" y="12191"/>
                  </a:lnTo>
                  <a:lnTo>
                    <a:pt x="54864" y="10667"/>
                  </a:lnTo>
                  <a:lnTo>
                    <a:pt x="54864" y="41148"/>
                  </a:lnTo>
                  <a:lnTo>
                    <a:pt x="53340" y="44195"/>
                  </a:lnTo>
                  <a:lnTo>
                    <a:pt x="51816" y="47243"/>
                  </a:lnTo>
                  <a:lnTo>
                    <a:pt x="48768" y="50291"/>
                  </a:lnTo>
                  <a:lnTo>
                    <a:pt x="45719" y="51815"/>
                  </a:lnTo>
                  <a:lnTo>
                    <a:pt x="44196" y="36575"/>
                  </a:lnTo>
                  <a:lnTo>
                    <a:pt x="45719" y="51815"/>
                  </a:lnTo>
                  <a:lnTo>
                    <a:pt x="44196" y="28955"/>
                  </a:lnTo>
                  <a:lnTo>
                    <a:pt x="45719" y="51815"/>
                  </a:lnTo>
                  <a:lnTo>
                    <a:pt x="48768" y="50291"/>
                  </a:lnTo>
                  <a:lnTo>
                    <a:pt x="51816" y="47243"/>
                  </a:lnTo>
                  <a:lnTo>
                    <a:pt x="51816" y="9143"/>
                  </a:lnTo>
                  <a:lnTo>
                    <a:pt x="50292" y="7619"/>
                  </a:lnTo>
                  <a:lnTo>
                    <a:pt x="50292" y="15239"/>
                  </a:lnTo>
                  <a:lnTo>
                    <a:pt x="48768" y="13715"/>
                  </a:lnTo>
                  <a:lnTo>
                    <a:pt x="45719" y="12191"/>
                  </a:lnTo>
                  <a:lnTo>
                    <a:pt x="44196" y="10667"/>
                  </a:lnTo>
                  <a:lnTo>
                    <a:pt x="44196" y="30479"/>
                  </a:lnTo>
                  <a:lnTo>
                    <a:pt x="41148" y="24383"/>
                  </a:lnTo>
                  <a:lnTo>
                    <a:pt x="38100" y="21336"/>
                  </a:lnTo>
                  <a:lnTo>
                    <a:pt x="39624" y="7619"/>
                  </a:lnTo>
                  <a:lnTo>
                    <a:pt x="41148" y="9143"/>
                  </a:lnTo>
                  <a:lnTo>
                    <a:pt x="42672" y="25907"/>
                  </a:lnTo>
                  <a:lnTo>
                    <a:pt x="41148" y="24383"/>
                  </a:lnTo>
                  <a:lnTo>
                    <a:pt x="38100" y="21336"/>
                  </a:lnTo>
                  <a:lnTo>
                    <a:pt x="35052" y="19812"/>
                  </a:lnTo>
                  <a:lnTo>
                    <a:pt x="39624" y="22860"/>
                  </a:lnTo>
                  <a:lnTo>
                    <a:pt x="38100" y="28955"/>
                  </a:lnTo>
                  <a:lnTo>
                    <a:pt x="41148" y="39624"/>
                  </a:lnTo>
                  <a:lnTo>
                    <a:pt x="38100" y="42672"/>
                  </a:lnTo>
                  <a:lnTo>
                    <a:pt x="36575" y="36575"/>
                  </a:lnTo>
                  <a:lnTo>
                    <a:pt x="35052" y="38099"/>
                  </a:lnTo>
                  <a:lnTo>
                    <a:pt x="33528" y="38099"/>
                  </a:lnTo>
                  <a:lnTo>
                    <a:pt x="34671" y="38099"/>
                  </a:lnTo>
                  <a:lnTo>
                    <a:pt x="33528" y="38099"/>
                  </a:lnTo>
                  <a:lnTo>
                    <a:pt x="35433" y="37147"/>
                  </a:lnTo>
                  <a:lnTo>
                    <a:pt x="35814" y="36956"/>
                  </a:lnTo>
                  <a:lnTo>
                    <a:pt x="38100" y="33527"/>
                  </a:lnTo>
                  <a:lnTo>
                    <a:pt x="37422" y="32173"/>
                  </a:lnTo>
                  <a:lnTo>
                    <a:pt x="35487" y="37011"/>
                  </a:lnTo>
                  <a:lnTo>
                    <a:pt x="35356" y="37185"/>
                  </a:lnTo>
                  <a:lnTo>
                    <a:pt x="35052" y="38099"/>
                  </a:lnTo>
                  <a:lnTo>
                    <a:pt x="35052" y="44195"/>
                  </a:lnTo>
                  <a:lnTo>
                    <a:pt x="32004" y="45719"/>
                  </a:lnTo>
                  <a:lnTo>
                    <a:pt x="32004" y="64007"/>
                  </a:lnTo>
                  <a:close/>
                </a:path>
                <a:path w="62484" h="64007">
                  <a:moveTo>
                    <a:pt x="25709" y="37106"/>
                  </a:moveTo>
                  <a:lnTo>
                    <a:pt x="25690" y="37446"/>
                  </a:lnTo>
                  <a:lnTo>
                    <a:pt x="25908" y="38100"/>
                  </a:lnTo>
                  <a:lnTo>
                    <a:pt x="27431" y="44195"/>
                  </a:lnTo>
                  <a:lnTo>
                    <a:pt x="28956" y="45719"/>
                  </a:lnTo>
                  <a:lnTo>
                    <a:pt x="30480" y="57912"/>
                  </a:lnTo>
                  <a:lnTo>
                    <a:pt x="32004" y="64007"/>
                  </a:lnTo>
                  <a:lnTo>
                    <a:pt x="32004" y="45719"/>
                  </a:lnTo>
                  <a:lnTo>
                    <a:pt x="35052" y="44195"/>
                  </a:lnTo>
                  <a:lnTo>
                    <a:pt x="30480" y="39624"/>
                  </a:lnTo>
                  <a:lnTo>
                    <a:pt x="31089" y="39319"/>
                  </a:lnTo>
                  <a:lnTo>
                    <a:pt x="28956" y="39624"/>
                  </a:lnTo>
                  <a:lnTo>
                    <a:pt x="25790" y="37513"/>
                  </a:lnTo>
                  <a:lnTo>
                    <a:pt x="25709" y="37106"/>
                  </a:lnTo>
                  <a:close/>
                </a:path>
                <a:path w="62484" h="64007">
                  <a:moveTo>
                    <a:pt x="30480" y="57912"/>
                  </a:moveTo>
                  <a:lnTo>
                    <a:pt x="28956" y="45719"/>
                  </a:lnTo>
                  <a:lnTo>
                    <a:pt x="27431" y="56387"/>
                  </a:lnTo>
                  <a:lnTo>
                    <a:pt x="30480" y="64007"/>
                  </a:lnTo>
                  <a:lnTo>
                    <a:pt x="32004" y="64007"/>
                  </a:lnTo>
                  <a:lnTo>
                    <a:pt x="30480" y="57912"/>
                  </a:lnTo>
                  <a:close/>
                </a:path>
                <a:path w="62484" h="64007">
                  <a:moveTo>
                    <a:pt x="27431" y="25907"/>
                  </a:moveTo>
                  <a:lnTo>
                    <a:pt x="30948" y="24735"/>
                  </a:lnTo>
                  <a:lnTo>
                    <a:pt x="31241" y="24638"/>
                  </a:lnTo>
                  <a:lnTo>
                    <a:pt x="32004" y="24383"/>
                  </a:lnTo>
                  <a:lnTo>
                    <a:pt x="31459" y="24710"/>
                  </a:lnTo>
                  <a:lnTo>
                    <a:pt x="31157" y="24891"/>
                  </a:lnTo>
                  <a:lnTo>
                    <a:pt x="30948" y="24735"/>
                  </a:lnTo>
                  <a:lnTo>
                    <a:pt x="27431" y="25907"/>
                  </a:lnTo>
                  <a:lnTo>
                    <a:pt x="28956" y="19812"/>
                  </a:lnTo>
                  <a:lnTo>
                    <a:pt x="22860" y="22860"/>
                  </a:lnTo>
                  <a:lnTo>
                    <a:pt x="19812" y="25907"/>
                  </a:lnTo>
                  <a:lnTo>
                    <a:pt x="24384" y="21336"/>
                  </a:lnTo>
                  <a:lnTo>
                    <a:pt x="19812" y="9143"/>
                  </a:lnTo>
                  <a:lnTo>
                    <a:pt x="18287" y="10667"/>
                  </a:lnTo>
                  <a:lnTo>
                    <a:pt x="19812" y="24383"/>
                  </a:lnTo>
                  <a:lnTo>
                    <a:pt x="19812" y="39624"/>
                  </a:lnTo>
                  <a:lnTo>
                    <a:pt x="19812" y="38100"/>
                  </a:lnTo>
                  <a:lnTo>
                    <a:pt x="22860" y="56387"/>
                  </a:lnTo>
                  <a:lnTo>
                    <a:pt x="24384" y="56387"/>
                  </a:lnTo>
                  <a:lnTo>
                    <a:pt x="24384" y="44195"/>
                  </a:lnTo>
                  <a:lnTo>
                    <a:pt x="23469" y="42976"/>
                  </a:lnTo>
                  <a:lnTo>
                    <a:pt x="22860" y="42672"/>
                  </a:lnTo>
                  <a:lnTo>
                    <a:pt x="23469" y="42976"/>
                  </a:lnTo>
                  <a:lnTo>
                    <a:pt x="24384" y="36575"/>
                  </a:lnTo>
                  <a:lnTo>
                    <a:pt x="25556" y="37044"/>
                  </a:lnTo>
                  <a:lnTo>
                    <a:pt x="25215" y="34636"/>
                  </a:lnTo>
                  <a:lnTo>
                    <a:pt x="24384" y="33527"/>
                  </a:lnTo>
                  <a:lnTo>
                    <a:pt x="24384" y="35051"/>
                  </a:lnTo>
                  <a:lnTo>
                    <a:pt x="24384" y="28955"/>
                  </a:lnTo>
                  <a:lnTo>
                    <a:pt x="25908" y="25907"/>
                  </a:lnTo>
                  <a:lnTo>
                    <a:pt x="33528" y="25907"/>
                  </a:lnTo>
                  <a:lnTo>
                    <a:pt x="35356" y="28041"/>
                  </a:lnTo>
                  <a:lnTo>
                    <a:pt x="37422" y="32173"/>
                  </a:lnTo>
                  <a:lnTo>
                    <a:pt x="38100" y="33527"/>
                  </a:lnTo>
                  <a:lnTo>
                    <a:pt x="38100" y="35051"/>
                  </a:lnTo>
                  <a:lnTo>
                    <a:pt x="38100" y="33527"/>
                  </a:lnTo>
                  <a:lnTo>
                    <a:pt x="35814" y="36956"/>
                  </a:lnTo>
                  <a:lnTo>
                    <a:pt x="35433" y="37147"/>
                  </a:lnTo>
                  <a:lnTo>
                    <a:pt x="35052" y="38099"/>
                  </a:lnTo>
                  <a:lnTo>
                    <a:pt x="36575" y="36575"/>
                  </a:lnTo>
                  <a:lnTo>
                    <a:pt x="38100" y="42672"/>
                  </a:lnTo>
                  <a:lnTo>
                    <a:pt x="41148" y="39624"/>
                  </a:lnTo>
                  <a:lnTo>
                    <a:pt x="38100" y="30479"/>
                  </a:lnTo>
                  <a:lnTo>
                    <a:pt x="36575" y="28955"/>
                  </a:lnTo>
                  <a:lnTo>
                    <a:pt x="35052" y="27431"/>
                  </a:lnTo>
                  <a:lnTo>
                    <a:pt x="35052" y="25907"/>
                  </a:lnTo>
                  <a:lnTo>
                    <a:pt x="32004" y="19812"/>
                  </a:lnTo>
                  <a:lnTo>
                    <a:pt x="30480" y="24383"/>
                  </a:lnTo>
                  <a:lnTo>
                    <a:pt x="27431" y="25907"/>
                  </a:lnTo>
                  <a:close/>
                </a:path>
                <a:path w="62484" h="64007">
                  <a:moveTo>
                    <a:pt x="18287" y="53339"/>
                  </a:moveTo>
                  <a:lnTo>
                    <a:pt x="15240" y="12191"/>
                  </a:lnTo>
                  <a:lnTo>
                    <a:pt x="13716" y="13715"/>
                  </a:lnTo>
                  <a:lnTo>
                    <a:pt x="10668" y="16763"/>
                  </a:lnTo>
                  <a:lnTo>
                    <a:pt x="9143" y="19812"/>
                  </a:lnTo>
                  <a:lnTo>
                    <a:pt x="12192" y="48767"/>
                  </a:lnTo>
                  <a:lnTo>
                    <a:pt x="15240" y="51815"/>
                  </a:lnTo>
                  <a:lnTo>
                    <a:pt x="18287" y="53339"/>
                  </a:lnTo>
                  <a:close/>
                </a:path>
                <a:path w="62484" h="64007">
                  <a:moveTo>
                    <a:pt x="24384" y="21336"/>
                  </a:moveTo>
                  <a:lnTo>
                    <a:pt x="19812" y="25907"/>
                  </a:lnTo>
                  <a:lnTo>
                    <a:pt x="22860" y="22860"/>
                  </a:lnTo>
                  <a:lnTo>
                    <a:pt x="28956" y="19812"/>
                  </a:lnTo>
                  <a:lnTo>
                    <a:pt x="27431" y="19812"/>
                  </a:lnTo>
                  <a:lnTo>
                    <a:pt x="24384" y="21336"/>
                  </a:lnTo>
                  <a:close/>
                </a:path>
                <a:path w="62484" h="64007">
                  <a:moveTo>
                    <a:pt x="25215" y="34636"/>
                  </a:moveTo>
                  <a:lnTo>
                    <a:pt x="24688" y="32003"/>
                  </a:lnTo>
                  <a:lnTo>
                    <a:pt x="24384" y="30479"/>
                  </a:lnTo>
                  <a:lnTo>
                    <a:pt x="25018" y="28575"/>
                  </a:lnTo>
                  <a:lnTo>
                    <a:pt x="25423" y="28332"/>
                  </a:lnTo>
                  <a:lnTo>
                    <a:pt x="28194" y="26669"/>
                  </a:lnTo>
                  <a:lnTo>
                    <a:pt x="29464" y="25907"/>
                  </a:lnTo>
                  <a:lnTo>
                    <a:pt x="28956" y="25907"/>
                  </a:lnTo>
                  <a:lnTo>
                    <a:pt x="25439" y="28252"/>
                  </a:lnTo>
                  <a:lnTo>
                    <a:pt x="25037" y="28520"/>
                  </a:lnTo>
                  <a:lnTo>
                    <a:pt x="24384" y="28955"/>
                  </a:lnTo>
                  <a:lnTo>
                    <a:pt x="24384" y="35051"/>
                  </a:lnTo>
                  <a:lnTo>
                    <a:pt x="24384" y="33527"/>
                  </a:lnTo>
                  <a:lnTo>
                    <a:pt x="25215" y="34636"/>
                  </a:lnTo>
                  <a:close/>
                </a:path>
                <a:path w="62484" h="64007">
                  <a:moveTo>
                    <a:pt x="25145" y="29718"/>
                  </a:moveTo>
                  <a:lnTo>
                    <a:pt x="28194" y="26669"/>
                  </a:lnTo>
                  <a:lnTo>
                    <a:pt x="25423" y="28332"/>
                  </a:lnTo>
                  <a:lnTo>
                    <a:pt x="28956" y="25907"/>
                  </a:lnTo>
                  <a:lnTo>
                    <a:pt x="25908" y="25907"/>
                  </a:lnTo>
                  <a:lnTo>
                    <a:pt x="24384" y="28955"/>
                  </a:lnTo>
                  <a:lnTo>
                    <a:pt x="25018" y="28575"/>
                  </a:lnTo>
                  <a:lnTo>
                    <a:pt x="24384" y="30479"/>
                  </a:lnTo>
                  <a:lnTo>
                    <a:pt x="24688" y="32003"/>
                  </a:lnTo>
                  <a:lnTo>
                    <a:pt x="25145" y="29718"/>
                  </a:lnTo>
                  <a:close/>
                </a:path>
                <a:path w="62484" h="64007">
                  <a:moveTo>
                    <a:pt x="27649" y="37882"/>
                  </a:moveTo>
                  <a:lnTo>
                    <a:pt x="25790" y="37513"/>
                  </a:lnTo>
                  <a:lnTo>
                    <a:pt x="28956" y="39624"/>
                  </a:lnTo>
                  <a:lnTo>
                    <a:pt x="31089" y="39319"/>
                  </a:lnTo>
                  <a:lnTo>
                    <a:pt x="31311" y="39346"/>
                  </a:lnTo>
                  <a:lnTo>
                    <a:pt x="32004" y="39624"/>
                  </a:lnTo>
                  <a:lnTo>
                    <a:pt x="35052" y="44195"/>
                  </a:lnTo>
                  <a:lnTo>
                    <a:pt x="35052" y="38099"/>
                  </a:lnTo>
                  <a:lnTo>
                    <a:pt x="33528" y="39624"/>
                  </a:lnTo>
                  <a:lnTo>
                    <a:pt x="34544" y="38269"/>
                  </a:lnTo>
                  <a:lnTo>
                    <a:pt x="33528" y="38099"/>
                  </a:lnTo>
                  <a:lnTo>
                    <a:pt x="28194" y="38099"/>
                  </a:lnTo>
                  <a:lnTo>
                    <a:pt x="27940" y="38269"/>
                  </a:lnTo>
                  <a:lnTo>
                    <a:pt x="27431" y="38100"/>
                  </a:lnTo>
                  <a:lnTo>
                    <a:pt x="27649" y="37882"/>
                  </a:lnTo>
                  <a:close/>
                </a:path>
                <a:path w="62484" h="64007">
                  <a:moveTo>
                    <a:pt x="44196" y="30479"/>
                  </a:moveTo>
                  <a:lnTo>
                    <a:pt x="44196" y="10667"/>
                  </a:lnTo>
                  <a:lnTo>
                    <a:pt x="45719" y="12191"/>
                  </a:lnTo>
                  <a:lnTo>
                    <a:pt x="48768" y="13715"/>
                  </a:lnTo>
                  <a:lnTo>
                    <a:pt x="50292" y="15239"/>
                  </a:lnTo>
                  <a:lnTo>
                    <a:pt x="50292" y="7619"/>
                  </a:lnTo>
                  <a:lnTo>
                    <a:pt x="47243" y="4572"/>
                  </a:lnTo>
                  <a:lnTo>
                    <a:pt x="44196" y="3048"/>
                  </a:lnTo>
                  <a:lnTo>
                    <a:pt x="42672" y="3048"/>
                  </a:lnTo>
                  <a:lnTo>
                    <a:pt x="39624" y="1524"/>
                  </a:lnTo>
                  <a:lnTo>
                    <a:pt x="36575" y="7619"/>
                  </a:lnTo>
                  <a:lnTo>
                    <a:pt x="35052" y="7619"/>
                  </a:lnTo>
                  <a:lnTo>
                    <a:pt x="32004" y="6095"/>
                  </a:lnTo>
                  <a:lnTo>
                    <a:pt x="30480" y="6095"/>
                  </a:lnTo>
                  <a:lnTo>
                    <a:pt x="27431" y="7619"/>
                  </a:lnTo>
                  <a:lnTo>
                    <a:pt x="22860" y="7619"/>
                  </a:lnTo>
                  <a:lnTo>
                    <a:pt x="19812" y="3048"/>
                  </a:lnTo>
                  <a:lnTo>
                    <a:pt x="16764" y="3048"/>
                  </a:lnTo>
                  <a:lnTo>
                    <a:pt x="15240" y="4572"/>
                  </a:lnTo>
                  <a:lnTo>
                    <a:pt x="10668" y="7619"/>
                  </a:lnTo>
                  <a:lnTo>
                    <a:pt x="9143" y="9143"/>
                  </a:lnTo>
                  <a:lnTo>
                    <a:pt x="7619" y="22860"/>
                  </a:lnTo>
                  <a:lnTo>
                    <a:pt x="7619" y="41148"/>
                  </a:lnTo>
                  <a:lnTo>
                    <a:pt x="9143" y="45719"/>
                  </a:lnTo>
                  <a:lnTo>
                    <a:pt x="9143" y="19812"/>
                  </a:lnTo>
                  <a:lnTo>
                    <a:pt x="10668" y="16763"/>
                  </a:lnTo>
                  <a:lnTo>
                    <a:pt x="13716" y="13715"/>
                  </a:lnTo>
                  <a:lnTo>
                    <a:pt x="15240" y="12191"/>
                  </a:lnTo>
                  <a:lnTo>
                    <a:pt x="18287" y="53339"/>
                  </a:lnTo>
                  <a:lnTo>
                    <a:pt x="19812" y="54863"/>
                  </a:lnTo>
                  <a:lnTo>
                    <a:pt x="19812" y="24383"/>
                  </a:lnTo>
                  <a:lnTo>
                    <a:pt x="18287" y="10667"/>
                  </a:lnTo>
                  <a:lnTo>
                    <a:pt x="18287" y="33527"/>
                  </a:lnTo>
                  <a:lnTo>
                    <a:pt x="18287" y="28955"/>
                  </a:lnTo>
                  <a:lnTo>
                    <a:pt x="18287" y="36575"/>
                  </a:lnTo>
                  <a:lnTo>
                    <a:pt x="18287" y="10667"/>
                  </a:lnTo>
                  <a:lnTo>
                    <a:pt x="19812" y="9143"/>
                  </a:lnTo>
                  <a:lnTo>
                    <a:pt x="24384" y="21336"/>
                  </a:lnTo>
                  <a:lnTo>
                    <a:pt x="27431" y="19812"/>
                  </a:lnTo>
                  <a:lnTo>
                    <a:pt x="28956" y="19812"/>
                  </a:lnTo>
                  <a:lnTo>
                    <a:pt x="27431" y="25907"/>
                  </a:lnTo>
                  <a:lnTo>
                    <a:pt x="30480" y="24383"/>
                  </a:lnTo>
                  <a:lnTo>
                    <a:pt x="32004" y="19812"/>
                  </a:lnTo>
                  <a:lnTo>
                    <a:pt x="35052" y="25907"/>
                  </a:lnTo>
                  <a:lnTo>
                    <a:pt x="35052" y="27431"/>
                  </a:lnTo>
                  <a:lnTo>
                    <a:pt x="36575" y="28955"/>
                  </a:lnTo>
                  <a:lnTo>
                    <a:pt x="38100" y="30479"/>
                  </a:lnTo>
                  <a:lnTo>
                    <a:pt x="41148" y="39624"/>
                  </a:lnTo>
                  <a:lnTo>
                    <a:pt x="38100" y="28955"/>
                  </a:lnTo>
                  <a:lnTo>
                    <a:pt x="39624" y="22860"/>
                  </a:lnTo>
                  <a:lnTo>
                    <a:pt x="35052" y="19812"/>
                  </a:lnTo>
                  <a:lnTo>
                    <a:pt x="38100" y="21336"/>
                  </a:lnTo>
                  <a:lnTo>
                    <a:pt x="39624" y="7619"/>
                  </a:lnTo>
                  <a:lnTo>
                    <a:pt x="41148" y="9143"/>
                  </a:lnTo>
                  <a:lnTo>
                    <a:pt x="42672" y="25907"/>
                  </a:lnTo>
                  <a:lnTo>
                    <a:pt x="41148" y="24383"/>
                  </a:lnTo>
                  <a:lnTo>
                    <a:pt x="44196" y="33527"/>
                  </a:lnTo>
                  <a:lnTo>
                    <a:pt x="44196" y="30479"/>
                  </a:lnTo>
                  <a:close/>
                </a:path>
                <a:path w="62484" h="64007">
                  <a:moveTo>
                    <a:pt x="31241" y="39370"/>
                  </a:moveTo>
                  <a:lnTo>
                    <a:pt x="35052" y="44195"/>
                  </a:lnTo>
                  <a:lnTo>
                    <a:pt x="32004" y="39624"/>
                  </a:lnTo>
                  <a:lnTo>
                    <a:pt x="31311" y="39346"/>
                  </a:lnTo>
                  <a:lnTo>
                    <a:pt x="31089" y="39319"/>
                  </a:lnTo>
                  <a:lnTo>
                    <a:pt x="30480" y="39624"/>
                  </a:lnTo>
                  <a:lnTo>
                    <a:pt x="35052" y="44195"/>
                  </a:lnTo>
                  <a:lnTo>
                    <a:pt x="31241" y="39370"/>
                  </a:lnTo>
                  <a:close/>
                </a:path>
                <a:path w="62484" h="64007">
                  <a:moveTo>
                    <a:pt x="27812" y="38100"/>
                  </a:moveTo>
                  <a:lnTo>
                    <a:pt x="27649" y="37882"/>
                  </a:lnTo>
                  <a:lnTo>
                    <a:pt x="27431" y="38100"/>
                  </a:lnTo>
                  <a:lnTo>
                    <a:pt x="27940" y="38269"/>
                  </a:lnTo>
                  <a:lnTo>
                    <a:pt x="28194" y="38099"/>
                  </a:lnTo>
                  <a:lnTo>
                    <a:pt x="27649" y="37882"/>
                  </a:lnTo>
                  <a:lnTo>
                    <a:pt x="27812" y="38100"/>
                  </a:lnTo>
                  <a:close/>
                </a:path>
                <a:path w="62484" h="64007">
                  <a:moveTo>
                    <a:pt x="31241" y="24638"/>
                  </a:moveTo>
                  <a:lnTo>
                    <a:pt x="30948" y="24735"/>
                  </a:lnTo>
                  <a:lnTo>
                    <a:pt x="31157" y="24891"/>
                  </a:lnTo>
                  <a:lnTo>
                    <a:pt x="31459" y="24710"/>
                  </a:lnTo>
                  <a:lnTo>
                    <a:pt x="32004" y="24383"/>
                  </a:lnTo>
                  <a:lnTo>
                    <a:pt x="31241" y="24638"/>
                  </a:lnTo>
                  <a:close/>
                </a:path>
                <a:path w="62484" h="64007">
                  <a:moveTo>
                    <a:pt x="6096" y="33527"/>
                  </a:moveTo>
                  <a:lnTo>
                    <a:pt x="7619" y="41148"/>
                  </a:lnTo>
                  <a:lnTo>
                    <a:pt x="6096" y="30479"/>
                  </a:lnTo>
                  <a:lnTo>
                    <a:pt x="6096" y="33527"/>
                  </a:lnTo>
                  <a:close/>
                </a:path>
                <a:path w="62484" h="64007">
                  <a:moveTo>
                    <a:pt x="35052" y="38099"/>
                  </a:moveTo>
                  <a:lnTo>
                    <a:pt x="34544" y="38269"/>
                  </a:lnTo>
                  <a:lnTo>
                    <a:pt x="33528" y="39624"/>
                  </a:lnTo>
                  <a:lnTo>
                    <a:pt x="35052" y="38099"/>
                  </a:lnTo>
                  <a:close/>
                </a:path>
                <a:path w="62484" h="64007">
                  <a:moveTo>
                    <a:pt x="35356" y="28041"/>
                  </a:moveTo>
                  <a:lnTo>
                    <a:pt x="33528" y="25907"/>
                  </a:lnTo>
                  <a:lnTo>
                    <a:pt x="32512" y="25907"/>
                  </a:lnTo>
                  <a:lnTo>
                    <a:pt x="35356" y="28041"/>
                  </a:lnTo>
                  <a:close/>
                </a:path>
                <a:path w="62484" h="64007">
                  <a:moveTo>
                    <a:pt x="18287" y="10667"/>
                  </a:moveTo>
                  <a:lnTo>
                    <a:pt x="18287" y="36575"/>
                  </a:lnTo>
                  <a:lnTo>
                    <a:pt x="18287" y="10667"/>
                  </a:lnTo>
                  <a:close/>
                </a:path>
                <a:path w="62484" h="64007">
                  <a:moveTo>
                    <a:pt x="10668" y="56387"/>
                  </a:moveTo>
                  <a:lnTo>
                    <a:pt x="7619" y="42672"/>
                  </a:lnTo>
                  <a:lnTo>
                    <a:pt x="7619" y="53339"/>
                  </a:lnTo>
                  <a:lnTo>
                    <a:pt x="10668" y="56387"/>
                  </a:lnTo>
                  <a:close/>
                </a:path>
                <a:path w="62484" h="64007">
                  <a:moveTo>
                    <a:pt x="6096" y="51815"/>
                  </a:moveTo>
                  <a:lnTo>
                    <a:pt x="7619" y="53339"/>
                  </a:lnTo>
                  <a:lnTo>
                    <a:pt x="7619" y="42672"/>
                  </a:lnTo>
                  <a:lnTo>
                    <a:pt x="10668" y="56387"/>
                  </a:lnTo>
                  <a:lnTo>
                    <a:pt x="15240" y="59436"/>
                  </a:lnTo>
                  <a:lnTo>
                    <a:pt x="16764" y="60960"/>
                  </a:lnTo>
                  <a:lnTo>
                    <a:pt x="19812" y="62483"/>
                  </a:lnTo>
                  <a:lnTo>
                    <a:pt x="22860" y="62483"/>
                  </a:lnTo>
                  <a:lnTo>
                    <a:pt x="27431" y="64007"/>
                  </a:lnTo>
                  <a:lnTo>
                    <a:pt x="30480" y="64007"/>
                  </a:lnTo>
                  <a:lnTo>
                    <a:pt x="27431" y="56387"/>
                  </a:lnTo>
                  <a:lnTo>
                    <a:pt x="28956" y="45719"/>
                  </a:lnTo>
                  <a:lnTo>
                    <a:pt x="27431" y="44195"/>
                  </a:lnTo>
                  <a:lnTo>
                    <a:pt x="25908" y="38100"/>
                  </a:lnTo>
                  <a:lnTo>
                    <a:pt x="25690" y="37446"/>
                  </a:lnTo>
                  <a:lnTo>
                    <a:pt x="25709" y="37106"/>
                  </a:lnTo>
                  <a:lnTo>
                    <a:pt x="27649" y="37882"/>
                  </a:lnTo>
                  <a:lnTo>
                    <a:pt x="25215" y="34636"/>
                  </a:lnTo>
                  <a:lnTo>
                    <a:pt x="25556" y="37044"/>
                  </a:lnTo>
                  <a:lnTo>
                    <a:pt x="24384" y="36575"/>
                  </a:lnTo>
                  <a:lnTo>
                    <a:pt x="23469" y="42976"/>
                  </a:lnTo>
                  <a:lnTo>
                    <a:pt x="24384" y="44195"/>
                  </a:lnTo>
                  <a:lnTo>
                    <a:pt x="24384" y="56387"/>
                  </a:lnTo>
                  <a:lnTo>
                    <a:pt x="22860" y="56387"/>
                  </a:lnTo>
                  <a:lnTo>
                    <a:pt x="19812" y="38100"/>
                  </a:lnTo>
                  <a:lnTo>
                    <a:pt x="19812" y="54863"/>
                  </a:lnTo>
                  <a:lnTo>
                    <a:pt x="18287" y="53339"/>
                  </a:lnTo>
                  <a:lnTo>
                    <a:pt x="15240" y="51815"/>
                  </a:lnTo>
                  <a:lnTo>
                    <a:pt x="12192" y="48767"/>
                  </a:lnTo>
                  <a:lnTo>
                    <a:pt x="9143" y="19812"/>
                  </a:lnTo>
                  <a:lnTo>
                    <a:pt x="9143" y="45719"/>
                  </a:lnTo>
                  <a:lnTo>
                    <a:pt x="7619" y="41148"/>
                  </a:lnTo>
                  <a:lnTo>
                    <a:pt x="6096" y="38100"/>
                  </a:lnTo>
                  <a:lnTo>
                    <a:pt x="6096" y="12191"/>
                  </a:lnTo>
                  <a:lnTo>
                    <a:pt x="4572" y="16763"/>
                  </a:lnTo>
                  <a:lnTo>
                    <a:pt x="3048" y="18287"/>
                  </a:lnTo>
                  <a:lnTo>
                    <a:pt x="1524" y="21336"/>
                  </a:lnTo>
                  <a:lnTo>
                    <a:pt x="1524" y="24383"/>
                  </a:lnTo>
                  <a:lnTo>
                    <a:pt x="0" y="28955"/>
                  </a:lnTo>
                  <a:lnTo>
                    <a:pt x="0" y="35051"/>
                  </a:lnTo>
                  <a:lnTo>
                    <a:pt x="1524" y="41148"/>
                  </a:lnTo>
                  <a:lnTo>
                    <a:pt x="1524" y="42672"/>
                  </a:lnTo>
                  <a:lnTo>
                    <a:pt x="3048" y="45719"/>
                  </a:lnTo>
                  <a:lnTo>
                    <a:pt x="3048" y="47243"/>
                  </a:lnTo>
                  <a:lnTo>
                    <a:pt x="6096" y="51815"/>
                  </a:lnTo>
                  <a:close/>
                </a:path>
                <a:path w="62484" h="64007">
                  <a:moveTo>
                    <a:pt x="6096" y="12191"/>
                  </a:moveTo>
                  <a:lnTo>
                    <a:pt x="6096" y="28955"/>
                  </a:lnTo>
                  <a:lnTo>
                    <a:pt x="6096" y="12191"/>
                  </a:lnTo>
                  <a:close/>
                </a:path>
                <a:path w="62484" h="64007">
                  <a:moveTo>
                    <a:pt x="53340" y="21336"/>
                  </a:moveTo>
                  <a:lnTo>
                    <a:pt x="54864" y="24383"/>
                  </a:lnTo>
                  <a:lnTo>
                    <a:pt x="54864" y="10667"/>
                  </a:lnTo>
                  <a:lnTo>
                    <a:pt x="51816" y="9143"/>
                  </a:lnTo>
                  <a:lnTo>
                    <a:pt x="51816" y="47243"/>
                  </a:lnTo>
                  <a:lnTo>
                    <a:pt x="53340" y="44195"/>
                  </a:lnTo>
                  <a:lnTo>
                    <a:pt x="54864" y="41148"/>
                  </a:lnTo>
                  <a:lnTo>
                    <a:pt x="54864" y="24383"/>
                  </a:lnTo>
                  <a:lnTo>
                    <a:pt x="53340" y="21336"/>
                  </a:lnTo>
                  <a:close/>
                </a:path>
                <a:path w="62484" h="64007">
                  <a:moveTo>
                    <a:pt x="24384" y="7619"/>
                  </a:moveTo>
                  <a:lnTo>
                    <a:pt x="27431" y="7619"/>
                  </a:lnTo>
                  <a:lnTo>
                    <a:pt x="30480" y="6095"/>
                  </a:lnTo>
                  <a:lnTo>
                    <a:pt x="32004" y="6095"/>
                  </a:lnTo>
                  <a:lnTo>
                    <a:pt x="35052" y="7619"/>
                  </a:lnTo>
                  <a:lnTo>
                    <a:pt x="36575" y="7619"/>
                  </a:lnTo>
                  <a:lnTo>
                    <a:pt x="39624" y="1524"/>
                  </a:lnTo>
                  <a:lnTo>
                    <a:pt x="35052" y="1524"/>
                  </a:lnTo>
                  <a:lnTo>
                    <a:pt x="32004" y="0"/>
                  </a:lnTo>
                  <a:lnTo>
                    <a:pt x="30480" y="0"/>
                  </a:lnTo>
                  <a:lnTo>
                    <a:pt x="27431" y="1524"/>
                  </a:lnTo>
                  <a:lnTo>
                    <a:pt x="22860" y="1524"/>
                  </a:lnTo>
                  <a:lnTo>
                    <a:pt x="19812" y="3048"/>
                  </a:lnTo>
                  <a:lnTo>
                    <a:pt x="22860" y="7619"/>
                  </a:lnTo>
                  <a:lnTo>
                    <a:pt x="24384" y="7619"/>
                  </a:lnTo>
                  <a:close/>
                </a:path>
                <a:path w="62484" h="64007">
                  <a:moveTo>
                    <a:pt x="6096" y="38100"/>
                  </a:moveTo>
                  <a:lnTo>
                    <a:pt x="7619" y="41148"/>
                  </a:lnTo>
                  <a:lnTo>
                    <a:pt x="6096" y="33527"/>
                  </a:lnTo>
                  <a:lnTo>
                    <a:pt x="6096" y="30479"/>
                  </a:lnTo>
                  <a:lnTo>
                    <a:pt x="7619" y="41148"/>
                  </a:lnTo>
                  <a:lnTo>
                    <a:pt x="7619" y="22860"/>
                  </a:lnTo>
                  <a:lnTo>
                    <a:pt x="9143" y="9143"/>
                  </a:lnTo>
                  <a:lnTo>
                    <a:pt x="6096" y="12191"/>
                  </a:lnTo>
                  <a:lnTo>
                    <a:pt x="6096" y="28955"/>
                  </a:lnTo>
                  <a:lnTo>
                    <a:pt x="6096" y="12191"/>
                  </a:lnTo>
                  <a:lnTo>
                    <a:pt x="6096" y="38100"/>
                  </a:lnTo>
                  <a:close/>
                </a:path>
              </a:pathLst>
            </a:custGeom>
            <a:solidFill>
              <a:srgbClr val="000000"/>
            </a:solidFill>
          </p:spPr>
          <p:txBody>
            <a:bodyPr wrap="square" lIns="0" tIns="0" rIns="0" bIns="0" rtlCol="0">
              <a:noAutofit/>
            </a:bodyPr>
            <a:lstStyle/>
            <a:p>
              <a:endParaRPr/>
            </a:p>
          </p:txBody>
        </p:sp>
        <p:sp>
          <p:nvSpPr>
            <p:cNvPr id="90" name="object 90"/>
            <p:cNvSpPr/>
            <p:nvPr/>
          </p:nvSpPr>
          <p:spPr>
            <a:xfrm>
              <a:off x="2042160" y="2342388"/>
              <a:ext cx="42671" cy="44195"/>
            </a:xfrm>
            <a:custGeom>
              <a:avLst/>
              <a:gdLst/>
              <a:ahLst/>
              <a:cxnLst/>
              <a:rect l="l" t="t" r="r" b="b"/>
              <a:pathLst>
                <a:path w="42671" h="44195">
                  <a:moveTo>
                    <a:pt x="0" y="21336"/>
                  </a:moveTo>
                  <a:lnTo>
                    <a:pt x="926" y="27980"/>
                  </a:lnTo>
                  <a:lnTo>
                    <a:pt x="8397" y="39529"/>
                  </a:lnTo>
                  <a:lnTo>
                    <a:pt x="21335" y="44195"/>
                  </a:lnTo>
                  <a:lnTo>
                    <a:pt x="27839" y="43128"/>
                  </a:lnTo>
                  <a:lnTo>
                    <a:pt x="38555" y="34824"/>
                  </a:lnTo>
                  <a:lnTo>
                    <a:pt x="42671" y="21336"/>
                  </a:lnTo>
                  <a:lnTo>
                    <a:pt x="42009" y="16315"/>
                  </a:lnTo>
                  <a:lnTo>
                    <a:pt x="34656" y="4874"/>
                  </a:lnTo>
                  <a:lnTo>
                    <a:pt x="21335" y="0"/>
                  </a:lnTo>
                  <a:lnTo>
                    <a:pt x="15802" y="758"/>
                  </a:lnTo>
                  <a:lnTo>
                    <a:pt x="4405" y="8661"/>
                  </a:lnTo>
                  <a:lnTo>
                    <a:pt x="0" y="21336"/>
                  </a:lnTo>
                  <a:close/>
                </a:path>
              </a:pathLst>
            </a:custGeom>
            <a:solidFill>
              <a:srgbClr val="FEFFFE"/>
            </a:solidFill>
          </p:spPr>
          <p:txBody>
            <a:bodyPr wrap="square" lIns="0" tIns="0" rIns="0" bIns="0" rtlCol="0">
              <a:noAutofit/>
            </a:bodyPr>
            <a:lstStyle/>
            <a:p>
              <a:endParaRPr/>
            </a:p>
          </p:txBody>
        </p:sp>
        <p:sp>
          <p:nvSpPr>
            <p:cNvPr id="91" name="object 91"/>
            <p:cNvSpPr/>
            <p:nvPr/>
          </p:nvSpPr>
          <p:spPr>
            <a:xfrm>
              <a:off x="2023872" y="2324100"/>
              <a:ext cx="45719" cy="80771"/>
            </a:xfrm>
            <a:custGeom>
              <a:avLst/>
              <a:gdLst/>
              <a:ahLst/>
              <a:cxnLst/>
              <a:rect l="l" t="t" r="r" b="b"/>
              <a:pathLst>
                <a:path w="45719" h="80771">
                  <a:moveTo>
                    <a:pt x="42291" y="39242"/>
                  </a:moveTo>
                  <a:lnTo>
                    <a:pt x="42018" y="39188"/>
                  </a:lnTo>
                  <a:lnTo>
                    <a:pt x="42256" y="39346"/>
                  </a:lnTo>
                  <a:lnTo>
                    <a:pt x="42671" y="39624"/>
                  </a:lnTo>
                  <a:lnTo>
                    <a:pt x="42291" y="39242"/>
                  </a:lnTo>
                  <a:close/>
                </a:path>
                <a:path w="45719" h="80771">
                  <a:moveTo>
                    <a:pt x="79247" y="30479"/>
                  </a:moveTo>
                  <a:lnTo>
                    <a:pt x="77723" y="25907"/>
                  </a:lnTo>
                  <a:lnTo>
                    <a:pt x="76200" y="22860"/>
                  </a:lnTo>
                  <a:lnTo>
                    <a:pt x="74675" y="19812"/>
                  </a:lnTo>
                  <a:lnTo>
                    <a:pt x="73151" y="18287"/>
                  </a:lnTo>
                  <a:lnTo>
                    <a:pt x="71627" y="15239"/>
                  </a:lnTo>
                  <a:lnTo>
                    <a:pt x="70103" y="12191"/>
                  </a:lnTo>
                  <a:lnTo>
                    <a:pt x="67055" y="10667"/>
                  </a:lnTo>
                  <a:lnTo>
                    <a:pt x="64007" y="7619"/>
                  </a:lnTo>
                  <a:lnTo>
                    <a:pt x="60959" y="6095"/>
                  </a:lnTo>
                  <a:lnTo>
                    <a:pt x="57911" y="3048"/>
                  </a:lnTo>
                  <a:lnTo>
                    <a:pt x="56387" y="3048"/>
                  </a:lnTo>
                  <a:lnTo>
                    <a:pt x="53339" y="1524"/>
                  </a:lnTo>
                  <a:lnTo>
                    <a:pt x="50291" y="1524"/>
                  </a:lnTo>
                  <a:lnTo>
                    <a:pt x="48767" y="0"/>
                  </a:lnTo>
                  <a:lnTo>
                    <a:pt x="45719" y="0"/>
                  </a:lnTo>
                  <a:lnTo>
                    <a:pt x="41528" y="37719"/>
                  </a:lnTo>
                  <a:lnTo>
                    <a:pt x="41656" y="38099"/>
                  </a:lnTo>
                  <a:lnTo>
                    <a:pt x="41147" y="38100"/>
                  </a:lnTo>
                  <a:lnTo>
                    <a:pt x="41365" y="38753"/>
                  </a:lnTo>
                  <a:lnTo>
                    <a:pt x="41910" y="38861"/>
                  </a:lnTo>
                  <a:lnTo>
                    <a:pt x="42671" y="38100"/>
                  </a:lnTo>
                  <a:lnTo>
                    <a:pt x="45719" y="80771"/>
                  </a:lnTo>
                  <a:lnTo>
                    <a:pt x="47243" y="80771"/>
                  </a:lnTo>
                  <a:lnTo>
                    <a:pt x="50291" y="79248"/>
                  </a:lnTo>
                  <a:lnTo>
                    <a:pt x="53339" y="77724"/>
                  </a:lnTo>
                  <a:lnTo>
                    <a:pt x="54863" y="77724"/>
                  </a:lnTo>
                  <a:lnTo>
                    <a:pt x="57911" y="76200"/>
                  </a:lnTo>
                  <a:lnTo>
                    <a:pt x="60959" y="74675"/>
                  </a:lnTo>
                  <a:lnTo>
                    <a:pt x="64007" y="73151"/>
                  </a:lnTo>
                  <a:lnTo>
                    <a:pt x="67055" y="70103"/>
                  </a:lnTo>
                  <a:lnTo>
                    <a:pt x="70103" y="67055"/>
                  </a:lnTo>
                  <a:lnTo>
                    <a:pt x="71627" y="64007"/>
                  </a:lnTo>
                  <a:lnTo>
                    <a:pt x="73151" y="64007"/>
                  </a:lnTo>
                  <a:lnTo>
                    <a:pt x="74675" y="60960"/>
                  </a:lnTo>
                  <a:lnTo>
                    <a:pt x="76200" y="57912"/>
                  </a:lnTo>
                  <a:lnTo>
                    <a:pt x="77723" y="54863"/>
                  </a:lnTo>
                  <a:lnTo>
                    <a:pt x="79247" y="50291"/>
                  </a:lnTo>
                  <a:lnTo>
                    <a:pt x="79247" y="30479"/>
                  </a:lnTo>
                  <a:close/>
                </a:path>
                <a:path w="45719" h="80771">
                  <a:moveTo>
                    <a:pt x="41147" y="44195"/>
                  </a:moveTo>
                  <a:lnTo>
                    <a:pt x="40005" y="43814"/>
                  </a:lnTo>
                  <a:lnTo>
                    <a:pt x="39623" y="44195"/>
                  </a:lnTo>
                  <a:lnTo>
                    <a:pt x="39243" y="43814"/>
                  </a:lnTo>
                  <a:lnTo>
                    <a:pt x="39014" y="43586"/>
                  </a:lnTo>
                  <a:lnTo>
                    <a:pt x="38100" y="44195"/>
                  </a:lnTo>
                  <a:lnTo>
                    <a:pt x="41147" y="80771"/>
                  </a:lnTo>
                  <a:lnTo>
                    <a:pt x="45719" y="80771"/>
                  </a:lnTo>
                  <a:lnTo>
                    <a:pt x="42671" y="42671"/>
                  </a:lnTo>
                  <a:lnTo>
                    <a:pt x="41147" y="44195"/>
                  </a:lnTo>
                  <a:close/>
                </a:path>
                <a:path w="45719" h="80771">
                  <a:moveTo>
                    <a:pt x="42164" y="40131"/>
                  </a:moveTo>
                  <a:lnTo>
                    <a:pt x="42291" y="40004"/>
                  </a:lnTo>
                  <a:lnTo>
                    <a:pt x="42164" y="39623"/>
                  </a:lnTo>
                  <a:lnTo>
                    <a:pt x="42164" y="40385"/>
                  </a:lnTo>
                  <a:lnTo>
                    <a:pt x="42164" y="40131"/>
                  </a:lnTo>
                  <a:close/>
                </a:path>
                <a:path w="45719" h="80771">
                  <a:moveTo>
                    <a:pt x="42671" y="39624"/>
                  </a:moveTo>
                  <a:lnTo>
                    <a:pt x="42367" y="40233"/>
                  </a:lnTo>
                  <a:lnTo>
                    <a:pt x="42671" y="41148"/>
                  </a:lnTo>
                  <a:lnTo>
                    <a:pt x="42256" y="41425"/>
                  </a:lnTo>
                  <a:lnTo>
                    <a:pt x="41529" y="41909"/>
                  </a:lnTo>
                  <a:lnTo>
                    <a:pt x="41148" y="42671"/>
                  </a:lnTo>
                  <a:lnTo>
                    <a:pt x="40386" y="43433"/>
                  </a:lnTo>
                  <a:lnTo>
                    <a:pt x="40233" y="43586"/>
                  </a:lnTo>
                  <a:lnTo>
                    <a:pt x="40005" y="43814"/>
                  </a:lnTo>
                  <a:lnTo>
                    <a:pt x="41147" y="44195"/>
                  </a:lnTo>
                  <a:lnTo>
                    <a:pt x="42671" y="42671"/>
                  </a:lnTo>
                  <a:lnTo>
                    <a:pt x="45719" y="80771"/>
                  </a:lnTo>
                  <a:lnTo>
                    <a:pt x="42671" y="38100"/>
                  </a:lnTo>
                  <a:lnTo>
                    <a:pt x="41910" y="38861"/>
                  </a:lnTo>
                  <a:lnTo>
                    <a:pt x="41529" y="38861"/>
                  </a:lnTo>
                  <a:lnTo>
                    <a:pt x="42018" y="39188"/>
                  </a:lnTo>
                  <a:lnTo>
                    <a:pt x="42291" y="39242"/>
                  </a:lnTo>
                  <a:lnTo>
                    <a:pt x="42671" y="39624"/>
                  </a:lnTo>
                  <a:close/>
                </a:path>
                <a:path w="45719" h="80771">
                  <a:moveTo>
                    <a:pt x="40843" y="38404"/>
                  </a:moveTo>
                  <a:lnTo>
                    <a:pt x="40640" y="38099"/>
                  </a:lnTo>
                  <a:lnTo>
                    <a:pt x="40385" y="37338"/>
                  </a:lnTo>
                  <a:lnTo>
                    <a:pt x="40132" y="37083"/>
                  </a:lnTo>
                  <a:lnTo>
                    <a:pt x="41147" y="36575"/>
                  </a:lnTo>
                  <a:lnTo>
                    <a:pt x="40005" y="36956"/>
                  </a:lnTo>
                  <a:lnTo>
                    <a:pt x="39928" y="37185"/>
                  </a:lnTo>
                  <a:lnTo>
                    <a:pt x="40092" y="37279"/>
                  </a:lnTo>
                  <a:lnTo>
                    <a:pt x="39624" y="37591"/>
                  </a:lnTo>
                  <a:lnTo>
                    <a:pt x="40386" y="38099"/>
                  </a:lnTo>
                  <a:lnTo>
                    <a:pt x="40843" y="38404"/>
                  </a:lnTo>
                  <a:close/>
                </a:path>
                <a:path w="45719" h="80771">
                  <a:moveTo>
                    <a:pt x="38404" y="38404"/>
                  </a:moveTo>
                  <a:lnTo>
                    <a:pt x="38100" y="38607"/>
                  </a:lnTo>
                  <a:lnTo>
                    <a:pt x="38100" y="38861"/>
                  </a:lnTo>
                  <a:lnTo>
                    <a:pt x="38404" y="38404"/>
                  </a:lnTo>
                  <a:close/>
                </a:path>
                <a:path w="45719" h="80771">
                  <a:moveTo>
                    <a:pt x="4571" y="60960"/>
                  </a:moveTo>
                  <a:lnTo>
                    <a:pt x="7619" y="64007"/>
                  </a:lnTo>
                  <a:lnTo>
                    <a:pt x="10667" y="67055"/>
                  </a:lnTo>
                  <a:lnTo>
                    <a:pt x="12191" y="70103"/>
                  </a:lnTo>
                  <a:lnTo>
                    <a:pt x="15239" y="73151"/>
                  </a:lnTo>
                  <a:lnTo>
                    <a:pt x="18287" y="74675"/>
                  </a:lnTo>
                  <a:lnTo>
                    <a:pt x="22859" y="76200"/>
                  </a:lnTo>
                  <a:lnTo>
                    <a:pt x="22859" y="77724"/>
                  </a:lnTo>
                  <a:lnTo>
                    <a:pt x="25907" y="77724"/>
                  </a:lnTo>
                  <a:lnTo>
                    <a:pt x="30479" y="79248"/>
                  </a:lnTo>
                  <a:lnTo>
                    <a:pt x="33527" y="80771"/>
                  </a:lnTo>
                  <a:lnTo>
                    <a:pt x="41147" y="80771"/>
                  </a:lnTo>
                  <a:lnTo>
                    <a:pt x="38100" y="44195"/>
                  </a:lnTo>
                  <a:lnTo>
                    <a:pt x="39014" y="43586"/>
                  </a:lnTo>
                  <a:lnTo>
                    <a:pt x="39243" y="43814"/>
                  </a:lnTo>
                  <a:lnTo>
                    <a:pt x="39623" y="44195"/>
                  </a:lnTo>
                  <a:lnTo>
                    <a:pt x="40005" y="43814"/>
                  </a:lnTo>
                  <a:lnTo>
                    <a:pt x="40233" y="43586"/>
                  </a:lnTo>
                  <a:lnTo>
                    <a:pt x="40386" y="43433"/>
                  </a:lnTo>
                  <a:lnTo>
                    <a:pt x="41148" y="42671"/>
                  </a:lnTo>
                  <a:lnTo>
                    <a:pt x="41529" y="41909"/>
                  </a:lnTo>
                  <a:lnTo>
                    <a:pt x="41656" y="41655"/>
                  </a:lnTo>
                  <a:lnTo>
                    <a:pt x="42236" y="41365"/>
                  </a:lnTo>
                  <a:lnTo>
                    <a:pt x="42291" y="41528"/>
                  </a:lnTo>
                  <a:lnTo>
                    <a:pt x="42671" y="41148"/>
                  </a:lnTo>
                  <a:lnTo>
                    <a:pt x="42367" y="40233"/>
                  </a:lnTo>
                  <a:lnTo>
                    <a:pt x="42671" y="39624"/>
                  </a:lnTo>
                  <a:lnTo>
                    <a:pt x="42256" y="39346"/>
                  </a:lnTo>
                  <a:lnTo>
                    <a:pt x="42018" y="39188"/>
                  </a:lnTo>
                  <a:lnTo>
                    <a:pt x="41529" y="38861"/>
                  </a:lnTo>
                  <a:lnTo>
                    <a:pt x="41365" y="38753"/>
                  </a:lnTo>
                  <a:lnTo>
                    <a:pt x="41147" y="38100"/>
                  </a:lnTo>
                  <a:lnTo>
                    <a:pt x="41656" y="38099"/>
                  </a:lnTo>
                  <a:lnTo>
                    <a:pt x="41528" y="37719"/>
                  </a:lnTo>
                  <a:lnTo>
                    <a:pt x="45719" y="0"/>
                  </a:lnTo>
                  <a:lnTo>
                    <a:pt x="41147" y="0"/>
                  </a:lnTo>
                  <a:lnTo>
                    <a:pt x="39623" y="36575"/>
                  </a:lnTo>
                  <a:lnTo>
                    <a:pt x="39624" y="37083"/>
                  </a:lnTo>
                  <a:lnTo>
                    <a:pt x="39243" y="36956"/>
                  </a:lnTo>
                  <a:lnTo>
                    <a:pt x="38100" y="36575"/>
                  </a:lnTo>
                  <a:lnTo>
                    <a:pt x="39014" y="37185"/>
                  </a:lnTo>
                  <a:lnTo>
                    <a:pt x="38100" y="36575"/>
                  </a:lnTo>
                  <a:lnTo>
                    <a:pt x="38862" y="37337"/>
                  </a:lnTo>
                  <a:lnTo>
                    <a:pt x="39155" y="37279"/>
                  </a:lnTo>
                  <a:lnTo>
                    <a:pt x="39406" y="37446"/>
                  </a:lnTo>
                  <a:lnTo>
                    <a:pt x="38861" y="37719"/>
                  </a:lnTo>
                  <a:lnTo>
                    <a:pt x="38607" y="38100"/>
                  </a:lnTo>
                  <a:lnTo>
                    <a:pt x="38100" y="38100"/>
                  </a:lnTo>
                  <a:lnTo>
                    <a:pt x="37719" y="38861"/>
                  </a:lnTo>
                  <a:lnTo>
                    <a:pt x="37185" y="40233"/>
                  </a:lnTo>
                  <a:lnTo>
                    <a:pt x="38100" y="41909"/>
                  </a:lnTo>
                  <a:lnTo>
                    <a:pt x="39623" y="42671"/>
                  </a:lnTo>
                  <a:lnTo>
                    <a:pt x="38100" y="41147"/>
                  </a:lnTo>
                  <a:lnTo>
                    <a:pt x="38100" y="38607"/>
                  </a:lnTo>
                  <a:lnTo>
                    <a:pt x="38404" y="38404"/>
                  </a:lnTo>
                  <a:lnTo>
                    <a:pt x="38861" y="38100"/>
                  </a:lnTo>
                  <a:lnTo>
                    <a:pt x="40386" y="38099"/>
                  </a:lnTo>
                  <a:lnTo>
                    <a:pt x="39624" y="37591"/>
                  </a:lnTo>
                  <a:lnTo>
                    <a:pt x="39928" y="37185"/>
                  </a:lnTo>
                  <a:lnTo>
                    <a:pt x="40005" y="36956"/>
                  </a:lnTo>
                  <a:lnTo>
                    <a:pt x="41147" y="36575"/>
                  </a:lnTo>
                  <a:lnTo>
                    <a:pt x="40385" y="37338"/>
                  </a:lnTo>
                  <a:lnTo>
                    <a:pt x="40640" y="38099"/>
                  </a:lnTo>
                  <a:lnTo>
                    <a:pt x="40843" y="38404"/>
                  </a:lnTo>
                  <a:lnTo>
                    <a:pt x="41656" y="39623"/>
                  </a:lnTo>
                  <a:lnTo>
                    <a:pt x="42062" y="39928"/>
                  </a:lnTo>
                  <a:lnTo>
                    <a:pt x="42164" y="39623"/>
                  </a:lnTo>
                  <a:lnTo>
                    <a:pt x="42333" y="40131"/>
                  </a:lnTo>
                  <a:lnTo>
                    <a:pt x="42164" y="40131"/>
                  </a:lnTo>
                  <a:lnTo>
                    <a:pt x="42236" y="40494"/>
                  </a:lnTo>
                  <a:lnTo>
                    <a:pt x="42062" y="40843"/>
                  </a:lnTo>
                  <a:lnTo>
                    <a:pt x="41656" y="41147"/>
                  </a:lnTo>
                  <a:lnTo>
                    <a:pt x="41148" y="41909"/>
                  </a:lnTo>
                  <a:lnTo>
                    <a:pt x="41452" y="41757"/>
                  </a:lnTo>
                  <a:lnTo>
                    <a:pt x="41365" y="42018"/>
                  </a:lnTo>
                  <a:lnTo>
                    <a:pt x="40843" y="42367"/>
                  </a:lnTo>
                  <a:lnTo>
                    <a:pt x="41147" y="42671"/>
                  </a:lnTo>
                  <a:lnTo>
                    <a:pt x="40640" y="42671"/>
                  </a:lnTo>
                  <a:lnTo>
                    <a:pt x="40132" y="43518"/>
                  </a:lnTo>
                  <a:lnTo>
                    <a:pt x="39901" y="43780"/>
                  </a:lnTo>
                  <a:lnTo>
                    <a:pt x="39624" y="43687"/>
                  </a:lnTo>
                  <a:lnTo>
                    <a:pt x="39624" y="43179"/>
                  </a:lnTo>
                  <a:lnTo>
                    <a:pt x="38862" y="42671"/>
                  </a:lnTo>
                  <a:lnTo>
                    <a:pt x="38404" y="42367"/>
                  </a:lnTo>
                  <a:lnTo>
                    <a:pt x="38608" y="42671"/>
                  </a:lnTo>
                  <a:lnTo>
                    <a:pt x="39155" y="43492"/>
                  </a:lnTo>
                  <a:lnTo>
                    <a:pt x="38862" y="43433"/>
                  </a:lnTo>
                  <a:lnTo>
                    <a:pt x="36575" y="42671"/>
                  </a:lnTo>
                  <a:lnTo>
                    <a:pt x="36575" y="38100"/>
                  </a:lnTo>
                  <a:lnTo>
                    <a:pt x="37338" y="38861"/>
                  </a:lnTo>
                  <a:lnTo>
                    <a:pt x="37719" y="37718"/>
                  </a:lnTo>
                  <a:lnTo>
                    <a:pt x="38100" y="0"/>
                  </a:lnTo>
                  <a:lnTo>
                    <a:pt x="33527" y="0"/>
                  </a:lnTo>
                  <a:lnTo>
                    <a:pt x="30479" y="1524"/>
                  </a:lnTo>
                  <a:lnTo>
                    <a:pt x="25907" y="1524"/>
                  </a:lnTo>
                  <a:lnTo>
                    <a:pt x="22859" y="3048"/>
                  </a:lnTo>
                  <a:lnTo>
                    <a:pt x="18287" y="6095"/>
                  </a:lnTo>
                  <a:lnTo>
                    <a:pt x="15239" y="7619"/>
                  </a:lnTo>
                  <a:lnTo>
                    <a:pt x="12191" y="10667"/>
                  </a:lnTo>
                  <a:lnTo>
                    <a:pt x="10667" y="12191"/>
                  </a:lnTo>
                  <a:lnTo>
                    <a:pt x="7619" y="15239"/>
                  </a:lnTo>
                  <a:lnTo>
                    <a:pt x="6095" y="16763"/>
                  </a:lnTo>
                  <a:lnTo>
                    <a:pt x="4571" y="19812"/>
                  </a:lnTo>
                  <a:lnTo>
                    <a:pt x="3047" y="22860"/>
                  </a:lnTo>
                  <a:lnTo>
                    <a:pt x="1523" y="25907"/>
                  </a:lnTo>
                  <a:lnTo>
                    <a:pt x="1523" y="30479"/>
                  </a:lnTo>
                  <a:lnTo>
                    <a:pt x="0" y="33527"/>
                  </a:lnTo>
                  <a:lnTo>
                    <a:pt x="0" y="47243"/>
                  </a:lnTo>
                  <a:lnTo>
                    <a:pt x="1523" y="50291"/>
                  </a:lnTo>
                  <a:lnTo>
                    <a:pt x="1523" y="54863"/>
                  </a:lnTo>
                  <a:lnTo>
                    <a:pt x="3047" y="54863"/>
                  </a:lnTo>
                  <a:lnTo>
                    <a:pt x="3047" y="57912"/>
                  </a:lnTo>
                  <a:lnTo>
                    <a:pt x="4571" y="60960"/>
                  </a:lnTo>
                  <a:close/>
                </a:path>
                <a:path w="45719" h="80771">
                  <a:moveTo>
                    <a:pt x="38404" y="42367"/>
                  </a:moveTo>
                  <a:lnTo>
                    <a:pt x="38100" y="42163"/>
                  </a:lnTo>
                  <a:lnTo>
                    <a:pt x="38100" y="42671"/>
                  </a:lnTo>
                  <a:lnTo>
                    <a:pt x="36575" y="41148"/>
                  </a:lnTo>
                  <a:lnTo>
                    <a:pt x="36880" y="40233"/>
                  </a:lnTo>
                  <a:lnTo>
                    <a:pt x="36575" y="39624"/>
                  </a:lnTo>
                  <a:lnTo>
                    <a:pt x="37229" y="39188"/>
                  </a:lnTo>
                  <a:lnTo>
                    <a:pt x="37084" y="40131"/>
                  </a:lnTo>
                  <a:lnTo>
                    <a:pt x="37084" y="40385"/>
                  </a:lnTo>
                  <a:lnTo>
                    <a:pt x="37592" y="41655"/>
                  </a:lnTo>
                  <a:lnTo>
                    <a:pt x="37719" y="41909"/>
                  </a:lnTo>
                  <a:lnTo>
                    <a:pt x="38100" y="41909"/>
                  </a:lnTo>
                  <a:lnTo>
                    <a:pt x="37185" y="40233"/>
                  </a:lnTo>
                  <a:lnTo>
                    <a:pt x="37719" y="38861"/>
                  </a:lnTo>
                  <a:lnTo>
                    <a:pt x="38100" y="38100"/>
                  </a:lnTo>
                  <a:lnTo>
                    <a:pt x="38862" y="37337"/>
                  </a:lnTo>
                  <a:lnTo>
                    <a:pt x="38100" y="36575"/>
                  </a:lnTo>
                  <a:lnTo>
                    <a:pt x="39243" y="36956"/>
                  </a:lnTo>
                  <a:lnTo>
                    <a:pt x="39623" y="36575"/>
                  </a:lnTo>
                  <a:lnTo>
                    <a:pt x="41147" y="0"/>
                  </a:lnTo>
                  <a:lnTo>
                    <a:pt x="38100" y="0"/>
                  </a:lnTo>
                  <a:lnTo>
                    <a:pt x="37719" y="37718"/>
                  </a:lnTo>
                  <a:lnTo>
                    <a:pt x="37338" y="38861"/>
                  </a:lnTo>
                  <a:lnTo>
                    <a:pt x="36575" y="38100"/>
                  </a:lnTo>
                  <a:lnTo>
                    <a:pt x="36575" y="42671"/>
                  </a:lnTo>
                  <a:lnTo>
                    <a:pt x="38862" y="43433"/>
                  </a:lnTo>
                  <a:lnTo>
                    <a:pt x="39155" y="43492"/>
                  </a:lnTo>
                  <a:lnTo>
                    <a:pt x="38608" y="42671"/>
                  </a:lnTo>
                  <a:lnTo>
                    <a:pt x="38404" y="42367"/>
                  </a:lnTo>
                  <a:close/>
                </a:path>
                <a:path w="45719" h="80771">
                  <a:moveTo>
                    <a:pt x="37084" y="40131"/>
                  </a:moveTo>
                  <a:lnTo>
                    <a:pt x="37229" y="39188"/>
                  </a:lnTo>
                  <a:lnTo>
                    <a:pt x="36575" y="39624"/>
                  </a:lnTo>
                  <a:lnTo>
                    <a:pt x="36880" y="40233"/>
                  </a:lnTo>
                  <a:lnTo>
                    <a:pt x="36575" y="41148"/>
                  </a:lnTo>
                  <a:lnTo>
                    <a:pt x="37592" y="41655"/>
                  </a:lnTo>
                  <a:lnTo>
                    <a:pt x="37084" y="40385"/>
                  </a:lnTo>
                  <a:lnTo>
                    <a:pt x="36914" y="40131"/>
                  </a:lnTo>
                  <a:lnTo>
                    <a:pt x="36957" y="40004"/>
                  </a:lnTo>
                  <a:lnTo>
                    <a:pt x="37084" y="40131"/>
                  </a:lnTo>
                  <a:close/>
                </a:path>
                <a:path w="45719" h="80771">
                  <a:moveTo>
                    <a:pt x="37011" y="40277"/>
                  </a:moveTo>
                  <a:lnTo>
                    <a:pt x="37084" y="40131"/>
                  </a:lnTo>
                  <a:lnTo>
                    <a:pt x="36957" y="40004"/>
                  </a:lnTo>
                  <a:lnTo>
                    <a:pt x="37084" y="40385"/>
                  </a:lnTo>
                  <a:close/>
                </a:path>
                <a:path w="45719" h="80771">
                  <a:moveTo>
                    <a:pt x="39624" y="37083"/>
                  </a:moveTo>
                  <a:lnTo>
                    <a:pt x="39623" y="36575"/>
                  </a:lnTo>
                  <a:lnTo>
                    <a:pt x="39243" y="36956"/>
                  </a:lnTo>
                  <a:lnTo>
                    <a:pt x="39116" y="37253"/>
                  </a:lnTo>
                  <a:lnTo>
                    <a:pt x="38862" y="37337"/>
                  </a:lnTo>
                  <a:lnTo>
                    <a:pt x="38100" y="38100"/>
                  </a:lnTo>
                  <a:lnTo>
                    <a:pt x="38607" y="38100"/>
                  </a:lnTo>
                  <a:lnTo>
                    <a:pt x="38861" y="37719"/>
                  </a:lnTo>
                  <a:lnTo>
                    <a:pt x="39406" y="37446"/>
                  </a:lnTo>
                  <a:lnTo>
                    <a:pt x="39155" y="37279"/>
                  </a:lnTo>
                  <a:lnTo>
                    <a:pt x="39346" y="36991"/>
                  </a:lnTo>
                  <a:lnTo>
                    <a:pt x="39624" y="37083"/>
                  </a:lnTo>
                  <a:close/>
                </a:path>
                <a:path w="45719" h="80771">
                  <a:moveTo>
                    <a:pt x="39901" y="43780"/>
                  </a:moveTo>
                  <a:lnTo>
                    <a:pt x="40059" y="43542"/>
                  </a:lnTo>
                  <a:lnTo>
                    <a:pt x="40640" y="42671"/>
                  </a:lnTo>
                  <a:lnTo>
                    <a:pt x="41147" y="42671"/>
                  </a:lnTo>
                  <a:lnTo>
                    <a:pt x="40843" y="42367"/>
                  </a:lnTo>
                  <a:lnTo>
                    <a:pt x="40386" y="42671"/>
                  </a:lnTo>
                  <a:lnTo>
                    <a:pt x="38862" y="42671"/>
                  </a:lnTo>
                  <a:lnTo>
                    <a:pt x="39624" y="43179"/>
                  </a:lnTo>
                  <a:lnTo>
                    <a:pt x="39624" y="43687"/>
                  </a:lnTo>
                  <a:lnTo>
                    <a:pt x="39901" y="43780"/>
                  </a:lnTo>
                  <a:close/>
                </a:path>
                <a:path w="45719" h="80771">
                  <a:moveTo>
                    <a:pt x="40385" y="37338"/>
                  </a:moveTo>
                  <a:lnTo>
                    <a:pt x="41147" y="36575"/>
                  </a:lnTo>
                  <a:lnTo>
                    <a:pt x="40132" y="37083"/>
                  </a:lnTo>
                  <a:lnTo>
                    <a:pt x="40059" y="37229"/>
                  </a:lnTo>
                  <a:lnTo>
                    <a:pt x="39928" y="37185"/>
                  </a:lnTo>
                  <a:lnTo>
                    <a:pt x="39624" y="37591"/>
                  </a:lnTo>
                  <a:lnTo>
                    <a:pt x="40092" y="37279"/>
                  </a:lnTo>
                  <a:lnTo>
                    <a:pt x="40233" y="37185"/>
                  </a:lnTo>
                  <a:lnTo>
                    <a:pt x="40385" y="37338"/>
                  </a:lnTo>
                  <a:close/>
                </a:path>
                <a:path w="45719" h="80771">
                  <a:moveTo>
                    <a:pt x="42062" y="39928"/>
                  </a:moveTo>
                  <a:lnTo>
                    <a:pt x="41656" y="39623"/>
                  </a:lnTo>
                  <a:lnTo>
                    <a:pt x="41910" y="40385"/>
                  </a:lnTo>
                  <a:lnTo>
                    <a:pt x="42062" y="40843"/>
                  </a:lnTo>
                  <a:lnTo>
                    <a:pt x="42236" y="40494"/>
                  </a:lnTo>
                  <a:lnTo>
                    <a:pt x="42062" y="40233"/>
                  </a:lnTo>
                  <a:lnTo>
                    <a:pt x="42062" y="39928"/>
                  </a:lnTo>
                  <a:close/>
                </a:path>
                <a:path w="45719" h="80771">
                  <a:moveTo>
                    <a:pt x="39623" y="42671"/>
                  </a:moveTo>
                  <a:lnTo>
                    <a:pt x="41148" y="41909"/>
                  </a:lnTo>
                  <a:lnTo>
                    <a:pt x="41656" y="41147"/>
                  </a:lnTo>
                  <a:lnTo>
                    <a:pt x="42062" y="40843"/>
                  </a:lnTo>
                  <a:lnTo>
                    <a:pt x="41910" y="40385"/>
                  </a:lnTo>
                  <a:lnTo>
                    <a:pt x="39623" y="42671"/>
                  </a:lnTo>
                  <a:close/>
                </a:path>
                <a:path w="45719" h="80771">
                  <a:moveTo>
                    <a:pt x="37719" y="41909"/>
                  </a:moveTo>
                  <a:lnTo>
                    <a:pt x="36575" y="41148"/>
                  </a:lnTo>
                  <a:lnTo>
                    <a:pt x="38100" y="42671"/>
                  </a:lnTo>
                  <a:lnTo>
                    <a:pt x="38100" y="41909"/>
                  </a:lnTo>
                  <a:lnTo>
                    <a:pt x="37719" y="41909"/>
                  </a:lnTo>
                  <a:close/>
                </a:path>
              </a:pathLst>
            </a:custGeom>
            <a:solidFill>
              <a:srgbClr val="000000"/>
            </a:solidFill>
          </p:spPr>
          <p:txBody>
            <a:bodyPr wrap="square" lIns="0" tIns="0" rIns="0" bIns="0" rtlCol="0">
              <a:noAutofit/>
            </a:bodyPr>
            <a:lstStyle/>
            <a:p>
              <a:endParaRPr/>
            </a:p>
          </p:txBody>
        </p:sp>
        <p:sp>
          <p:nvSpPr>
            <p:cNvPr id="92" name="object 92"/>
            <p:cNvSpPr/>
            <p:nvPr/>
          </p:nvSpPr>
          <p:spPr>
            <a:xfrm>
              <a:off x="2033016" y="2333243"/>
              <a:ext cx="62483" cy="62484"/>
            </a:xfrm>
            <a:custGeom>
              <a:avLst/>
              <a:gdLst/>
              <a:ahLst/>
              <a:cxnLst/>
              <a:rect l="l" t="t" r="r" b="b"/>
              <a:pathLst>
                <a:path w="62483" h="62484">
                  <a:moveTo>
                    <a:pt x="30479" y="0"/>
                  </a:moveTo>
                  <a:lnTo>
                    <a:pt x="32003" y="6096"/>
                  </a:lnTo>
                  <a:lnTo>
                    <a:pt x="32003" y="0"/>
                  </a:lnTo>
                  <a:lnTo>
                    <a:pt x="30479" y="0"/>
                  </a:lnTo>
                  <a:close/>
                </a:path>
                <a:path w="62483" h="62484">
                  <a:moveTo>
                    <a:pt x="27431" y="19812"/>
                  </a:moveTo>
                  <a:lnTo>
                    <a:pt x="28956" y="24384"/>
                  </a:lnTo>
                  <a:lnTo>
                    <a:pt x="31089" y="24688"/>
                  </a:lnTo>
                  <a:lnTo>
                    <a:pt x="33528" y="25907"/>
                  </a:lnTo>
                  <a:lnTo>
                    <a:pt x="34671" y="25907"/>
                  </a:lnTo>
                  <a:lnTo>
                    <a:pt x="35356" y="26822"/>
                  </a:lnTo>
                  <a:lnTo>
                    <a:pt x="35487" y="26996"/>
                  </a:lnTo>
                  <a:lnTo>
                    <a:pt x="37422" y="31834"/>
                  </a:lnTo>
                  <a:lnTo>
                    <a:pt x="38100" y="30480"/>
                  </a:lnTo>
                  <a:lnTo>
                    <a:pt x="38100" y="27432"/>
                  </a:lnTo>
                  <a:lnTo>
                    <a:pt x="37084" y="20319"/>
                  </a:lnTo>
                  <a:lnTo>
                    <a:pt x="32003" y="18287"/>
                  </a:lnTo>
                  <a:lnTo>
                    <a:pt x="30479" y="6096"/>
                  </a:lnTo>
                  <a:lnTo>
                    <a:pt x="27431" y="0"/>
                  </a:lnTo>
                  <a:lnTo>
                    <a:pt x="22859" y="1524"/>
                  </a:lnTo>
                  <a:lnTo>
                    <a:pt x="19811" y="1524"/>
                  </a:lnTo>
                  <a:lnTo>
                    <a:pt x="16763" y="3048"/>
                  </a:lnTo>
                  <a:lnTo>
                    <a:pt x="15239" y="4572"/>
                  </a:lnTo>
                  <a:lnTo>
                    <a:pt x="12191" y="7620"/>
                  </a:lnTo>
                  <a:lnTo>
                    <a:pt x="10667" y="16763"/>
                  </a:lnTo>
                  <a:lnTo>
                    <a:pt x="10667" y="47244"/>
                  </a:lnTo>
                  <a:lnTo>
                    <a:pt x="9143" y="44196"/>
                  </a:lnTo>
                  <a:lnTo>
                    <a:pt x="7619" y="42672"/>
                  </a:lnTo>
                  <a:lnTo>
                    <a:pt x="7619" y="39624"/>
                  </a:lnTo>
                  <a:lnTo>
                    <a:pt x="6095" y="35051"/>
                  </a:lnTo>
                  <a:lnTo>
                    <a:pt x="6095" y="33527"/>
                  </a:lnTo>
                  <a:lnTo>
                    <a:pt x="7619" y="39624"/>
                  </a:lnTo>
                  <a:lnTo>
                    <a:pt x="6095" y="25908"/>
                  </a:lnTo>
                  <a:lnTo>
                    <a:pt x="7619" y="22860"/>
                  </a:lnTo>
                  <a:lnTo>
                    <a:pt x="9143" y="44196"/>
                  </a:lnTo>
                  <a:lnTo>
                    <a:pt x="10667" y="47244"/>
                  </a:lnTo>
                  <a:lnTo>
                    <a:pt x="10667" y="16763"/>
                  </a:lnTo>
                  <a:lnTo>
                    <a:pt x="9143" y="18287"/>
                  </a:lnTo>
                  <a:lnTo>
                    <a:pt x="7619" y="21336"/>
                  </a:lnTo>
                  <a:lnTo>
                    <a:pt x="6095" y="12192"/>
                  </a:lnTo>
                  <a:lnTo>
                    <a:pt x="6095" y="30480"/>
                  </a:lnTo>
                  <a:lnTo>
                    <a:pt x="6095" y="12192"/>
                  </a:lnTo>
                  <a:lnTo>
                    <a:pt x="6095" y="38100"/>
                  </a:lnTo>
                  <a:lnTo>
                    <a:pt x="7619" y="53339"/>
                  </a:lnTo>
                  <a:lnTo>
                    <a:pt x="9143" y="54863"/>
                  </a:lnTo>
                  <a:lnTo>
                    <a:pt x="12191" y="56387"/>
                  </a:lnTo>
                  <a:lnTo>
                    <a:pt x="15239" y="59436"/>
                  </a:lnTo>
                  <a:lnTo>
                    <a:pt x="18287" y="60960"/>
                  </a:lnTo>
                  <a:lnTo>
                    <a:pt x="16763" y="51816"/>
                  </a:lnTo>
                  <a:lnTo>
                    <a:pt x="13715" y="50292"/>
                  </a:lnTo>
                  <a:lnTo>
                    <a:pt x="12191" y="13716"/>
                  </a:lnTo>
                  <a:lnTo>
                    <a:pt x="13715" y="12192"/>
                  </a:lnTo>
                  <a:lnTo>
                    <a:pt x="16763" y="10668"/>
                  </a:lnTo>
                  <a:lnTo>
                    <a:pt x="19811" y="9144"/>
                  </a:lnTo>
                  <a:lnTo>
                    <a:pt x="22859" y="7620"/>
                  </a:lnTo>
                  <a:lnTo>
                    <a:pt x="24383" y="7620"/>
                  </a:lnTo>
                  <a:lnTo>
                    <a:pt x="27431" y="6096"/>
                  </a:lnTo>
                  <a:lnTo>
                    <a:pt x="30479" y="18287"/>
                  </a:lnTo>
                  <a:lnTo>
                    <a:pt x="35051" y="19812"/>
                  </a:lnTo>
                  <a:lnTo>
                    <a:pt x="36575" y="27432"/>
                  </a:lnTo>
                  <a:lnTo>
                    <a:pt x="35814" y="27050"/>
                  </a:lnTo>
                  <a:lnTo>
                    <a:pt x="35433" y="26860"/>
                  </a:lnTo>
                  <a:lnTo>
                    <a:pt x="35051" y="25908"/>
                  </a:lnTo>
                  <a:lnTo>
                    <a:pt x="34544" y="25738"/>
                  </a:lnTo>
                  <a:lnTo>
                    <a:pt x="31311" y="24661"/>
                  </a:lnTo>
                  <a:lnTo>
                    <a:pt x="30479" y="24384"/>
                  </a:lnTo>
                  <a:lnTo>
                    <a:pt x="35051" y="19812"/>
                  </a:lnTo>
                  <a:lnTo>
                    <a:pt x="30479" y="18287"/>
                  </a:lnTo>
                  <a:lnTo>
                    <a:pt x="24383" y="19812"/>
                  </a:lnTo>
                  <a:lnTo>
                    <a:pt x="22859" y="7620"/>
                  </a:lnTo>
                  <a:lnTo>
                    <a:pt x="19811" y="9144"/>
                  </a:lnTo>
                  <a:lnTo>
                    <a:pt x="18287" y="27432"/>
                  </a:lnTo>
                  <a:lnTo>
                    <a:pt x="18287" y="32004"/>
                  </a:lnTo>
                  <a:lnTo>
                    <a:pt x="19811" y="38100"/>
                  </a:lnTo>
                  <a:lnTo>
                    <a:pt x="19811" y="60960"/>
                  </a:lnTo>
                  <a:lnTo>
                    <a:pt x="22859" y="62484"/>
                  </a:lnTo>
                  <a:lnTo>
                    <a:pt x="27431" y="62484"/>
                  </a:lnTo>
                  <a:lnTo>
                    <a:pt x="22859" y="54863"/>
                  </a:lnTo>
                  <a:lnTo>
                    <a:pt x="21335" y="39624"/>
                  </a:lnTo>
                  <a:lnTo>
                    <a:pt x="18287" y="30480"/>
                  </a:lnTo>
                  <a:lnTo>
                    <a:pt x="19811" y="25908"/>
                  </a:lnTo>
                  <a:lnTo>
                    <a:pt x="21335" y="22860"/>
                  </a:lnTo>
                  <a:lnTo>
                    <a:pt x="22859" y="21336"/>
                  </a:lnTo>
                  <a:lnTo>
                    <a:pt x="23404" y="21118"/>
                  </a:lnTo>
                  <a:lnTo>
                    <a:pt x="24383" y="35051"/>
                  </a:lnTo>
                  <a:lnTo>
                    <a:pt x="25527" y="35813"/>
                  </a:lnTo>
                  <a:lnTo>
                    <a:pt x="25336" y="35433"/>
                  </a:lnTo>
                  <a:lnTo>
                    <a:pt x="24383" y="33527"/>
                  </a:lnTo>
                  <a:lnTo>
                    <a:pt x="24383" y="27432"/>
                  </a:lnTo>
                  <a:lnTo>
                    <a:pt x="24383" y="30480"/>
                  </a:lnTo>
                  <a:lnTo>
                    <a:pt x="25556" y="26963"/>
                  </a:lnTo>
                  <a:lnTo>
                    <a:pt x="25690" y="26560"/>
                  </a:lnTo>
                  <a:lnTo>
                    <a:pt x="25907" y="25908"/>
                  </a:lnTo>
                  <a:lnTo>
                    <a:pt x="27431" y="19812"/>
                  </a:lnTo>
                  <a:close/>
                </a:path>
                <a:path w="62483" h="62484">
                  <a:moveTo>
                    <a:pt x="1523" y="39624"/>
                  </a:moveTo>
                  <a:lnTo>
                    <a:pt x="1523" y="42672"/>
                  </a:lnTo>
                  <a:lnTo>
                    <a:pt x="3047" y="44196"/>
                  </a:lnTo>
                  <a:lnTo>
                    <a:pt x="4571" y="47244"/>
                  </a:lnTo>
                  <a:lnTo>
                    <a:pt x="6095" y="50292"/>
                  </a:lnTo>
                  <a:lnTo>
                    <a:pt x="7619" y="53339"/>
                  </a:lnTo>
                  <a:lnTo>
                    <a:pt x="6095" y="38100"/>
                  </a:lnTo>
                  <a:lnTo>
                    <a:pt x="6095" y="12192"/>
                  </a:lnTo>
                  <a:lnTo>
                    <a:pt x="4571" y="16763"/>
                  </a:lnTo>
                  <a:lnTo>
                    <a:pt x="3047" y="18287"/>
                  </a:lnTo>
                  <a:lnTo>
                    <a:pt x="1523" y="21336"/>
                  </a:lnTo>
                  <a:lnTo>
                    <a:pt x="1523" y="22860"/>
                  </a:lnTo>
                  <a:lnTo>
                    <a:pt x="0" y="27432"/>
                  </a:lnTo>
                  <a:lnTo>
                    <a:pt x="0" y="35051"/>
                  </a:lnTo>
                  <a:lnTo>
                    <a:pt x="1523" y="39624"/>
                  </a:lnTo>
                  <a:close/>
                </a:path>
                <a:path w="62483" h="62484">
                  <a:moveTo>
                    <a:pt x="25527" y="35813"/>
                  </a:moveTo>
                  <a:lnTo>
                    <a:pt x="24383" y="35051"/>
                  </a:lnTo>
                  <a:lnTo>
                    <a:pt x="22859" y="41148"/>
                  </a:lnTo>
                  <a:lnTo>
                    <a:pt x="24383" y="42672"/>
                  </a:lnTo>
                  <a:lnTo>
                    <a:pt x="27431" y="56387"/>
                  </a:lnTo>
                  <a:lnTo>
                    <a:pt x="30479" y="56387"/>
                  </a:lnTo>
                  <a:lnTo>
                    <a:pt x="27431" y="44196"/>
                  </a:lnTo>
                  <a:lnTo>
                    <a:pt x="30479" y="44196"/>
                  </a:lnTo>
                  <a:lnTo>
                    <a:pt x="30479" y="38100"/>
                  </a:lnTo>
                  <a:lnTo>
                    <a:pt x="31157" y="37761"/>
                  </a:lnTo>
                  <a:lnTo>
                    <a:pt x="28956" y="38100"/>
                  </a:lnTo>
                  <a:lnTo>
                    <a:pt x="25755" y="35966"/>
                  </a:lnTo>
                  <a:lnTo>
                    <a:pt x="25654" y="35559"/>
                  </a:lnTo>
                  <a:lnTo>
                    <a:pt x="25400" y="34543"/>
                  </a:lnTo>
                  <a:lnTo>
                    <a:pt x="24722" y="31834"/>
                  </a:lnTo>
                  <a:lnTo>
                    <a:pt x="25215" y="29371"/>
                  </a:lnTo>
                  <a:lnTo>
                    <a:pt x="25709" y="26902"/>
                  </a:lnTo>
                  <a:lnTo>
                    <a:pt x="25790" y="26494"/>
                  </a:lnTo>
                  <a:lnTo>
                    <a:pt x="28956" y="24384"/>
                  </a:lnTo>
                  <a:lnTo>
                    <a:pt x="27431" y="19812"/>
                  </a:lnTo>
                  <a:lnTo>
                    <a:pt x="25907" y="25908"/>
                  </a:lnTo>
                  <a:lnTo>
                    <a:pt x="25690" y="26560"/>
                  </a:lnTo>
                  <a:lnTo>
                    <a:pt x="25556" y="26963"/>
                  </a:lnTo>
                  <a:lnTo>
                    <a:pt x="24383" y="30480"/>
                  </a:lnTo>
                  <a:lnTo>
                    <a:pt x="24383" y="33527"/>
                  </a:lnTo>
                  <a:lnTo>
                    <a:pt x="25336" y="35433"/>
                  </a:lnTo>
                  <a:lnTo>
                    <a:pt x="25527" y="35813"/>
                  </a:lnTo>
                  <a:lnTo>
                    <a:pt x="25907" y="36575"/>
                  </a:lnTo>
                  <a:lnTo>
                    <a:pt x="27431" y="38100"/>
                  </a:lnTo>
                  <a:lnTo>
                    <a:pt x="25907" y="36575"/>
                  </a:lnTo>
                  <a:lnTo>
                    <a:pt x="25527" y="35813"/>
                  </a:lnTo>
                  <a:close/>
                </a:path>
                <a:path w="62483" h="62484">
                  <a:moveTo>
                    <a:pt x="26924" y="36067"/>
                  </a:moveTo>
                  <a:lnTo>
                    <a:pt x="25400" y="34543"/>
                  </a:lnTo>
                  <a:lnTo>
                    <a:pt x="25654" y="35559"/>
                  </a:lnTo>
                  <a:lnTo>
                    <a:pt x="25755" y="35966"/>
                  </a:lnTo>
                  <a:lnTo>
                    <a:pt x="28956" y="38100"/>
                  </a:lnTo>
                  <a:lnTo>
                    <a:pt x="31157" y="37761"/>
                  </a:lnTo>
                  <a:lnTo>
                    <a:pt x="26924" y="36067"/>
                  </a:lnTo>
                  <a:close/>
                </a:path>
                <a:path w="62483" h="62484">
                  <a:moveTo>
                    <a:pt x="33528" y="25907"/>
                  </a:moveTo>
                  <a:lnTo>
                    <a:pt x="31157" y="24722"/>
                  </a:lnTo>
                  <a:lnTo>
                    <a:pt x="28956" y="24384"/>
                  </a:lnTo>
                  <a:lnTo>
                    <a:pt x="25790" y="26494"/>
                  </a:lnTo>
                  <a:lnTo>
                    <a:pt x="25709" y="26902"/>
                  </a:lnTo>
                  <a:lnTo>
                    <a:pt x="25215" y="29371"/>
                  </a:lnTo>
                  <a:lnTo>
                    <a:pt x="27649" y="26125"/>
                  </a:lnTo>
                  <a:lnTo>
                    <a:pt x="27431" y="25908"/>
                  </a:lnTo>
                  <a:lnTo>
                    <a:pt x="27940" y="25738"/>
                  </a:lnTo>
                  <a:lnTo>
                    <a:pt x="28194" y="25907"/>
                  </a:lnTo>
                  <a:lnTo>
                    <a:pt x="33528" y="25907"/>
                  </a:lnTo>
                  <a:close/>
                </a:path>
                <a:path w="62483" h="62484">
                  <a:moveTo>
                    <a:pt x="35051" y="56387"/>
                  </a:moveTo>
                  <a:lnTo>
                    <a:pt x="36575" y="56387"/>
                  </a:lnTo>
                  <a:lnTo>
                    <a:pt x="36575" y="42672"/>
                  </a:lnTo>
                  <a:lnTo>
                    <a:pt x="37446" y="42018"/>
                  </a:lnTo>
                  <a:lnTo>
                    <a:pt x="33527" y="38100"/>
                  </a:lnTo>
                  <a:lnTo>
                    <a:pt x="35051" y="36575"/>
                  </a:lnTo>
                  <a:lnTo>
                    <a:pt x="37446" y="42018"/>
                  </a:lnTo>
                  <a:lnTo>
                    <a:pt x="38100" y="35051"/>
                  </a:lnTo>
                  <a:lnTo>
                    <a:pt x="37446" y="42018"/>
                  </a:lnTo>
                  <a:lnTo>
                    <a:pt x="36575" y="42672"/>
                  </a:lnTo>
                  <a:lnTo>
                    <a:pt x="36575" y="56387"/>
                  </a:lnTo>
                  <a:lnTo>
                    <a:pt x="24383" y="56387"/>
                  </a:lnTo>
                  <a:lnTo>
                    <a:pt x="22859" y="41148"/>
                  </a:lnTo>
                  <a:lnTo>
                    <a:pt x="24383" y="35051"/>
                  </a:lnTo>
                  <a:lnTo>
                    <a:pt x="23404" y="21118"/>
                  </a:lnTo>
                  <a:lnTo>
                    <a:pt x="22859" y="21336"/>
                  </a:lnTo>
                  <a:lnTo>
                    <a:pt x="21335" y="22860"/>
                  </a:lnTo>
                  <a:lnTo>
                    <a:pt x="19811" y="25908"/>
                  </a:lnTo>
                  <a:lnTo>
                    <a:pt x="20465" y="25037"/>
                  </a:lnTo>
                  <a:lnTo>
                    <a:pt x="21335" y="39624"/>
                  </a:lnTo>
                  <a:lnTo>
                    <a:pt x="22859" y="54863"/>
                  </a:lnTo>
                  <a:lnTo>
                    <a:pt x="27431" y="62484"/>
                  </a:lnTo>
                  <a:lnTo>
                    <a:pt x="39623" y="62484"/>
                  </a:lnTo>
                  <a:lnTo>
                    <a:pt x="42671" y="60960"/>
                  </a:lnTo>
                  <a:lnTo>
                    <a:pt x="44195" y="60960"/>
                  </a:lnTo>
                  <a:lnTo>
                    <a:pt x="47243" y="59436"/>
                  </a:lnTo>
                  <a:lnTo>
                    <a:pt x="50291" y="56387"/>
                  </a:lnTo>
                  <a:lnTo>
                    <a:pt x="51815" y="54863"/>
                  </a:lnTo>
                  <a:lnTo>
                    <a:pt x="51815" y="47244"/>
                  </a:lnTo>
                  <a:lnTo>
                    <a:pt x="48767" y="50292"/>
                  </a:lnTo>
                  <a:lnTo>
                    <a:pt x="45719" y="51816"/>
                  </a:lnTo>
                  <a:lnTo>
                    <a:pt x="42671" y="54863"/>
                  </a:lnTo>
                  <a:lnTo>
                    <a:pt x="39623" y="54863"/>
                  </a:lnTo>
                  <a:lnTo>
                    <a:pt x="39623" y="41148"/>
                  </a:lnTo>
                  <a:lnTo>
                    <a:pt x="41365" y="39079"/>
                  </a:lnTo>
                  <a:lnTo>
                    <a:pt x="38100" y="33527"/>
                  </a:lnTo>
                  <a:lnTo>
                    <a:pt x="36575" y="35051"/>
                  </a:lnTo>
                  <a:lnTo>
                    <a:pt x="35559" y="35560"/>
                  </a:lnTo>
                  <a:lnTo>
                    <a:pt x="32003" y="38100"/>
                  </a:lnTo>
                  <a:lnTo>
                    <a:pt x="32003" y="44196"/>
                  </a:lnTo>
                  <a:lnTo>
                    <a:pt x="35051" y="44196"/>
                  </a:lnTo>
                  <a:lnTo>
                    <a:pt x="35051" y="56387"/>
                  </a:lnTo>
                  <a:close/>
                </a:path>
                <a:path w="62483" h="62484">
                  <a:moveTo>
                    <a:pt x="24383" y="7620"/>
                  </a:moveTo>
                  <a:lnTo>
                    <a:pt x="22859" y="7620"/>
                  </a:lnTo>
                  <a:lnTo>
                    <a:pt x="24383" y="19812"/>
                  </a:lnTo>
                  <a:lnTo>
                    <a:pt x="30479" y="18287"/>
                  </a:lnTo>
                  <a:lnTo>
                    <a:pt x="27431" y="6096"/>
                  </a:lnTo>
                  <a:lnTo>
                    <a:pt x="24383" y="7620"/>
                  </a:lnTo>
                  <a:close/>
                </a:path>
                <a:path w="62483" h="62484">
                  <a:moveTo>
                    <a:pt x="12191" y="13716"/>
                  </a:moveTo>
                  <a:lnTo>
                    <a:pt x="13715" y="50292"/>
                  </a:lnTo>
                  <a:lnTo>
                    <a:pt x="16763" y="51816"/>
                  </a:lnTo>
                  <a:lnTo>
                    <a:pt x="18287" y="35051"/>
                  </a:lnTo>
                  <a:lnTo>
                    <a:pt x="18287" y="27432"/>
                  </a:lnTo>
                  <a:lnTo>
                    <a:pt x="19811" y="9144"/>
                  </a:lnTo>
                  <a:lnTo>
                    <a:pt x="16763" y="10668"/>
                  </a:lnTo>
                  <a:lnTo>
                    <a:pt x="13715" y="12192"/>
                  </a:lnTo>
                  <a:lnTo>
                    <a:pt x="12191" y="13716"/>
                  </a:lnTo>
                  <a:close/>
                </a:path>
                <a:path w="62483" h="62484">
                  <a:moveTo>
                    <a:pt x="27812" y="25908"/>
                  </a:moveTo>
                  <a:lnTo>
                    <a:pt x="27431" y="25908"/>
                  </a:lnTo>
                  <a:lnTo>
                    <a:pt x="27649" y="26125"/>
                  </a:lnTo>
                  <a:lnTo>
                    <a:pt x="28194" y="25907"/>
                  </a:lnTo>
                  <a:lnTo>
                    <a:pt x="27940" y="25738"/>
                  </a:lnTo>
                  <a:lnTo>
                    <a:pt x="27431" y="25908"/>
                  </a:lnTo>
                  <a:lnTo>
                    <a:pt x="27812" y="25908"/>
                  </a:lnTo>
                  <a:close/>
                </a:path>
                <a:path w="62483" h="62484">
                  <a:moveTo>
                    <a:pt x="36575" y="27432"/>
                  </a:moveTo>
                  <a:lnTo>
                    <a:pt x="35051" y="19812"/>
                  </a:lnTo>
                  <a:lnTo>
                    <a:pt x="33527" y="24384"/>
                  </a:lnTo>
                  <a:lnTo>
                    <a:pt x="32003" y="24384"/>
                  </a:lnTo>
                  <a:lnTo>
                    <a:pt x="31241" y="24638"/>
                  </a:lnTo>
                  <a:lnTo>
                    <a:pt x="34544" y="25738"/>
                  </a:lnTo>
                  <a:lnTo>
                    <a:pt x="35051" y="25908"/>
                  </a:lnTo>
                  <a:lnTo>
                    <a:pt x="35433" y="26860"/>
                  </a:lnTo>
                  <a:lnTo>
                    <a:pt x="35814" y="27050"/>
                  </a:lnTo>
                  <a:lnTo>
                    <a:pt x="36575" y="27432"/>
                  </a:lnTo>
                  <a:close/>
                </a:path>
                <a:path w="62483" h="62484">
                  <a:moveTo>
                    <a:pt x="36575" y="19812"/>
                  </a:moveTo>
                  <a:lnTo>
                    <a:pt x="39623" y="21336"/>
                  </a:lnTo>
                  <a:lnTo>
                    <a:pt x="39623" y="7620"/>
                  </a:lnTo>
                  <a:lnTo>
                    <a:pt x="42671" y="9144"/>
                  </a:lnTo>
                  <a:lnTo>
                    <a:pt x="44195" y="27432"/>
                  </a:lnTo>
                  <a:lnTo>
                    <a:pt x="45719" y="12192"/>
                  </a:lnTo>
                  <a:lnTo>
                    <a:pt x="48767" y="12192"/>
                  </a:lnTo>
                  <a:lnTo>
                    <a:pt x="50291" y="15239"/>
                  </a:lnTo>
                  <a:lnTo>
                    <a:pt x="50291" y="7620"/>
                  </a:lnTo>
                  <a:lnTo>
                    <a:pt x="47243" y="4572"/>
                  </a:lnTo>
                  <a:lnTo>
                    <a:pt x="44195" y="3048"/>
                  </a:lnTo>
                  <a:lnTo>
                    <a:pt x="42671" y="1524"/>
                  </a:lnTo>
                  <a:lnTo>
                    <a:pt x="39623" y="1524"/>
                  </a:lnTo>
                  <a:lnTo>
                    <a:pt x="35051" y="0"/>
                  </a:lnTo>
                  <a:lnTo>
                    <a:pt x="36575" y="7620"/>
                  </a:lnTo>
                  <a:lnTo>
                    <a:pt x="36575" y="19812"/>
                  </a:lnTo>
                  <a:close/>
                </a:path>
                <a:path w="62483" h="62484">
                  <a:moveTo>
                    <a:pt x="41365" y="39079"/>
                  </a:moveTo>
                  <a:lnTo>
                    <a:pt x="39623" y="41148"/>
                  </a:lnTo>
                  <a:lnTo>
                    <a:pt x="39623" y="54863"/>
                  </a:lnTo>
                  <a:lnTo>
                    <a:pt x="42671" y="54863"/>
                  </a:lnTo>
                  <a:lnTo>
                    <a:pt x="45719" y="51816"/>
                  </a:lnTo>
                  <a:lnTo>
                    <a:pt x="44195" y="30480"/>
                  </a:lnTo>
                  <a:lnTo>
                    <a:pt x="42671" y="25908"/>
                  </a:lnTo>
                  <a:lnTo>
                    <a:pt x="42164" y="25399"/>
                  </a:lnTo>
                  <a:lnTo>
                    <a:pt x="44195" y="32004"/>
                  </a:lnTo>
                  <a:lnTo>
                    <a:pt x="41365" y="39079"/>
                  </a:lnTo>
                  <a:lnTo>
                    <a:pt x="41147" y="39624"/>
                  </a:lnTo>
                  <a:lnTo>
                    <a:pt x="42671" y="38100"/>
                  </a:lnTo>
                  <a:lnTo>
                    <a:pt x="44195" y="35051"/>
                  </a:lnTo>
                  <a:lnTo>
                    <a:pt x="42671" y="38100"/>
                  </a:lnTo>
                  <a:lnTo>
                    <a:pt x="41147" y="39624"/>
                  </a:lnTo>
                  <a:lnTo>
                    <a:pt x="41365" y="39079"/>
                  </a:lnTo>
                  <a:close/>
                </a:path>
                <a:path w="62483" h="62484">
                  <a:moveTo>
                    <a:pt x="9143" y="9144"/>
                  </a:moveTo>
                  <a:lnTo>
                    <a:pt x="6095" y="12192"/>
                  </a:lnTo>
                  <a:lnTo>
                    <a:pt x="7619" y="21336"/>
                  </a:lnTo>
                  <a:lnTo>
                    <a:pt x="9143" y="18287"/>
                  </a:lnTo>
                  <a:lnTo>
                    <a:pt x="10667" y="16763"/>
                  </a:lnTo>
                  <a:lnTo>
                    <a:pt x="12191" y="7620"/>
                  </a:lnTo>
                  <a:lnTo>
                    <a:pt x="9143" y="9144"/>
                  </a:lnTo>
                  <a:close/>
                </a:path>
                <a:path w="62483" h="62484">
                  <a:moveTo>
                    <a:pt x="19811" y="54863"/>
                  </a:moveTo>
                  <a:lnTo>
                    <a:pt x="19811" y="38100"/>
                  </a:lnTo>
                  <a:lnTo>
                    <a:pt x="18287" y="32004"/>
                  </a:lnTo>
                  <a:lnTo>
                    <a:pt x="18287" y="35051"/>
                  </a:lnTo>
                  <a:lnTo>
                    <a:pt x="16763" y="51816"/>
                  </a:lnTo>
                  <a:lnTo>
                    <a:pt x="18287" y="60960"/>
                  </a:lnTo>
                  <a:lnTo>
                    <a:pt x="19811" y="60960"/>
                  </a:lnTo>
                  <a:lnTo>
                    <a:pt x="19811" y="54863"/>
                  </a:lnTo>
                  <a:close/>
                </a:path>
                <a:path w="62483" h="62484">
                  <a:moveTo>
                    <a:pt x="56387" y="27432"/>
                  </a:moveTo>
                  <a:lnTo>
                    <a:pt x="54863" y="25908"/>
                  </a:lnTo>
                  <a:lnTo>
                    <a:pt x="56387" y="35051"/>
                  </a:lnTo>
                  <a:lnTo>
                    <a:pt x="56387" y="27432"/>
                  </a:lnTo>
                  <a:close/>
                </a:path>
                <a:path w="62483" h="62484">
                  <a:moveTo>
                    <a:pt x="41147" y="22860"/>
                  </a:moveTo>
                  <a:lnTo>
                    <a:pt x="42671" y="9144"/>
                  </a:lnTo>
                  <a:lnTo>
                    <a:pt x="39623" y="7620"/>
                  </a:lnTo>
                  <a:lnTo>
                    <a:pt x="39623" y="21336"/>
                  </a:lnTo>
                  <a:lnTo>
                    <a:pt x="41147" y="22860"/>
                  </a:lnTo>
                  <a:close/>
                </a:path>
                <a:path w="62483" h="62484">
                  <a:moveTo>
                    <a:pt x="35051" y="38100"/>
                  </a:moveTo>
                  <a:lnTo>
                    <a:pt x="37446" y="42018"/>
                  </a:lnTo>
                  <a:lnTo>
                    <a:pt x="35051" y="36575"/>
                  </a:lnTo>
                  <a:lnTo>
                    <a:pt x="33527" y="38100"/>
                  </a:lnTo>
                  <a:lnTo>
                    <a:pt x="37446" y="42018"/>
                  </a:lnTo>
                  <a:lnTo>
                    <a:pt x="35051" y="38100"/>
                  </a:lnTo>
                  <a:close/>
                </a:path>
                <a:path w="62483" h="62484">
                  <a:moveTo>
                    <a:pt x="30479" y="56387"/>
                  </a:moveTo>
                  <a:lnTo>
                    <a:pt x="35051" y="56387"/>
                  </a:lnTo>
                  <a:lnTo>
                    <a:pt x="35051" y="44196"/>
                  </a:lnTo>
                  <a:lnTo>
                    <a:pt x="32003" y="44196"/>
                  </a:lnTo>
                  <a:lnTo>
                    <a:pt x="32003" y="38100"/>
                  </a:lnTo>
                  <a:lnTo>
                    <a:pt x="35559" y="35560"/>
                  </a:lnTo>
                  <a:lnTo>
                    <a:pt x="31157" y="37761"/>
                  </a:lnTo>
                  <a:lnTo>
                    <a:pt x="30479" y="38100"/>
                  </a:lnTo>
                  <a:lnTo>
                    <a:pt x="30479" y="44196"/>
                  </a:lnTo>
                  <a:lnTo>
                    <a:pt x="27431" y="44196"/>
                  </a:lnTo>
                  <a:lnTo>
                    <a:pt x="30479" y="56387"/>
                  </a:lnTo>
                  <a:close/>
                </a:path>
                <a:path w="62483" h="62484">
                  <a:moveTo>
                    <a:pt x="18287" y="30480"/>
                  </a:moveTo>
                  <a:lnTo>
                    <a:pt x="21335" y="39624"/>
                  </a:lnTo>
                  <a:lnTo>
                    <a:pt x="20465" y="25037"/>
                  </a:lnTo>
                  <a:lnTo>
                    <a:pt x="19811" y="25908"/>
                  </a:lnTo>
                  <a:lnTo>
                    <a:pt x="18287" y="30480"/>
                  </a:lnTo>
                  <a:close/>
                </a:path>
                <a:path w="62483" h="62484">
                  <a:moveTo>
                    <a:pt x="35051" y="19812"/>
                  </a:moveTo>
                  <a:lnTo>
                    <a:pt x="30479" y="24384"/>
                  </a:lnTo>
                  <a:lnTo>
                    <a:pt x="31241" y="24638"/>
                  </a:lnTo>
                  <a:lnTo>
                    <a:pt x="32003" y="24384"/>
                  </a:lnTo>
                  <a:lnTo>
                    <a:pt x="33527" y="24384"/>
                  </a:lnTo>
                  <a:lnTo>
                    <a:pt x="35051" y="19812"/>
                  </a:lnTo>
                  <a:close/>
                </a:path>
                <a:path w="62483" h="62484">
                  <a:moveTo>
                    <a:pt x="24383" y="42672"/>
                  </a:moveTo>
                  <a:lnTo>
                    <a:pt x="22859" y="41148"/>
                  </a:lnTo>
                  <a:lnTo>
                    <a:pt x="24383" y="56387"/>
                  </a:lnTo>
                  <a:lnTo>
                    <a:pt x="27431" y="56387"/>
                  </a:lnTo>
                  <a:lnTo>
                    <a:pt x="24383" y="42672"/>
                  </a:lnTo>
                  <a:close/>
                </a:path>
                <a:path w="62483" h="62484">
                  <a:moveTo>
                    <a:pt x="7619" y="39624"/>
                  </a:moveTo>
                  <a:lnTo>
                    <a:pt x="7619" y="42672"/>
                  </a:lnTo>
                  <a:lnTo>
                    <a:pt x="9143" y="44196"/>
                  </a:lnTo>
                  <a:lnTo>
                    <a:pt x="7619" y="22860"/>
                  </a:lnTo>
                  <a:lnTo>
                    <a:pt x="6095" y="25908"/>
                  </a:lnTo>
                  <a:lnTo>
                    <a:pt x="7619" y="39624"/>
                  </a:lnTo>
                  <a:close/>
                </a:path>
                <a:path w="62483" h="62484">
                  <a:moveTo>
                    <a:pt x="6095" y="35051"/>
                  </a:moveTo>
                  <a:lnTo>
                    <a:pt x="7619" y="39624"/>
                  </a:lnTo>
                  <a:lnTo>
                    <a:pt x="6095" y="33527"/>
                  </a:lnTo>
                  <a:lnTo>
                    <a:pt x="6095" y="35051"/>
                  </a:lnTo>
                  <a:close/>
                </a:path>
                <a:path w="62483" h="62484">
                  <a:moveTo>
                    <a:pt x="35356" y="26822"/>
                  </a:moveTo>
                  <a:lnTo>
                    <a:pt x="34671" y="25907"/>
                  </a:lnTo>
                  <a:lnTo>
                    <a:pt x="33528" y="25907"/>
                  </a:lnTo>
                  <a:lnTo>
                    <a:pt x="35356" y="26822"/>
                  </a:lnTo>
                  <a:close/>
                </a:path>
                <a:path w="62483" h="62484">
                  <a:moveTo>
                    <a:pt x="42164" y="25399"/>
                  </a:moveTo>
                  <a:lnTo>
                    <a:pt x="42671" y="25908"/>
                  </a:lnTo>
                  <a:lnTo>
                    <a:pt x="44195" y="30480"/>
                  </a:lnTo>
                  <a:lnTo>
                    <a:pt x="45719" y="51816"/>
                  </a:lnTo>
                  <a:lnTo>
                    <a:pt x="48767" y="50292"/>
                  </a:lnTo>
                  <a:lnTo>
                    <a:pt x="51815" y="47244"/>
                  </a:lnTo>
                  <a:lnTo>
                    <a:pt x="51815" y="54863"/>
                  </a:lnTo>
                  <a:lnTo>
                    <a:pt x="54863" y="53339"/>
                  </a:lnTo>
                  <a:lnTo>
                    <a:pt x="51815" y="44196"/>
                  </a:lnTo>
                  <a:lnTo>
                    <a:pt x="53339" y="42672"/>
                  </a:lnTo>
                  <a:lnTo>
                    <a:pt x="54863" y="39624"/>
                  </a:lnTo>
                  <a:lnTo>
                    <a:pt x="54863" y="22860"/>
                  </a:lnTo>
                  <a:lnTo>
                    <a:pt x="53339" y="21336"/>
                  </a:lnTo>
                  <a:lnTo>
                    <a:pt x="51815" y="18287"/>
                  </a:lnTo>
                  <a:lnTo>
                    <a:pt x="53339" y="9144"/>
                  </a:lnTo>
                  <a:lnTo>
                    <a:pt x="50291" y="7620"/>
                  </a:lnTo>
                  <a:lnTo>
                    <a:pt x="50291" y="15239"/>
                  </a:lnTo>
                  <a:lnTo>
                    <a:pt x="48767" y="12192"/>
                  </a:lnTo>
                  <a:lnTo>
                    <a:pt x="45719" y="12192"/>
                  </a:lnTo>
                  <a:lnTo>
                    <a:pt x="44195" y="27432"/>
                  </a:lnTo>
                  <a:lnTo>
                    <a:pt x="42671" y="9144"/>
                  </a:lnTo>
                  <a:lnTo>
                    <a:pt x="41147" y="22860"/>
                  </a:lnTo>
                  <a:lnTo>
                    <a:pt x="39623" y="21336"/>
                  </a:lnTo>
                  <a:lnTo>
                    <a:pt x="36575" y="19812"/>
                  </a:lnTo>
                  <a:lnTo>
                    <a:pt x="35051" y="6096"/>
                  </a:lnTo>
                  <a:lnTo>
                    <a:pt x="36575" y="19812"/>
                  </a:lnTo>
                  <a:lnTo>
                    <a:pt x="36575" y="7620"/>
                  </a:lnTo>
                  <a:lnTo>
                    <a:pt x="35051" y="0"/>
                  </a:lnTo>
                  <a:lnTo>
                    <a:pt x="32003" y="0"/>
                  </a:lnTo>
                  <a:lnTo>
                    <a:pt x="32003" y="6096"/>
                  </a:lnTo>
                  <a:lnTo>
                    <a:pt x="30479" y="0"/>
                  </a:lnTo>
                  <a:lnTo>
                    <a:pt x="27431" y="0"/>
                  </a:lnTo>
                  <a:lnTo>
                    <a:pt x="30479" y="6096"/>
                  </a:lnTo>
                  <a:lnTo>
                    <a:pt x="32003" y="18287"/>
                  </a:lnTo>
                  <a:lnTo>
                    <a:pt x="37084" y="20319"/>
                  </a:lnTo>
                  <a:lnTo>
                    <a:pt x="38100" y="27432"/>
                  </a:lnTo>
                  <a:lnTo>
                    <a:pt x="38100" y="30480"/>
                  </a:lnTo>
                  <a:lnTo>
                    <a:pt x="37422" y="31834"/>
                  </a:lnTo>
                  <a:lnTo>
                    <a:pt x="35559" y="35560"/>
                  </a:lnTo>
                  <a:lnTo>
                    <a:pt x="36575" y="35051"/>
                  </a:lnTo>
                  <a:lnTo>
                    <a:pt x="38100" y="33527"/>
                  </a:lnTo>
                  <a:lnTo>
                    <a:pt x="41365" y="39079"/>
                  </a:lnTo>
                  <a:lnTo>
                    <a:pt x="44195" y="32004"/>
                  </a:lnTo>
                  <a:lnTo>
                    <a:pt x="42164" y="25399"/>
                  </a:lnTo>
                  <a:close/>
                </a:path>
                <a:path w="62483" h="62484">
                  <a:moveTo>
                    <a:pt x="51815" y="44196"/>
                  </a:moveTo>
                  <a:lnTo>
                    <a:pt x="54863" y="53339"/>
                  </a:lnTo>
                  <a:lnTo>
                    <a:pt x="54863" y="50292"/>
                  </a:lnTo>
                  <a:lnTo>
                    <a:pt x="57911" y="47244"/>
                  </a:lnTo>
                  <a:lnTo>
                    <a:pt x="56387" y="30480"/>
                  </a:lnTo>
                  <a:lnTo>
                    <a:pt x="57911" y="47244"/>
                  </a:lnTo>
                  <a:lnTo>
                    <a:pt x="59435" y="44196"/>
                  </a:lnTo>
                  <a:lnTo>
                    <a:pt x="60959" y="42672"/>
                  </a:lnTo>
                  <a:lnTo>
                    <a:pt x="60959" y="39624"/>
                  </a:lnTo>
                  <a:lnTo>
                    <a:pt x="62483" y="35051"/>
                  </a:lnTo>
                  <a:lnTo>
                    <a:pt x="62483" y="27432"/>
                  </a:lnTo>
                  <a:lnTo>
                    <a:pt x="60959" y="22860"/>
                  </a:lnTo>
                  <a:lnTo>
                    <a:pt x="60959" y="21336"/>
                  </a:lnTo>
                  <a:lnTo>
                    <a:pt x="59435" y="18287"/>
                  </a:lnTo>
                  <a:lnTo>
                    <a:pt x="57911" y="16763"/>
                  </a:lnTo>
                  <a:lnTo>
                    <a:pt x="56387" y="27432"/>
                  </a:lnTo>
                  <a:lnTo>
                    <a:pt x="56387" y="35051"/>
                  </a:lnTo>
                  <a:lnTo>
                    <a:pt x="54863" y="25908"/>
                  </a:lnTo>
                  <a:lnTo>
                    <a:pt x="56387" y="27432"/>
                  </a:lnTo>
                  <a:lnTo>
                    <a:pt x="57911" y="16763"/>
                  </a:lnTo>
                  <a:lnTo>
                    <a:pt x="54863" y="12192"/>
                  </a:lnTo>
                  <a:lnTo>
                    <a:pt x="53339" y="9144"/>
                  </a:lnTo>
                  <a:lnTo>
                    <a:pt x="51815" y="18287"/>
                  </a:lnTo>
                  <a:lnTo>
                    <a:pt x="53339" y="21336"/>
                  </a:lnTo>
                  <a:lnTo>
                    <a:pt x="54863" y="22860"/>
                  </a:lnTo>
                  <a:lnTo>
                    <a:pt x="54863" y="39624"/>
                  </a:lnTo>
                  <a:lnTo>
                    <a:pt x="53339" y="42672"/>
                  </a:lnTo>
                  <a:lnTo>
                    <a:pt x="51815" y="44196"/>
                  </a:lnTo>
                  <a:close/>
                </a:path>
                <a:path w="62483" h="62484">
                  <a:moveTo>
                    <a:pt x="6095" y="12192"/>
                  </a:moveTo>
                  <a:lnTo>
                    <a:pt x="6095" y="30480"/>
                  </a:lnTo>
                  <a:lnTo>
                    <a:pt x="6095" y="12192"/>
                  </a:lnTo>
                  <a:close/>
                </a:path>
              </a:pathLst>
            </a:custGeom>
            <a:solidFill>
              <a:srgbClr val="000000"/>
            </a:solidFill>
          </p:spPr>
          <p:txBody>
            <a:bodyPr wrap="square" lIns="0" tIns="0" rIns="0" bIns="0" rtlCol="0">
              <a:noAutofit/>
            </a:bodyPr>
            <a:lstStyle/>
            <a:p>
              <a:endParaRPr/>
            </a:p>
          </p:txBody>
        </p:sp>
        <p:sp>
          <p:nvSpPr>
            <p:cNvPr id="93" name="object 93"/>
            <p:cNvSpPr/>
            <p:nvPr/>
          </p:nvSpPr>
          <p:spPr>
            <a:xfrm>
              <a:off x="2634996" y="2644140"/>
              <a:ext cx="135636" cy="339851"/>
            </a:xfrm>
            <a:custGeom>
              <a:avLst/>
              <a:gdLst/>
              <a:ahLst/>
              <a:cxnLst/>
              <a:rect l="l" t="t" r="r" b="b"/>
              <a:pathLst>
                <a:path w="135636" h="339851">
                  <a:moveTo>
                    <a:pt x="65531" y="222503"/>
                  </a:moveTo>
                  <a:lnTo>
                    <a:pt x="77724" y="234696"/>
                  </a:lnTo>
                  <a:lnTo>
                    <a:pt x="83820" y="239267"/>
                  </a:lnTo>
                  <a:lnTo>
                    <a:pt x="88392" y="245363"/>
                  </a:lnTo>
                  <a:lnTo>
                    <a:pt x="91440" y="249936"/>
                  </a:lnTo>
                  <a:lnTo>
                    <a:pt x="92964" y="254508"/>
                  </a:lnTo>
                  <a:lnTo>
                    <a:pt x="94487" y="257555"/>
                  </a:lnTo>
                  <a:lnTo>
                    <a:pt x="96012" y="262127"/>
                  </a:lnTo>
                  <a:lnTo>
                    <a:pt x="97536" y="274320"/>
                  </a:lnTo>
                  <a:lnTo>
                    <a:pt x="97536" y="298703"/>
                  </a:lnTo>
                  <a:lnTo>
                    <a:pt x="96012" y="309372"/>
                  </a:lnTo>
                  <a:lnTo>
                    <a:pt x="94487" y="313943"/>
                  </a:lnTo>
                  <a:lnTo>
                    <a:pt x="94487" y="320039"/>
                  </a:lnTo>
                  <a:lnTo>
                    <a:pt x="92964" y="324612"/>
                  </a:lnTo>
                  <a:lnTo>
                    <a:pt x="92964" y="327660"/>
                  </a:lnTo>
                  <a:lnTo>
                    <a:pt x="91440" y="330708"/>
                  </a:lnTo>
                  <a:lnTo>
                    <a:pt x="91440" y="333755"/>
                  </a:lnTo>
                  <a:lnTo>
                    <a:pt x="129540" y="339851"/>
                  </a:lnTo>
                  <a:lnTo>
                    <a:pt x="129540" y="335279"/>
                  </a:lnTo>
                  <a:lnTo>
                    <a:pt x="131064" y="330708"/>
                  </a:lnTo>
                  <a:lnTo>
                    <a:pt x="131064" y="326136"/>
                  </a:lnTo>
                  <a:lnTo>
                    <a:pt x="132587" y="320039"/>
                  </a:lnTo>
                  <a:lnTo>
                    <a:pt x="134112" y="313943"/>
                  </a:lnTo>
                  <a:lnTo>
                    <a:pt x="135636" y="300227"/>
                  </a:lnTo>
                  <a:lnTo>
                    <a:pt x="135636" y="268224"/>
                  </a:lnTo>
                  <a:lnTo>
                    <a:pt x="132587" y="252984"/>
                  </a:lnTo>
                  <a:lnTo>
                    <a:pt x="131064" y="243839"/>
                  </a:lnTo>
                  <a:lnTo>
                    <a:pt x="126492" y="236220"/>
                  </a:lnTo>
                  <a:lnTo>
                    <a:pt x="121920" y="227075"/>
                  </a:lnTo>
                  <a:lnTo>
                    <a:pt x="117348" y="220979"/>
                  </a:lnTo>
                  <a:lnTo>
                    <a:pt x="111252" y="213360"/>
                  </a:lnTo>
                  <a:lnTo>
                    <a:pt x="105156" y="205739"/>
                  </a:lnTo>
                  <a:lnTo>
                    <a:pt x="91440" y="193548"/>
                  </a:lnTo>
                  <a:lnTo>
                    <a:pt x="76200" y="181355"/>
                  </a:lnTo>
                  <a:lnTo>
                    <a:pt x="64008" y="169163"/>
                  </a:lnTo>
                  <a:lnTo>
                    <a:pt x="57912" y="163067"/>
                  </a:lnTo>
                  <a:lnTo>
                    <a:pt x="51816" y="156972"/>
                  </a:lnTo>
                  <a:lnTo>
                    <a:pt x="47243" y="150875"/>
                  </a:lnTo>
                  <a:lnTo>
                    <a:pt x="44196" y="146303"/>
                  </a:lnTo>
                  <a:lnTo>
                    <a:pt x="41148" y="141731"/>
                  </a:lnTo>
                  <a:lnTo>
                    <a:pt x="39624" y="135636"/>
                  </a:lnTo>
                  <a:lnTo>
                    <a:pt x="38100" y="129539"/>
                  </a:lnTo>
                  <a:lnTo>
                    <a:pt x="38100" y="111251"/>
                  </a:lnTo>
                  <a:lnTo>
                    <a:pt x="39624" y="97536"/>
                  </a:lnTo>
                  <a:lnTo>
                    <a:pt x="42672" y="80772"/>
                  </a:lnTo>
                  <a:lnTo>
                    <a:pt x="47243" y="65531"/>
                  </a:lnTo>
                  <a:lnTo>
                    <a:pt x="53340" y="48767"/>
                  </a:lnTo>
                  <a:lnTo>
                    <a:pt x="60960" y="32003"/>
                  </a:lnTo>
                  <a:lnTo>
                    <a:pt x="67056" y="13715"/>
                  </a:lnTo>
                  <a:lnTo>
                    <a:pt x="32004" y="0"/>
                  </a:lnTo>
                  <a:lnTo>
                    <a:pt x="24384" y="16763"/>
                  </a:lnTo>
                  <a:lnTo>
                    <a:pt x="18287" y="35051"/>
                  </a:lnTo>
                  <a:lnTo>
                    <a:pt x="12192" y="51815"/>
                  </a:lnTo>
                  <a:lnTo>
                    <a:pt x="6096" y="70103"/>
                  </a:lnTo>
                  <a:lnTo>
                    <a:pt x="3048" y="88391"/>
                  </a:lnTo>
                  <a:lnTo>
                    <a:pt x="0" y="106679"/>
                  </a:lnTo>
                  <a:lnTo>
                    <a:pt x="0" y="124967"/>
                  </a:lnTo>
                  <a:lnTo>
                    <a:pt x="1524" y="134112"/>
                  </a:lnTo>
                  <a:lnTo>
                    <a:pt x="3048" y="143255"/>
                  </a:lnTo>
                  <a:lnTo>
                    <a:pt x="6096" y="153924"/>
                  </a:lnTo>
                  <a:lnTo>
                    <a:pt x="10668" y="163067"/>
                  </a:lnTo>
                  <a:lnTo>
                    <a:pt x="15240" y="172212"/>
                  </a:lnTo>
                  <a:lnTo>
                    <a:pt x="22860" y="179831"/>
                  </a:lnTo>
                  <a:lnTo>
                    <a:pt x="28956" y="187451"/>
                  </a:lnTo>
                  <a:lnTo>
                    <a:pt x="36576" y="195072"/>
                  </a:lnTo>
                  <a:lnTo>
                    <a:pt x="50292" y="208787"/>
                  </a:lnTo>
                  <a:lnTo>
                    <a:pt x="65531" y="222503"/>
                  </a:lnTo>
                  <a:close/>
                </a:path>
              </a:pathLst>
            </a:custGeom>
            <a:solidFill>
              <a:srgbClr val="FF0000"/>
            </a:solidFill>
          </p:spPr>
          <p:txBody>
            <a:bodyPr wrap="square" lIns="0" tIns="0" rIns="0" bIns="0" rtlCol="0">
              <a:noAutofit/>
            </a:bodyPr>
            <a:lstStyle/>
            <a:p>
              <a:endParaRPr/>
            </a:p>
          </p:txBody>
        </p:sp>
        <p:sp>
          <p:nvSpPr>
            <p:cNvPr id="94" name="object 94"/>
            <p:cNvSpPr/>
            <p:nvPr/>
          </p:nvSpPr>
          <p:spPr>
            <a:xfrm>
              <a:off x="2731008" y="2985516"/>
              <a:ext cx="42672" cy="44196"/>
            </a:xfrm>
            <a:custGeom>
              <a:avLst/>
              <a:gdLst/>
              <a:ahLst/>
              <a:cxnLst/>
              <a:rect l="l" t="t" r="r" b="b"/>
              <a:pathLst>
                <a:path w="42672" h="44196">
                  <a:moveTo>
                    <a:pt x="0" y="21336"/>
                  </a:moveTo>
                  <a:lnTo>
                    <a:pt x="926" y="27980"/>
                  </a:lnTo>
                  <a:lnTo>
                    <a:pt x="8397" y="39529"/>
                  </a:lnTo>
                  <a:lnTo>
                    <a:pt x="21336" y="44196"/>
                  </a:lnTo>
                  <a:lnTo>
                    <a:pt x="27839" y="43128"/>
                  </a:lnTo>
                  <a:lnTo>
                    <a:pt x="38555" y="34824"/>
                  </a:lnTo>
                  <a:lnTo>
                    <a:pt x="42672" y="21336"/>
                  </a:lnTo>
                  <a:lnTo>
                    <a:pt x="42009" y="16315"/>
                  </a:lnTo>
                  <a:lnTo>
                    <a:pt x="34656" y="4874"/>
                  </a:lnTo>
                  <a:lnTo>
                    <a:pt x="21336" y="0"/>
                  </a:lnTo>
                  <a:lnTo>
                    <a:pt x="15802" y="758"/>
                  </a:lnTo>
                  <a:lnTo>
                    <a:pt x="4405" y="8661"/>
                  </a:lnTo>
                  <a:lnTo>
                    <a:pt x="0" y="21336"/>
                  </a:lnTo>
                  <a:close/>
                </a:path>
              </a:pathLst>
            </a:custGeom>
            <a:solidFill>
              <a:srgbClr val="FEFFFE"/>
            </a:solidFill>
          </p:spPr>
          <p:txBody>
            <a:bodyPr wrap="square" lIns="0" tIns="0" rIns="0" bIns="0" rtlCol="0">
              <a:noAutofit/>
            </a:bodyPr>
            <a:lstStyle/>
            <a:p>
              <a:endParaRPr/>
            </a:p>
          </p:txBody>
        </p:sp>
        <p:sp>
          <p:nvSpPr>
            <p:cNvPr id="95" name="object 95"/>
            <p:cNvSpPr/>
            <p:nvPr/>
          </p:nvSpPr>
          <p:spPr>
            <a:xfrm>
              <a:off x="2712720" y="2967228"/>
              <a:ext cx="79248" cy="80772"/>
            </a:xfrm>
            <a:custGeom>
              <a:avLst/>
              <a:gdLst/>
              <a:ahLst/>
              <a:cxnLst/>
              <a:rect l="l" t="t" r="r" b="b"/>
              <a:pathLst>
                <a:path w="79248" h="80772">
                  <a:moveTo>
                    <a:pt x="39116" y="37083"/>
                  </a:moveTo>
                  <a:lnTo>
                    <a:pt x="38100" y="36575"/>
                  </a:lnTo>
                  <a:lnTo>
                    <a:pt x="36575" y="38100"/>
                  </a:lnTo>
                  <a:lnTo>
                    <a:pt x="36956" y="39243"/>
                  </a:lnTo>
                  <a:lnTo>
                    <a:pt x="38100" y="38100"/>
                  </a:lnTo>
                  <a:lnTo>
                    <a:pt x="38862" y="37337"/>
                  </a:lnTo>
                  <a:lnTo>
                    <a:pt x="39116" y="37083"/>
                  </a:lnTo>
                  <a:close/>
                </a:path>
                <a:path w="79248" h="80772">
                  <a:moveTo>
                    <a:pt x="38862" y="43434"/>
                  </a:moveTo>
                  <a:lnTo>
                    <a:pt x="36575" y="42672"/>
                  </a:lnTo>
                  <a:lnTo>
                    <a:pt x="38100" y="44196"/>
                  </a:lnTo>
                  <a:lnTo>
                    <a:pt x="39243" y="43814"/>
                  </a:lnTo>
                  <a:lnTo>
                    <a:pt x="39188" y="43542"/>
                  </a:lnTo>
                  <a:lnTo>
                    <a:pt x="39014" y="43281"/>
                  </a:lnTo>
                  <a:lnTo>
                    <a:pt x="38608" y="42671"/>
                  </a:lnTo>
                  <a:lnTo>
                    <a:pt x="36575" y="42672"/>
                  </a:lnTo>
                  <a:lnTo>
                    <a:pt x="38862" y="43434"/>
                  </a:lnTo>
                  <a:close/>
                </a:path>
                <a:path w="79248" h="80772">
                  <a:moveTo>
                    <a:pt x="38404" y="38404"/>
                  </a:moveTo>
                  <a:lnTo>
                    <a:pt x="38861" y="38100"/>
                  </a:lnTo>
                  <a:lnTo>
                    <a:pt x="38100" y="38099"/>
                  </a:lnTo>
                  <a:lnTo>
                    <a:pt x="37882" y="38753"/>
                  </a:lnTo>
                  <a:lnTo>
                    <a:pt x="38404" y="38404"/>
                  </a:lnTo>
                  <a:close/>
                </a:path>
                <a:path w="79248" h="80772">
                  <a:moveTo>
                    <a:pt x="39319" y="42976"/>
                  </a:moveTo>
                  <a:lnTo>
                    <a:pt x="39624" y="43687"/>
                  </a:lnTo>
                  <a:lnTo>
                    <a:pt x="39928" y="43586"/>
                  </a:lnTo>
                  <a:lnTo>
                    <a:pt x="40005" y="43814"/>
                  </a:lnTo>
                  <a:lnTo>
                    <a:pt x="41148" y="44196"/>
                  </a:lnTo>
                  <a:lnTo>
                    <a:pt x="42672" y="42672"/>
                  </a:lnTo>
                  <a:lnTo>
                    <a:pt x="42672" y="41148"/>
                  </a:lnTo>
                  <a:lnTo>
                    <a:pt x="41148" y="42671"/>
                  </a:lnTo>
                  <a:lnTo>
                    <a:pt x="40386" y="43433"/>
                  </a:lnTo>
                  <a:lnTo>
                    <a:pt x="40233" y="43586"/>
                  </a:lnTo>
                  <a:lnTo>
                    <a:pt x="40005" y="43433"/>
                  </a:lnTo>
                  <a:lnTo>
                    <a:pt x="39319" y="42976"/>
                  </a:lnTo>
                  <a:close/>
                </a:path>
                <a:path w="79248" h="80772">
                  <a:moveTo>
                    <a:pt x="39841" y="43760"/>
                  </a:moveTo>
                  <a:lnTo>
                    <a:pt x="40005" y="43814"/>
                  </a:lnTo>
                  <a:lnTo>
                    <a:pt x="39928" y="43586"/>
                  </a:lnTo>
                  <a:lnTo>
                    <a:pt x="39624" y="43687"/>
                  </a:lnTo>
                  <a:lnTo>
                    <a:pt x="39624" y="44196"/>
                  </a:lnTo>
                  <a:lnTo>
                    <a:pt x="39841" y="43760"/>
                  </a:lnTo>
                  <a:close/>
                </a:path>
                <a:path w="79248" h="80772">
                  <a:moveTo>
                    <a:pt x="40059" y="37228"/>
                  </a:moveTo>
                  <a:lnTo>
                    <a:pt x="39841" y="37446"/>
                  </a:lnTo>
                  <a:lnTo>
                    <a:pt x="40386" y="37718"/>
                  </a:lnTo>
                  <a:lnTo>
                    <a:pt x="40386" y="37337"/>
                  </a:lnTo>
                  <a:lnTo>
                    <a:pt x="41148" y="36575"/>
                  </a:lnTo>
                  <a:lnTo>
                    <a:pt x="40005" y="36956"/>
                  </a:lnTo>
                  <a:lnTo>
                    <a:pt x="40233" y="37185"/>
                  </a:lnTo>
                  <a:lnTo>
                    <a:pt x="40093" y="37279"/>
                  </a:lnTo>
                  <a:close/>
                </a:path>
                <a:path w="79248" h="80772">
                  <a:moveTo>
                    <a:pt x="40386" y="43433"/>
                  </a:moveTo>
                  <a:lnTo>
                    <a:pt x="41148" y="42671"/>
                  </a:lnTo>
                  <a:lnTo>
                    <a:pt x="40386" y="42671"/>
                  </a:lnTo>
                  <a:lnTo>
                    <a:pt x="40132" y="43518"/>
                  </a:lnTo>
                  <a:lnTo>
                    <a:pt x="40386" y="43433"/>
                  </a:lnTo>
                  <a:close/>
                </a:path>
                <a:path w="79248" h="80772">
                  <a:moveTo>
                    <a:pt x="42164" y="40131"/>
                  </a:moveTo>
                  <a:lnTo>
                    <a:pt x="41148" y="38861"/>
                  </a:lnTo>
                  <a:lnTo>
                    <a:pt x="41148" y="38100"/>
                  </a:lnTo>
                  <a:lnTo>
                    <a:pt x="42672" y="39624"/>
                  </a:lnTo>
                  <a:lnTo>
                    <a:pt x="42672" y="41148"/>
                  </a:lnTo>
                  <a:lnTo>
                    <a:pt x="41656" y="41655"/>
                  </a:lnTo>
                  <a:lnTo>
                    <a:pt x="41148" y="42672"/>
                  </a:lnTo>
                  <a:lnTo>
                    <a:pt x="41148" y="41909"/>
                  </a:lnTo>
                  <a:lnTo>
                    <a:pt x="40640" y="42163"/>
                  </a:lnTo>
                  <a:lnTo>
                    <a:pt x="40386" y="42671"/>
                  </a:lnTo>
                  <a:lnTo>
                    <a:pt x="40132" y="43518"/>
                  </a:lnTo>
                  <a:lnTo>
                    <a:pt x="39319" y="42976"/>
                  </a:lnTo>
                  <a:lnTo>
                    <a:pt x="39624" y="43687"/>
                  </a:lnTo>
                  <a:lnTo>
                    <a:pt x="39624" y="44196"/>
                  </a:lnTo>
                  <a:lnTo>
                    <a:pt x="40005" y="43814"/>
                  </a:lnTo>
                  <a:lnTo>
                    <a:pt x="41148" y="44196"/>
                  </a:lnTo>
                  <a:lnTo>
                    <a:pt x="41148" y="80772"/>
                  </a:lnTo>
                  <a:lnTo>
                    <a:pt x="33528" y="80772"/>
                  </a:lnTo>
                  <a:lnTo>
                    <a:pt x="30480" y="79248"/>
                  </a:lnTo>
                  <a:lnTo>
                    <a:pt x="28956" y="79248"/>
                  </a:lnTo>
                  <a:lnTo>
                    <a:pt x="25907" y="77724"/>
                  </a:lnTo>
                  <a:lnTo>
                    <a:pt x="22860" y="77724"/>
                  </a:lnTo>
                  <a:lnTo>
                    <a:pt x="21336" y="76200"/>
                  </a:lnTo>
                  <a:lnTo>
                    <a:pt x="18287" y="74675"/>
                  </a:lnTo>
                  <a:lnTo>
                    <a:pt x="15240" y="73151"/>
                  </a:lnTo>
                  <a:lnTo>
                    <a:pt x="12192" y="70103"/>
                  </a:lnTo>
                  <a:lnTo>
                    <a:pt x="9143" y="67055"/>
                  </a:lnTo>
                  <a:lnTo>
                    <a:pt x="7619" y="64008"/>
                  </a:lnTo>
                  <a:lnTo>
                    <a:pt x="4572" y="60960"/>
                  </a:lnTo>
                  <a:lnTo>
                    <a:pt x="3048" y="57912"/>
                  </a:lnTo>
                  <a:lnTo>
                    <a:pt x="1524" y="54863"/>
                  </a:lnTo>
                  <a:lnTo>
                    <a:pt x="0" y="50291"/>
                  </a:lnTo>
                  <a:lnTo>
                    <a:pt x="0" y="30479"/>
                  </a:lnTo>
                  <a:lnTo>
                    <a:pt x="1524" y="25908"/>
                  </a:lnTo>
                  <a:lnTo>
                    <a:pt x="3048" y="22860"/>
                  </a:lnTo>
                  <a:lnTo>
                    <a:pt x="4572" y="19812"/>
                  </a:lnTo>
                  <a:lnTo>
                    <a:pt x="6096" y="16763"/>
                  </a:lnTo>
                  <a:lnTo>
                    <a:pt x="7619" y="15239"/>
                  </a:lnTo>
                  <a:lnTo>
                    <a:pt x="9143" y="12191"/>
                  </a:lnTo>
                  <a:lnTo>
                    <a:pt x="12192" y="10667"/>
                  </a:lnTo>
                  <a:lnTo>
                    <a:pt x="15240" y="7620"/>
                  </a:lnTo>
                  <a:lnTo>
                    <a:pt x="18287" y="6096"/>
                  </a:lnTo>
                  <a:lnTo>
                    <a:pt x="21336" y="3048"/>
                  </a:lnTo>
                  <a:lnTo>
                    <a:pt x="24384" y="3048"/>
                  </a:lnTo>
                  <a:lnTo>
                    <a:pt x="25907" y="1524"/>
                  </a:lnTo>
                  <a:lnTo>
                    <a:pt x="28956" y="1524"/>
                  </a:lnTo>
                  <a:lnTo>
                    <a:pt x="32004" y="0"/>
                  </a:lnTo>
                  <a:lnTo>
                    <a:pt x="38100" y="0"/>
                  </a:lnTo>
                  <a:lnTo>
                    <a:pt x="39243" y="36956"/>
                  </a:lnTo>
                  <a:lnTo>
                    <a:pt x="38862" y="37337"/>
                  </a:lnTo>
                  <a:lnTo>
                    <a:pt x="39243" y="37147"/>
                  </a:lnTo>
                  <a:lnTo>
                    <a:pt x="39901" y="36991"/>
                  </a:lnTo>
                  <a:lnTo>
                    <a:pt x="39624" y="36575"/>
                  </a:lnTo>
                  <a:lnTo>
                    <a:pt x="39243" y="36956"/>
                  </a:lnTo>
                  <a:lnTo>
                    <a:pt x="38100" y="0"/>
                  </a:lnTo>
                  <a:lnTo>
                    <a:pt x="41148" y="0"/>
                  </a:lnTo>
                  <a:lnTo>
                    <a:pt x="40005" y="36956"/>
                  </a:lnTo>
                  <a:lnTo>
                    <a:pt x="40233" y="37185"/>
                  </a:lnTo>
                  <a:lnTo>
                    <a:pt x="40059" y="37228"/>
                  </a:lnTo>
                  <a:lnTo>
                    <a:pt x="39841" y="37446"/>
                  </a:lnTo>
                  <a:lnTo>
                    <a:pt x="39188" y="37228"/>
                  </a:lnTo>
                  <a:lnTo>
                    <a:pt x="39116" y="37083"/>
                  </a:lnTo>
                  <a:lnTo>
                    <a:pt x="38100" y="36575"/>
                  </a:lnTo>
                  <a:lnTo>
                    <a:pt x="36575" y="38100"/>
                  </a:lnTo>
                  <a:lnTo>
                    <a:pt x="36575" y="42672"/>
                  </a:lnTo>
                  <a:lnTo>
                    <a:pt x="38100" y="44196"/>
                  </a:lnTo>
                  <a:lnTo>
                    <a:pt x="39243" y="43814"/>
                  </a:lnTo>
                  <a:lnTo>
                    <a:pt x="39188" y="43542"/>
                  </a:lnTo>
                  <a:lnTo>
                    <a:pt x="39014" y="43281"/>
                  </a:lnTo>
                  <a:lnTo>
                    <a:pt x="38608" y="42671"/>
                  </a:lnTo>
                  <a:lnTo>
                    <a:pt x="36575" y="42672"/>
                  </a:lnTo>
                  <a:lnTo>
                    <a:pt x="36575" y="38100"/>
                  </a:lnTo>
                  <a:lnTo>
                    <a:pt x="36956" y="39243"/>
                  </a:lnTo>
                  <a:lnTo>
                    <a:pt x="38100" y="38099"/>
                  </a:lnTo>
                  <a:lnTo>
                    <a:pt x="37882" y="38753"/>
                  </a:lnTo>
                  <a:lnTo>
                    <a:pt x="38404" y="38404"/>
                  </a:lnTo>
                  <a:lnTo>
                    <a:pt x="37592" y="39623"/>
                  </a:lnTo>
                  <a:lnTo>
                    <a:pt x="37718" y="38862"/>
                  </a:lnTo>
                  <a:lnTo>
                    <a:pt x="36991" y="39346"/>
                  </a:lnTo>
                  <a:lnTo>
                    <a:pt x="36575" y="39624"/>
                  </a:lnTo>
                  <a:lnTo>
                    <a:pt x="36575" y="41148"/>
                  </a:lnTo>
                  <a:lnTo>
                    <a:pt x="36956" y="41528"/>
                  </a:lnTo>
                  <a:lnTo>
                    <a:pt x="38100" y="42671"/>
                  </a:lnTo>
                  <a:lnTo>
                    <a:pt x="37882" y="42018"/>
                  </a:lnTo>
                  <a:lnTo>
                    <a:pt x="38404" y="42367"/>
                  </a:lnTo>
                  <a:lnTo>
                    <a:pt x="38862" y="42671"/>
                  </a:lnTo>
                  <a:lnTo>
                    <a:pt x="39624" y="42672"/>
                  </a:lnTo>
                  <a:lnTo>
                    <a:pt x="41148" y="41148"/>
                  </a:lnTo>
                  <a:lnTo>
                    <a:pt x="41148" y="38861"/>
                  </a:lnTo>
                  <a:lnTo>
                    <a:pt x="42062" y="40233"/>
                  </a:lnTo>
                  <a:lnTo>
                    <a:pt x="42236" y="40494"/>
                  </a:lnTo>
                  <a:lnTo>
                    <a:pt x="42164" y="40131"/>
                  </a:lnTo>
                  <a:close/>
                </a:path>
                <a:path w="79248" h="80772">
                  <a:moveTo>
                    <a:pt x="39243" y="37147"/>
                  </a:moveTo>
                  <a:lnTo>
                    <a:pt x="39901" y="36991"/>
                  </a:lnTo>
                  <a:lnTo>
                    <a:pt x="39624" y="36575"/>
                  </a:lnTo>
                  <a:lnTo>
                    <a:pt x="39347" y="36991"/>
                  </a:lnTo>
                  <a:lnTo>
                    <a:pt x="39243" y="37147"/>
                  </a:lnTo>
                  <a:close/>
                </a:path>
                <a:path w="79248" h="80772">
                  <a:moveTo>
                    <a:pt x="39243" y="36956"/>
                  </a:moveTo>
                  <a:lnTo>
                    <a:pt x="39243" y="37147"/>
                  </a:lnTo>
                  <a:lnTo>
                    <a:pt x="39347" y="36991"/>
                  </a:lnTo>
                  <a:lnTo>
                    <a:pt x="39624" y="36575"/>
                  </a:lnTo>
                  <a:lnTo>
                    <a:pt x="39243" y="36956"/>
                  </a:lnTo>
                  <a:close/>
                </a:path>
                <a:path w="79248" h="80772">
                  <a:moveTo>
                    <a:pt x="37011" y="40494"/>
                  </a:moveTo>
                  <a:lnTo>
                    <a:pt x="37253" y="40640"/>
                  </a:lnTo>
                  <a:lnTo>
                    <a:pt x="37185" y="40843"/>
                  </a:lnTo>
                  <a:lnTo>
                    <a:pt x="37011" y="40277"/>
                  </a:lnTo>
                  <a:close/>
                </a:path>
                <a:path w="79248" h="80772">
                  <a:moveTo>
                    <a:pt x="36575" y="39624"/>
                  </a:moveTo>
                  <a:lnTo>
                    <a:pt x="37084" y="40131"/>
                  </a:lnTo>
                  <a:lnTo>
                    <a:pt x="37185" y="39928"/>
                  </a:lnTo>
                  <a:lnTo>
                    <a:pt x="37338" y="40385"/>
                  </a:lnTo>
                  <a:lnTo>
                    <a:pt x="37592" y="39623"/>
                  </a:lnTo>
                  <a:lnTo>
                    <a:pt x="37718" y="38862"/>
                  </a:lnTo>
                  <a:lnTo>
                    <a:pt x="36991" y="39346"/>
                  </a:lnTo>
                  <a:lnTo>
                    <a:pt x="36575" y="39624"/>
                  </a:lnTo>
                  <a:close/>
                </a:path>
                <a:path w="79248" h="80772">
                  <a:moveTo>
                    <a:pt x="37795" y="41757"/>
                  </a:moveTo>
                  <a:lnTo>
                    <a:pt x="38100" y="41909"/>
                  </a:lnTo>
                  <a:lnTo>
                    <a:pt x="37592" y="41147"/>
                  </a:lnTo>
                  <a:lnTo>
                    <a:pt x="37719" y="41909"/>
                  </a:lnTo>
                  <a:lnTo>
                    <a:pt x="37795" y="41757"/>
                  </a:lnTo>
                  <a:close/>
                </a:path>
                <a:path w="79248" h="80772">
                  <a:moveTo>
                    <a:pt x="53340" y="77724"/>
                  </a:moveTo>
                  <a:lnTo>
                    <a:pt x="54863" y="77724"/>
                  </a:lnTo>
                  <a:lnTo>
                    <a:pt x="57912" y="76200"/>
                  </a:lnTo>
                  <a:lnTo>
                    <a:pt x="60960" y="74675"/>
                  </a:lnTo>
                  <a:lnTo>
                    <a:pt x="64007" y="73151"/>
                  </a:lnTo>
                  <a:lnTo>
                    <a:pt x="67056" y="70103"/>
                  </a:lnTo>
                  <a:lnTo>
                    <a:pt x="68580" y="67055"/>
                  </a:lnTo>
                  <a:lnTo>
                    <a:pt x="71628" y="64008"/>
                  </a:lnTo>
                  <a:lnTo>
                    <a:pt x="73152" y="64008"/>
                  </a:lnTo>
                  <a:lnTo>
                    <a:pt x="73152" y="60960"/>
                  </a:lnTo>
                  <a:lnTo>
                    <a:pt x="76200" y="57912"/>
                  </a:lnTo>
                  <a:lnTo>
                    <a:pt x="77724" y="54863"/>
                  </a:lnTo>
                  <a:lnTo>
                    <a:pt x="77724" y="50291"/>
                  </a:lnTo>
                  <a:lnTo>
                    <a:pt x="79248" y="48767"/>
                  </a:lnTo>
                  <a:lnTo>
                    <a:pt x="79248" y="33527"/>
                  </a:lnTo>
                  <a:lnTo>
                    <a:pt x="77724" y="30479"/>
                  </a:lnTo>
                  <a:lnTo>
                    <a:pt x="77724" y="25908"/>
                  </a:lnTo>
                  <a:lnTo>
                    <a:pt x="76200" y="22860"/>
                  </a:lnTo>
                  <a:lnTo>
                    <a:pt x="73152" y="18287"/>
                  </a:lnTo>
                  <a:lnTo>
                    <a:pt x="71628" y="15239"/>
                  </a:lnTo>
                  <a:lnTo>
                    <a:pt x="68580" y="12191"/>
                  </a:lnTo>
                  <a:lnTo>
                    <a:pt x="67056" y="10667"/>
                  </a:lnTo>
                  <a:lnTo>
                    <a:pt x="64007" y="7620"/>
                  </a:lnTo>
                  <a:lnTo>
                    <a:pt x="60960" y="6096"/>
                  </a:lnTo>
                  <a:lnTo>
                    <a:pt x="57912" y="3048"/>
                  </a:lnTo>
                  <a:lnTo>
                    <a:pt x="56387" y="3048"/>
                  </a:lnTo>
                  <a:lnTo>
                    <a:pt x="53340" y="1524"/>
                  </a:lnTo>
                  <a:lnTo>
                    <a:pt x="48768" y="1524"/>
                  </a:lnTo>
                  <a:lnTo>
                    <a:pt x="48768" y="0"/>
                  </a:lnTo>
                  <a:lnTo>
                    <a:pt x="45719" y="0"/>
                  </a:lnTo>
                  <a:lnTo>
                    <a:pt x="42672" y="38100"/>
                  </a:lnTo>
                  <a:lnTo>
                    <a:pt x="41148" y="0"/>
                  </a:lnTo>
                  <a:lnTo>
                    <a:pt x="40005" y="36956"/>
                  </a:lnTo>
                  <a:lnTo>
                    <a:pt x="41148" y="36575"/>
                  </a:lnTo>
                  <a:lnTo>
                    <a:pt x="40386" y="37337"/>
                  </a:lnTo>
                  <a:lnTo>
                    <a:pt x="40386" y="37718"/>
                  </a:lnTo>
                  <a:lnTo>
                    <a:pt x="39841" y="37446"/>
                  </a:lnTo>
                  <a:lnTo>
                    <a:pt x="39188" y="37228"/>
                  </a:lnTo>
                  <a:lnTo>
                    <a:pt x="38862" y="37337"/>
                  </a:lnTo>
                  <a:lnTo>
                    <a:pt x="38100" y="38100"/>
                  </a:lnTo>
                  <a:lnTo>
                    <a:pt x="36956" y="39243"/>
                  </a:lnTo>
                  <a:lnTo>
                    <a:pt x="38100" y="38099"/>
                  </a:lnTo>
                  <a:lnTo>
                    <a:pt x="40640" y="38099"/>
                  </a:lnTo>
                  <a:lnTo>
                    <a:pt x="41148" y="38861"/>
                  </a:lnTo>
                  <a:lnTo>
                    <a:pt x="41148" y="38100"/>
                  </a:lnTo>
                  <a:lnTo>
                    <a:pt x="42672" y="39624"/>
                  </a:lnTo>
                  <a:lnTo>
                    <a:pt x="42672" y="42672"/>
                  </a:lnTo>
                  <a:lnTo>
                    <a:pt x="41148" y="44196"/>
                  </a:lnTo>
                  <a:lnTo>
                    <a:pt x="41148" y="80772"/>
                  </a:lnTo>
                  <a:lnTo>
                    <a:pt x="45719" y="80772"/>
                  </a:lnTo>
                  <a:lnTo>
                    <a:pt x="48768" y="79248"/>
                  </a:lnTo>
                  <a:lnTo>
                    <a:pt x="53340" y="77724"/>
                  </a:lnTo>
                  <a:close/>
                </a:path>
                <a:path w="79248" h="80772">
                  <a:moveTo>
                    <a:pt x="41148" y="0"/>
                  </a:moveTo>
                  <a:lnTo>
                    <a:pt x="42672" y="38100"/>
                  </a:lnTo>
                  <a:lnTo>
                    <a:pt x="45719" y="0"/>
                  </a:lnTo>
                  <a:lnTo>
                    <a:pt x="41148" y="0"/>
                  </a:lnTo>
                  <a:close/>
                </a:path>
                <a:path w="79248" h="80772">
                  <a:moveTo>
                    <a:pt x="38100" y="41909"/>
                  </a:moveTo>
                  <a:lnTo>
                    <a:pt x="39624" y="42672"/>
                  </a:lnTo>
                  <a:lnTo>
                    <a:pt x="37338" y="40385"/>
                  </a:lnTo>
                  <a:lnTo>
                    <a:pt x="37185" y="39928"/>
                  </a:lnTo>
                  <a:lnTo>
                    <a:pt x="37084" y="40131"/>
                  </a:lnTo>
                  <a:lnTo>
                    <a:pt x="36575" y="39624"/>
                  </a:lnTo>
                  <a:lnTo>
                    <a:pt x="36575" y="41148"/>
                  </a:lnTo>
                  <a:lnTo>
                    <a:pt x="36956" y="41528"/>
                  </a:lnTo>
                  <a:lnTo>
                    <a:pt x="38100" y="42671"/>
                  </a:lnTo>
                  <a:lnTo>
                    <a:pt x="37882" y="42018"/>
                  </a:lnTo>
                  <a:lnTo>
                    <a:pt x="37795" y="41757"/>
                  </a:lnTo>
                  <a:lnTo>
                    <a:pt x="37719" y="41909"/>
                  </a:lnTo>
                  <a:lnTo>
                    <a:pt x="37011" y="41365"/>
                  </a:lnTo>
                  <a:lnTo>
                    <a:pt x="37592" y="41655"/>
                  </a:lnTo>
                  <a:lnTo>
                    <a:pt x="37592" y="41147"/>
                  </a:lnTo>
                  <a:lnTo>
                    <a:pt x="37253" y="40640"/>
                  </a:lnTo>
                  <a:lnTo>
                    <a:pt x="37185" y="40843"/>
                  </a:lnTo>
                  <a:lnTo>
                    <a:pt x="37011" y="40494"/>
                  </a:lnTo>
                  <a:lnTo>
                    <a:pt x="37253" y="40640"/>
                  </a:lnTo>
                  <a:lnTo>
                    <a:pt x="37592" y="41147"/>
                  </a:lnTo>
                  <a:lnTo>
                    <a:pt x="38100" y="41909"/>
                  </a:lnTo>
                  <a:close/>
                </a:path>
              </a:pathLst>
            </a:custGeom>
            <a:solidFill>
              <a:srgbClr val="000000"/>
            </a:solidFill>
          </p:spPr>
          <p:txBody>
            <a:bodyPr wrap="square" lIns="0" tIns="0" rIns="0" bIns="0" rtlCol="0">
              <a:noAutofit/>
            </a:bodyPr>
            <a:lstStyle/>
            <a:p>
              <a:endParaRPr/>
            </a:p>
          </p:txBody>
        </p:sp>
        <p:sp>
          <p:nvSpPr>
            <p:cNvPr id="96" name="object 96"/>
            <p:cNvSpPr/>
            <p:nvPr/>
          </p:nvSpPr>
          <p:spPr>
            <a:xfrm>
              <a:off x="2721864" y="2976371"/>
              <a:ext cx="62484" cy="62484"/>
            </a:xfrm>
            <a:custGeom>
              <a:avLst/>
              <a:gdLst/>
              <a:ahLst/>
              <a:cxnLst/>
              <a:rect l="l" t="t" r="r" b="b"/>
              <a:pathLst>
                <a:path w="62484" h="62484">
                  <a:moveTo>
                    <a:pt x="27649" y="26125"/>
                  </a:moveTo>
                  <a:lnTo>
                    <a:pt x="25556" y="26963"/>
                  </a:lnTo>
                  <a:lnTo>
                    <a:pt x="24384" y="30480"/>
                  </a:lnTo>
                  <a:lnTo>
                    <a:pt x="27649" y="26125"/>
                  </a:lnTo>
                  <a:close/>
                </a:path>
                <a:path w="62484" h="62484">
                  <a:moveTo>
                    <a:pt x="26924" y="36067"/>
                  </a:moveTo>
                  <a:lnTo>
                    <a:pt x="24384" y="33527"/>
                  </a:lnTo>
                  <a:lnTo>
                    <a:pt x="25336" y="35432"/>
                  </a:lnTo>
                  <a:lnTo>
                    <a:pt x="26924" y="36067"/>
                  </a:lnTo>
                  <a:close/>
                </a:path>
                <a:path w="62484" h="62484">
                  <a:moveTo>
                    <a:pt x="10668" y="7620"/>
                  </a:moveTo>
                  <a:lnTo>
                    <a:pt x="9143" y="9144"/>
                  </a:lnTo>
                  <a:lnTo>
                    <a:pt x="9143" y="44196"/>
                  </a:lnTo>
                  <a:lnTo>
                    <a:pt x="7619" y="42672"/>
                  </a:lnTo>
                  <a:lnTo>
                    <a:pt x="7619" y="39624"/>
                  </a:lnTo>
                  <a:lnTo>
                    <a:pt x="6096" y="35052"/>
                  </a:lnTo>
                  <a:lnTo>
                    <a:pt x="6096" y="33528"/>
                  </a:lnTo>
                  <a:lnTo>
                    <a:pt x="7619" y="39624"/>
                  </a:lnTo>
                  <a:lnTo>
                    <a:pt x="6096" y="25908"/>
                  </a:lnTo>
                  <a:lnTo>
                    <a:pt x="7619" y="22860"/>
                  </a:lnTo>
                  <a:lnTo>
                    <a:pt x="9143" y="44196"/>
                  </a:lnTo>
                  <a:lnTo>
                    <a:pt x="9143" y="18288"/>
                  </a:lnTo>
                  <a:lnTo>
                    <a:pt x="7619" y="21336"/>
                  </a:lnTo>
                  <a:lnTo>
                    <a:pt x="6096" y="12192"/>
                  </a:lnTo>
                  <a:lnTo>
                    <a:pt x="6096" y="30480"/>
                  </a:lnTo>
                  <a:lnTo>
                    <a:pt x="6096" y="12192"/>
                  </a:lnTo>
                  <a:lnTo>
                    <a:pt x="6096" y="38100"/>
                  </a:lnTo>
                  <a:lnTo>
                    <a:pt x="7619" y="53340"/>
                  </a:lnTo>
                  <a:lnTo>
                    <a:pt x="10668" y="56388"/>
                  </a:lnTo>
                  <a:lnTo>
                    <a:pt x="15240" y="59436"/>
                  </a:lnTo>
                  <a:lnTo>
                    <a:pt x="16763" y="60960"/>
                  </a:lnTo>
                  <a:lnTo>
                    <a:pt x="19812" y="60960"/>
                  </a:lnTo>
                  <a:lnTo>
                    <a:pt x="22860" y="62484"/>
                  </a:lnTo>
                  <a:lnTo>
                    <a:pt x="28956" y="62484"/>
                  </a:lnTo>
                  <a:lnTo>
                    <a:pt x="27431" y="56388"/>
                  </a:lnTo>
                  <a:lnTo>
                    <a:pt x="24384" y="56388"/>
                  </a:lnTo>
                  <a:lnTo>
                    <a:pt x="24384" y="42672"/>
                  </a:lnTo>
                  <a:lnTo>
                    <a:pt x="19431" y="37719"/>
                  </a:lnTo>
                  <a:lnTo>
                    <a:pt x="18287" y="35052"/>
                  </a:lnTo>
                  <a:lnTo>
                    <a:pt x="18287" y="36576"/>
                  </a:lnTo>
                  <a:lnTo>
                    <a:pt x="19812" y="39624"/>
                  </a:lnTo>
                  <a:lnTo>
                    <a:pt x="22860" y="54864"/>
                  </a:lnTo>
                  <a:lnTo>
                    <a:pt x="19812" y="54864"/>
                  </a:lnTo>
                  <a:lnTo>
                    <a:pt x="16763" y="53340"/>
                  </a:lnTo>
                  <a:lnTo>
                    <a:pt x="13716" y="50292"/>
                  </a:lnTo>
                  <a:lnTo>
                    <a:pt x="10668" y="47244"/>
                  </a:lnTo>
                  <a:lnTo>
                    <a:pt x="12192" y="15240"/>
                  </a:lnTo>
                  <a:lnTo>
                    <a:pt x="13716" y="12192"/>
                  </a:lnTo>
                  <a:lnTo>
                    <a:pt x="16763" y="10668"/>
                  </a:lnTo>
                  <a:lnTo>
                    <a:pt x="18287" y="25908"/>
                  </a:lnTo>
                  <a:lnTo>
                    <a:pt x="19812" y="24384"/>
                  </a:lnTo>
                  <a:lnTo>
                    <a:pt x="22860" y="21336"/>
                  </a:lnTo>
                  <a:lnTo>
                    <a:pt x="24384" y="19812"/>
                  </a:lnTo>
                  <a:lnTo>
                    <a:pt x="28956" y="18288"/>
                  </a:lnTo>
                  <a:lnTo>
                    <a:pt x="32004" y="18288"/>
                  </a:lnTo>
                  <a:lnTo>
                    <a:pt x="38100" y="19812"/>
                  </a:lnTo>
                  <a:lnTo>
                    <a:pt x="36575" y="7620"/>
                  </a:lnTo>
                  <a:lnTo>
                    <a:pt x="39624" y="1524"/>
                  </a:lnTo>
                  <a:lnTo>
                    <a:pt x="35052" y="0"/>
                  </a:lnTo>
                  <a:lnTo>
                    <a:pt x="35052" y="6096"/>
                  </a:lnTo>
                  <a:lnTo>
                    <a:pt x="28956" y="6096"/>
                  </a:lnTo>
                  <a:lnTo>
                    <a:pt x="28956" y="0"/>
                  </a:lnTo>
                  <a:lnTo>
                    <a:pt x="27431" y="0"/>
                  </a:lnTo>
                  <a:lnTo>
                    <a:pt x="27431" y="6096"/>
                  </a:lnTo>
                  <a:lnTo>
                    <a:pt x="24384" y="7620"/>
                  </a:lnTo>
                  <a:lnTo>
                    <a:pt x="22860" y="7620"/>
                  </a:lnTo>
                  <a:lnTo>
                    <a:pt x="19812" y="9144"/>
                  </a:lnTo>
                  <a:lnTo>
                    <a:pt x="16763" y="3048"/>
                  </a:lnTo>
                  <a:lnTo>
                    <a:pt x="15240" y="4572"/>
                  </a:lnTo>
                  <a:lnTo>
                    <a:pt x="10668" y="7620"/>
                  </a:lnTo>
                  <a:close/>
                </a:path>
                <a:path w="62484" h="62484">
                  <a:moveTo>
                    <a:pt x="6096" y="50292"/>
                  </a:moveTo>
                  <a:lnTo>
                    <a:pt x="7619" y="53340"/>
                  </a:lnTo>
                  <a:lnTo>
                    <a:pt x="6096" y="38100"/>
                  </a:lnTo>
                  <a:lnTo>
                    <a:pt x="6096" y="12192"/>
                  </a:lnTo>
                  <a:lnTo>
                    <a:pt x="3048" y="16764"/>
                  </a:lnTo>
                  <a:lnTo>
                    <a:pt x="1524" y="18288"/>
                  </a:lnTo>
                  <a:lnTo>
                    <a:pt x="1524" y="22860"/>
                  </a:lnTo>
                  <a:lnTo>
                    <a:pt x="0" y="27432"/>
                  </a:lnTo>
                  <a:lnTo>
                    <a:pt x="0" y="35052"/>
                  </a:lnTo>
                  <a:lnTo>
                    <a:pt x="1524" y="39624"/>
                  </a:lnTo>
                  <a:lnTo>
                    <a:pt x="1524" y="44196"/>
                  </a:lnTo>
                  <a:lnTo>
                    <a:pt x="3048" y="47244"/>
                  </a:lnTo>
                  <a:lnTo>
                    <a:pt x="6096" y="50292"/>
                  </a:lnTo>
                  <a:close/>
                </a:path>
                <a:path w="62484" h="62484">
                  <a:moveTo>
                    <a:pt x="25908" y="36576"/>
                  </a:moveTo>
                  <a:lnTo>
                    <a:pt x="28956" y="44196"/>
                  </a:lnTo>
                  <a:lnTo>
                    <a:pt x="32004" y="44196"/>
                  </a:lnTo>
                  <a:lnTo>
                    <a:pt x="30480" y="38100"/>
                  </a:lnTo>
                  <a:lnTo>
                    <a:pt x="28956" y="38100"/>
                  </a:lnTo>
                  <a:lnTo>
                    <a:pt x="25527" y="35813"/>
                  </a:lnTo>
                  <a:lnTo>
                    <a:pt x="24384" y="35052"/>
                  </a:lnTo>
                  <a:lnTo>
                    <a:pt x="23537" y="31834"/>
                  </a:lnTo>
                  <a:lnTo>
                    <a:pt x="23414" y="32142"/>
                  </a:lnTo>
                  <a:lnTo>
                    <a:pt x="23368" y="31495"/>
                  </a:lnTo>
                  <a:lnTo>
                    <a:pt x="22860" y="21336"/>
                  </a:lnTo>
                  <a:lnTo>
                    <a:pt x="22860" y="41148"/>
                  </a:lnTo>
                  <a:lnTo>
                    <a:pt x="24384" y="42672"/>
                  </a:lnTo>
                  <a:lnTo>
                    <a:pt x="24384" y="56388"/>
                  </a:lnTo>
                  <a:lnTo>
                    <a:pt x="27431" y="56388"/>
                  </a:lnTo>
                  <a:lnTo>
                    <a:pt x="28956" y="62484"/>
                  </a:lnTo>
                  <a:lnTo>
                    <a:pt x="32004" y="62484"/>
                  </a:lnTo>
                  <a:lnTo>
                    <a:pt x="28956" y="56388"/>
                  </a:lnTo>
                  <a:lnTo>
                    <a:pt x="27431" y="44196"/>
                  </a:lnTo>
                  <a:lnTo>
                    <a:pt x="28956" y="44196"/>
                  </a:lnTo>
                  <a:lnTo>
                    <a:pt x="22860" y="33528"/>
                  </a:lnTo>
                  <a:lnTo>
                    <a:pt x="22860" y="30480"/>
                  </a:lnTo>
                  <a:lnTo>
                    <a:pt x="23295" y="31786"/>
                  </a:lnTo>
                  <a:lnTo>
                    <a:pt x="22860" y="33528"/>
                  </a:lnTo>
                  <a:lnTo>
                    <a:pt x="28956" y="44196"/>
                  </a:lnTo>
                  <a:lnTo>
                    <a:pt x="25908" y="36576"/>
                  </a:lnTo>
                  <a:lnTo>
                    <a:pt x="27431" y="38100"/>
                  </a:lnTo>
                  <a:lnTo>
                    <a:pt x="25908" y="36576"/>
                  </a:lnTo>
                  <a:close/>
                </a:path>
                <a:path w="62484" h="62484">
                  <a:moveTo>
                    <a:pt x="18287" y="32004"/>
                  </a:moveTo>
                  <a:lnTo>
                    <a:pt x="18287" y="27432"/>
                  </a:lnTo>
                  <a:lnTo>
                    <a:pt x="18287" y="32004"/>
                  </a:lnTo>
                  <a:lnTo>
                    <a:pt x="18287" y="25908"/>
                  </a:lnTo>
                  <a:lnTo>
                    <a:pt x="16763" y="10668"/>
                  </a:lnTo>
                  <a:lnTo>
                    <a:pt x="13716" y="12192"/>
                  </a:lnTo>
                  <a:lnTo>
                    <a:pt x="12192" y="15240"/>
                  </a:lnTo>
                  <a:lnTo>
                    <a:pt x="10668" y="47244"/>
                  </a:lnTo>
                  <a:lnTo>
                    <a:pt x="13716" y="50292"/>
                  </a:lnTo>
                  <a:lnTo>
                    <a:pt x="16763" y="53340"/>
                  </a:lnTo>
                  <a:lnTo>
                    <a:pt x="19812" y="54864"/>
                  </a:lnTo>
                  <a:lnTo>
                    <a:pt x="22860" y="54864"/>
                  </a:lnTo>
                  <a:lnTo>
                    <a:pt x="19812" y="39624"/>
                  </a:lnTo>
                  <a:lnTo>
                    <a:pt x="18287" y="36576"/>
                  </a:lnTo>
                  <a:lnTo>
                    <a:pt x="18287" y="35052"/>
                  </a:lnTo>
                  <a:lnTo>
                    <a:pt x="19431" y="37719"/>
                  </a:lnTo>
                  <a:lnTo>
                    <a:pt x="24384" y="42672"/>
                  </a:lnTo>
                  <a:lnTo>
                    <a:pt x="22860" y="41148"/>
                  </a:lnTo>
                  <a:lnTo>
                    <a:pt x="22860" y="21336"/>
                  </a:lnTo>
                  <a:lnTo>
                    <a:pt x="19812" y="24384"/>
                  </a:lnTo>
                  <a:lnTo>
                    <a:pt x="18287" y="25908"/>
                  </a:lnTo>
                  <a:lnTo>
                    <a:pt x="18287" y="32004"/>
                  </a:lnTo>
                  <a:close/>
                </a:path>
                <a:path w="62484" h="62484">
                  <a:moveTo>
                    <a:pt x="23414" y="32142"/>
                  </a:moveTo>
                  <a:lnTo>
                    <a:pt x="23537" y="31834"/>
                  </a:lnTo>
                  <a:lnTo>
                    <a:pt x="24384" y="27432"/>
                  </a:lnTo>
                  <a:lnTo>
                    <a:pt x="25630" y="26600"/>
                  </a:lnTo>
                  <a:lnTo>
                    <a:pt x="25908" y="25908"/>
                  </a:lnTo>
                  <a:lnTo>
                    <a:pt x="27431" y="19812"/>
                  </a:lnTo>
                  <a:lnTo>
                    <a:pt x="35052" y="19812"/>
                  </a:lnTo>
                  <a:lnTo>
                    <a:pt x="35052" y="25907"/>
                  </a:lnTo>
                  <a:lnTo>
                    <a:pt x="35433" y="26860"/>
                  </a:lnTo>
                  <a:lnTo>
                    <a:pt x="35814" y="27050"/>
                  </a:lnTo>
                  <a:lnTo>
                    <a:pt x="36575" y="27432"/>
                  </a:lnTo>
                  <a:lnTo>
                    <a:pt x="39079" y="21118"/>
                  </a:lnTo>
                  <a:lnTo>
                    <a:pt x="39624" y="21336"/>
                  </a:lnTo>
                  <a:lnTo>
                    <a:pt x="41148" y="22860"/>
                  </a:lnTo>
                  <a:lnTo>
                    <a:pt x="42672" y="25908"/>
                  </a:lnTo>
                  <a:lnTo>
                    <a:pt x="44196" y="30480"/>
                  </a:lnTo>
                  <a:lnTo>
                    <a:pt x="44196" y="32004"/>
                  </a:lnTo>
                  <a:lnTo>
                    <a:pt x="42672" y="38100"/>
                  </a:lnTo>
                  <a:lnTo>
                    <a:pt x="44196" y="32004"/>
                  </a:lnTo>
                  <a:lnTo>
                    <a:pt x="42672" y="27432"/>
                  </a:lnTo>
                  <a:lnTo>
                    <a:pt x="44196" y="30480"/>
                  </a:lnTo>
                  <a:lnTo>
                    <a:pt x="42672" y="25908"/>
                  </a:lnTo>
                  <a:lnTo>
                    <a:pt x="42018" y="25037"/>
                  </a:lnTo>
                  <a:lnTo>
                    <a:pt x="42672" y="35052"/>
                  </a:lnTo>
                  <a:lnTo>
                    <a:pt x="41148" y="39624"/>
                  </a:lnTo>
                  <a:lnTo>
                    <a:pt x="39624" y="41148"/>
                  </a:lnTo>
                  <a:lnTo>
                    <a:pt x="38100" y="42672"/>
                  </a:lnTo>
                  <a:lnTo>
                    <a:pt x="39624" y="54864"/>
                  </a:lnTo>
                  <a:lnTo>
                    <a:pt x="41148" y="54864"/>
                  </a:lnTo>
                  <a:lnTo>
                    <a:pt x="44196" y="53340"/>
                  </a:lnTo>
                  <a:lnTo>
                    <a:pt x="45719" y="51816"/>
                  </a:lnTo>
                  <a:lnTo>
                    <a:pt x="45719" y="10668"/>
                  </a:lnTo>
                  <a:lnTo>
                    <a:pt x="44196" y="10668"/>
                  </a:lnTo>
                  <a:lnTo>
                    <a:pt x="41148" y="9144"/>
                  </a:lnTo>
                  <a:lnTo>
                    <a:pt x="39624" y="7620"/>
                  </a:lnTo>
                  <a:lnTo>
                    <a:pt x="38100" y="19812"/>
                  </a:lnTo>
                  <a:lnTo>
                    <a:pt x="32004" y="18288"/>
                  </a:lnTo>
                  <a:lnTo>
                    <a:pt x="28956" y="18288"/>
                  </a:lnTo>
                  <a:lnTo>
                    <a:pt x="24384" y="19812"/>
                  </a:lnTo>
                  <a:lnTo>
                    <a:pt x="22860" y="21336"/>
                  </a:lnTo>
                  <a:lnTo>
                    <a:pt x="23368" y="31495"/>
                  </a:lnTo>
                  <a:lnTo>
                    <a:pt x="23414" y="32142"/>
                  </a:lnTo>
                  <a:close/>
                </a:path>
                <a:path w="62484" h="62484">
                  <a:moveTo>
                    <a:pt x="28956" y="24384"/>
                  </a:moveTo>
                  <a:lnTo>
                    <a:pt x="27431" y="25908"/>
                  </a:lnTo>
                  <a:lnTo>
                    <a:pt x="27940" y="25738"/>
                  </a:lnTo>
                  <a:lnTo>
                    <a:pt x="31089" y="24688"/>
                  </a:lnTo>
                  <a:lnTo>
                    <a:pt x="30480" y="24384"/>
                  </a:lnTo>
                  <a:lnTo>
                    <a:pt x="35052" y="19812"/>
                  </a:lnTo>
                  <a:lnTo>
                    <a:pt x="27431" y="19812"/>
                  </a:lnTo>
                  <a:lnTo>
                    <a:pt x="25908" y="25908"/>
                  </a:lnTo>
                  <a:lnTo>
                    <a:pt x="25690" y="26561"/>
                  </a:lnTo>
                  <a:lnTo>
                    <a:pt x="27431" y="25908"/>
                  </a:lnTo>
                  <a:lnTo>
                    <a:pt x="28956" y="24384"/>
                  </a:lnTo>
                  <a:close/>
                </a:path>
                <a:path w="62484" h="62484">
                  <a:moveTo>
                    <a:pt x="35487" y="26996"/>
                  </a:moveTo>
                  <a:lnTo>
                    <a:pt x="36576" y="29717"/>
                  </a:lnTo>
                  <a:lnTo>
                    <a:pt x="37422" y="31834"/>
                  </a:lnTo>
                  <a:lnTo>
                    <a:pt x="37592" y="31495"/>
                  </a:lnTo>
                  <a:lnTo>
                    <a:pt x="37545" y="32142"/>
                  </a:lnTo>
                  <a:lnTo>
                    <a:pt x="36576" y="33527"/>
                  </a:lnTo>
                  <a:lnTo>
                    <a:pt x="35560" y="35559"/>
                  </a:lnTo>
                  <a:lnTo>
                    <a:pt x="33528" y="38100"/>
                  </a:lnTo>
                  <a:lnTo>
                    <a:pt x="35052" y="36576"/>
                  </a:lnTo>
                  <a:lnTo>
                    <a:pt x="39624" y="41148"/>
                  </a:lnTo>
                  <a:lnTo>
                    <a:pt x="41148" y="39624"/>
                  </a:lnTo>
                  <a:lnTo>
                    <a:pt x="42672" y="35052"/>
                  </a:lnTo>
                  <a:lnTo>
                    <a:pt x="42018" y="25037"/>
                  </a:lnTo>
                  <a:lnTo>
                    <a:pt x="42672" y="25908"/>
                  </a:lnTo>
                  <a:lnTo>
                    <a:pt x="41148" y="22860"/>
                  </a:lnTo>
                  <a:lnTo>
                    <a:pt x="39624" y="21336"/>
                  </a:lnTo>
                  <a:lnTo>
                    <a:pt x="39079" y="21118"/>
                  </a:lnTo>
                  <a:lnTo>
                    <a:pt x="36575" y="27432"/>
                  </a:lnTo>
                  <a:lnTo>
                    <a:pt x="35814" y="27050"/>
                  </a:lnTo>
                  <a:lnTo>
                    <a:pt x="35487" y="26996"/>
                  </a:lnTo>
                  <a:lnTo>
                    <a:pt x="36576" y="28447"/>
                  </a:lnTo>
                  <a:lnTo>
                    <a:pt x="36576" y="28193"/>
                  </a:lnTo>
                  <a:lnTo>
                    <a:pt x="36880" y="28651"/>
                  </a:lnTo>
                  <a:lnTo>
                    <a:pt x="38100" y="30480"/>
                  </a:lnTo>
                  <a:lnTo>
                    <a:pt x="38100" y="33528"/>
                  </a:lnTo>
                  <a:lnTo>
                    <a:pt x="35052" y="36575"/>
                  </a:lnTo>
                  <a:lnTo>
                    <a:pt x="36576" y="35051"/>
                  </a:lnTo>
                  <a:lnTo>
                    <a:pt x="38100" y="33528"/>
                  </a:lnTo>
                  <a:lnTo>
                    <a:pt x="38100" y="30480"/>
                  </a:lnTo>
                  <a:lnTo>
                    <a:pt x="36957" y="28955"/>
                  </a:lnTo>
                  <a:lnTo>
                    <a:pt x="36576" y="28447"/>
                  </a:lnTo>
                  <a:lnTo>
                    <a:pt x="35487" y="26996"/>
                  </a:lnTo>
                  <a:close/>
                </a:path>
                <a:path w="62484" h="62484">
                  <a:moveTo>
                    <a:pt x="31311" y="24661"/>
                  </a:moveTo>
                  <a:lnTo>
                    <a:pt x="32004" y="24384"/>
                  </a:lnTo>
                  <a:lnTo>
                    <a:pt x="33528" y="24384"/>
                  </a:lnTo>
                  <a:lnTo>
                    <a:pt x="35052" y="19812"/>
                  </a:lnTo>
                  <a:lnTo>
                    <a:pt x="30480" y="24384"/>
                  </a:lnTo>
                  <a:lnTo>
                    <a:pt x="31089" y="24688"/>
                  </a:lnTo>
                  <a:lnTo>
                    <a:pt x="28194" y="25907"/>
                  </a:lnTo>
                  <a:lnTo>
                    <a:pt x="34671" y="25907"/>
                  </a:lnTo>
                  <a:lnTo>
                    <a:pt x="35356" y="26822"/>
                  </a:lnTo>
                  <a:lnTo>
                    <a:pt x="35052" y="25907"/>
                  </a:lnTo>
                  <a:lnTo>
                    <a:pt x="34544" y="25738"/>
                  </a:lnTo>
                  <a:lnTo>
                    <a:pt x="31311" y="24661"/>
                  </a:lnTo>
                  <a:close/>
                </a:path>
                <a:path w="62484" h="62484">
                  <a:moveTo>
                    <a:pt x="37664" y="31786"/>
                  </a:moveTo>
                  <a:lnTo>
                    <a:pt x="37592" y="31495"/>
                  </a:lnTo>
                  <a:lnTo>
                    <a:pt x="37422" y="31834"/>
                  </a:lnTo>
                  <a:lnTo>
                    <a:pt x="36576" y="29717"/>
                  </a:lnTo>
                  <a:lnTo>
                    <a:pt x="36576" y="33527"/>
                  </a:lnTo>
                  <a:lnTo>
                    <a:pt x="37545" y="32142"/>
                  </a:lnTo>
                  <a:lnTo>
                    <a:pt x="37664" y="31786"/>
                  </a:lnTo>
                  <a:close/>
                </a:path>
                <a:path w="62484" h="62484">
                  <a:moveTo>
                    <a:pt x="36575" y="35052"/>
                  </a:moveTo>
                  <a:lnTo>
                    <a:pt x="35052" y="36575"/>
                  </a:lnTo>
                  <a:lnTo>
                    <a:pt x="38100" y="33528"/>
                  </a:lnTo>
                  <a:lnTo>
                    <a:pt x="36575" y="35052"/>
                  </a:lnTo>
                  <a:close/>
                </a:path>
                <a:path w="62484" h="62484">
                  <a:moveTo>
                    <a:pt x="36957" y="28955"/>
                  </a:moveTo>
                  <a:lnTo>
                    <a:pt x="38100" y="30480"/>
                  </a:lnTo>
                  <a:lnTo>
                    <a:pt x="36880" y="28651"/>
                  </a:lnTo>
                  <a:lnTo>
                    <a:pt x="36576" y="28193"/>
                  </a:lnTo>
                  <a:lnTo>
                    <a:pt x="36576" y="28447"/>
                  </a:lnTo>
                  <a:lnTo>
                    <a:pt x="36957" y="28955"/>
                  </a:lnTo>
                  <a:close/>
                </a:path>
                <a:path w="62484" h="62484">
                  <a:moveTo>
                    <a:pt x="54863" y="35052"/>
                  </a:moveTo>
                  <a:lnTo>
                    <a:pt x="56387" y="33528"/>
                  </a:lnTo>
                  <a:lnTo>
                    <a:pt x="54863" y="27432"/>
                  </a:lnTo>
                  <a:lnTo>
                    <a:pt x="54863" y="22860"/>
                  </a:lnTo>
                  <a:lnTo>
                    <a:pt x="54863" y="35052"/>
                  </a:lnTo>
                  <a:close/>
                </a:path>
                <a:path w="62484" h="62484">
                  <a:moveTo>
                    <a:pt x="50292" y="48768"/>
                  </a:moveTo>
                  <a:lnTo>
                    <a:pt x="51816" y="45720"/>
                  </a:lnTo>
                  <a:lnTo>
                    <a:pt x="50292" y="15240"/>
                  </a:lnTo>
                  <a:lnTo>
                    <a:pt x="48768" y="12192"/>
                  </a:lnTo>
                  <a:lnTo>
                    <a:pt x="48768" y="50292"/>
                  </a:lnTo>
                  <a:lnTo>
                    <a:pt x="50292" y="56388"/>
                  </a:lnTo>
                  <a:lnTo>
                    <a:pt x="53340" y="53340"/>
                  </a:lnTo>
                  <a:lnTo>
                    <a:pt x="51816" y="45720"/>
                  </a:lnTo>
                  <a:lnTo>
                    <a:pt x="50292" y="48768"/>
                  </a:lnTo>
                  <a:close/>
                </a:path>
                <a:path w="62484" h="62484">
                  <a:moveTo>
                    <a:pt x="53340" y="10668"/>
                  </a:moveTo>
                  <a:lnTo>
                    <a:pt x="50292" y="7620"/>
                  </a:lnTo>
                  <a:lnTo>
                    <a:pt x="51816" y="16764"/>
                  </a:lnTo>
                  <a:lnTo>
                    <a:pt x="53340" y="19812"/>
                  </a:lnTo>
                  <a:lnTo>
                    <a:pt x="54863" y="22860"/>
                  </a:lnTo>
                  <a:lnTo>
                    <a:pt x="54863" y="12192"/>
                  </a:lnTo>
                  <a:lnTo>
                    <a:pt x="53340" y="10668"/>
                  </a:lnTo>
                  <a:close/>
                </a:path>
                <a:path w="62484" h="62484">
                  <a:moveTo>
                    <a:pt x="32004" y="0"/>
                  </a:moveTo>
                  <a:lnTo>
                    <a:pt x="28956" y="0"/>
                  </a:lnTo>
                  <a:lnTo>
                    <a:pt x="28956" y="6096"/>
                  </a:lnTo>
                  <a:lnTo>
                    <a:pt x="35052" y="6096"/>
                  </a:lnTo>
                  <a:lnTo>
                    <a:pt x="35052" y="0"/>
                  </a:lnTo>
                  <a:lnTo>
                    <a:pt x="32004" y="0"/>
                  </a:lnTo>
                  <a:close/>
                </a:path>
                <a:path w="62484" h="62484">
                  <a:moveTo>
                    <a:pt x="16763" y="3048"/>
                  </a:moveTo>
                  <a:lnTo>
                    <a:pt x="19812" y="9144"/>
                  </a:lnTo>
                  <a:lnTo>
                    <a:pt x="22860" y="7620"/>
                  </a:lnTo>
                  <a:lnTo>
                    <a:pt x="24384" y="7620"/>
                  </a:lnTo>
                  <a:lnTo>
                    <a:pt x="27431" y="6096"/>
                  </a:lnTo>
                  <a:lnTo>
                    <a:pt x="27431" y="0"/>
                  </a:lnTo>
                  <a:lnTo>
                    <a:pt x="22860" y="1524"/>
                  </a:lnTo>
                  <a:lnTo>
                    <a:pt x="19812" y="1524"/>
                  </a:lnTo>
                  <a:lnTo>
                    <a:pt x="16763" y="3048"/>
                  </a:lnTo>
                  <a:close/>
                </a:path>
                <a:path w="62484" h="62484">
                  <a:moveTo>
                    <a:pt x="9143" y="9144"/>
                  </a:moveTo>
                  <a:lnTo>
                    <a:pt x="6096" y="12192"/>
                  </a:lnTo>
                  <a:lnTo>
                    <a:pt x="7619" y="21336"/>
                  </a:lnTo>
                  <a:lnTo>
                    <a:pt x="9143" y="18288"/>
                  </a:lnTo>
                  <a:lnTo>
                    <a:pt x="9143" y="9144"/>
                  </a:lnTo>
                  <a:close/>
                </a:path>
                <a:path w="62484" h="62484">
                  <a:moveTo>
                    <a:pt x="56387" y="30480"/>
                  </a:moveTo>
                  <a:lnTo>
                    <a:pt x="57912" y="47244"/>
                  </a:lnTo>
                  <a:lnTo>
                    <a:pt x="59436" y="44196"/>
                  </a:lnTo>
                  <a:lnTo>
                    <a:pt x="60960" y="42672"/>
                  </a:lnTo>
                  <a:lnTo>
                    <a:pt x="60960" y="39624"/>
                  </a:lnTo>
                  <a:lnTo>
                    <a:pt x="62484" y="35052"/>
                  </a:lnTo>
                  <a:lnTo>
                    <a:pt x="62484" y="27432"/>
                  </a:lnTo>
                  <a:lnTo>
                    <a:pt x="60960" y="22860"/>
                  </a:lnTo>
                  <a:lnTo>
                    <a:pt x="60960" y="21336"/>
                  </a:lnTo>
                  <a:lnTo>
                    <a:pt x="59436" y="18288"/>
                  </a:lnTo>
                  <a:lnTo>
                    <a:pt x="57912" y="16764"/>
                  </a:lnTo>
                  <a:lnTo>
                    <a:pt x="56387" y="30480"/>
                  </a:lnTo>
                  <a:close/>
                </a:path>
                <a:path w="62484" h="62484">
                  <a:moveTo>
                    <a:pt x="54863" y="39624"/>
                  </a:moveTo>
                  <a:lnTo>
                    <a:pt x="53340" y="42672"/>
                  </a:lnTo>
                  <a:lnTo>
                    <a:pt x="54863" y="50292"/>
                  </a:lnTo>
                  <a:lnTo>
                    <a:pt x="57912" y="47244"/>
                  </a:lnTo>
                  <a:lnTo>
                    <a:pt x="54863" y="38100"/>
                  </a:lnTo>
                  <a:lnTo>
                    <a:pt x="54863" y="39624"/>
                  </a:lnTo>
                  <a:close/>
                </a:path>
                <a:path w="62484" h="62484">
                  <a:moveTo>
                    <a:pt x="39624" y="54864"/>
                  </a:moveTo>
                  <a:lnTo>
                    <a:pt x="38100" y="42672"/>
                  </a:lnTo>
                  <a:lnTo>
                    <a:pt x="39624" y="41148"/>
                  </a:lnTo>
                  <a:lnTo>
                    <a:pt x="35052" y="36576"/>
                  </a:lnTo>
                  <a:lnTo>
                    <a:pt x="33528" y="38100"/>
                  </a:lnTo>
                  <a:lnTo>
                    <a:pt x="35052" y="38100"/>
                  </a:lnTo>
                  <a:lnTo>
                    <a:pt x="33528" y="38100"/>
                  </a:lnTo>
                  <a:lnTo>
                    <a:pt x="35560" y="35559"/>
                  </a:lnTo>
                  <a:lnTo>
                    <a:pt x="32004" y="38100"/>
                  </a:lnTo>
                  <a:lnTo>
                    <a:pt x="31157" y="37761"/>
                  </a:lnTo>
                  <a:lnTo>
                    <a:pt x="26924" y="36067"/>
                  </a:lnTo>
                  <a:lnTo>
                    <a:pt x="25336" y="35432"/>
                  </a:lnTo>
                  <a:lnTo>
                    <a:pt x="24384" y="33527"/>
                  </a:lnTo>
                  <a:lnTo>
                    <a:pt x="24384" y="29717"/>
                  </a:lnTo>
                  <a:lnTo>
                    <a:pt x="25472" y="26996"/>
                  </a:lnTo>
                  <a:lnTo>
                    <a:pt x="27649" y="26125"/>
                  </a:lnTo>
                  <a:lnTo>
                    <a:pt x="27813" y="25907"/>
                  </a:lnTo>
                  <a:lnTo>
                    <a:pt x="28194" y="25907"/>
                  </a:lnTo>
                  <a:lnTo>
                    <a:pt x="31157" y="24722"/>
                  </a:lnTo>
                  <a:lnTo>
                    <a:pt x="31311" y="24661"/>
                  </a:lnTo>
                  <a:lnTo>
                    <a:pt x="34544" y="25738"/>
                  </a:lnTo>
                  <a:lnTo>
                    <a:pt x="35052" y="25907"/>
                  </a:lnTo>
                  <a:lnTo>
                    <a:pt x="35356" y="26822"/>
                  </a:lnTo>
                  <a:lnTo>
                    <a:pt x="35487" y="26996"/>
                  </a:lnTo>
                  <a:lnTo>
                    <a:pt x="35433" y="26860"/>
                  </a:lnTo>
                  <a:lnTo>
                    <a:pt x="35052" y="25907"/>
                  </a:lnTo>
                  <a:lnTo>
                    <a:pt x="35052" y="19812"/>
                  </a:lnTo>
                  <a:lnTo>
                    <a:pt x="33528" y="24384"/>
                  </a:lnTo>
                  <a:lnTo>
                    <a:pt x="32004" y="24384"/>
                  </a:lnTo>
                  <a:lnTo>
                    <a:pt x="31241" y="24638"/>
                  </a:lnTo>
                  <a:lnTo>
                    <a:pt x="31089" y="24688"/>
                  </a:lnTo>
                  <a:lnTo>
                    <a:pt x="27940" y="25738"/>
                  </a:lnTo>
                  <a:lnTo>
                    <a:pt x="27431" y="25908"/>
                  </a:lnTo>
                  <a:lnTo>
                    <a:pt x="25690" y="26561"/>
                  </a:lnTo>
                  <a:lnTo>
                    <a:pt x="24384" y="27432"/>
                  </a:lnTo>
                  <a:lnTo>
                    <a:pt x="23537" y="31834"/>
                  </a:lnTo>
                  <a:lnTo>
                    <a:pt x="24384" y="35052"/>
                  </a:lnTo>
                  <a:lnTo>
                    <a:pt x="25527" y="35813"/>
                  </a:lnTo>
                  <a:lnTo>
                    <a:pt x="28956" y="38100"/>
                  </a:lnTo>
                  <a:lnTo>
                    <a:pt x="30480" y="38100"/>
                  </a:lnTo>
                  <a:lnTo>
                    <a:pt x="32004" y="44196"/>
                  </a:lnTo>
                  <a:lnTo>
                    <a:pt x="35052" y="44196"/>
                  </a:lnTo>
                  <a:lnTo>
                    <a:pt x="36575" y="56388"/>
                  </a:lnTo>
                  <a:lnTo>
                    <a:pt x="39624" y="62484"/>
                  </a:lnTo>
                  <a:lnTo>
                    <a:pt x="41148" y="60960"/>
                  </a:lnTo>
                  <a:lnTo>
                    <a:pt x="44196" y="60960"/>
                  </a:lnTo>
                  <a:lnTo>
                    <a:pt x="45719" y="59436"/>
                  </a:lnTo>
                  <a:lnTo>
                    <a:pt x="50292" y="56388"/>
                  </a:lnTo>
                  <a:lnTo>
                    <a:pt x="48768" y="50292"/>
                  </a:lnTo>
                  <a:lnTo>
                    <a:pt x="48768" y="12192"/>
                  </a:lnTo>
                  <a:lnTo>
                    <a:pt x="50292" y="15240"/>
                  </a:lnTo>
                  <a:lnTo>
                    <a:pt x="51816" y="45720"/>
                  </a:lnTo>
                  <a:lnTo>
                    <a:pt x="53340" y="53340"/>
                  </a:lnTo>
                  <a:lnTo>
                    <a:pt x="54863" y="50292"/>
                  </a:lnTo>
                  <a:lnTo>
                    <a:pt x="53340" y="42672"/>
                  </a:lnTo>
                  <a:lnTo>
                    <a:pt x="54863" y="39624"/>
                  </a:lnTo>
                  <a:lnTo>
                    <a:pt x="54863" y="38100"/>
                  </a:lnTo>
                  <a:lnTo>
                    <a:pt x="57912" y="47244"/>
                  </a:lnTo>
                  <a:lnTo>
                    <a:pt x="56387" y="30480"/>
                  </a:lnTo>
                  <a:lnTo>
                    <a:pt x="54863" y="25908"/>
                  </a:lnTo>
                  <a:lnTo>
                    <a:pt x="56387" y="30480"/>
                  </a:lnTo>
                  <a:lnTo>
                    <a:pt x="57912" y="16764"/>
                  </a:lnTo>
                  <a:lnTo>
                    <a:pt x="54863" y="12192"/>
                  </a:lnTo>
                  <a:lnTo>
                    <a:pt x="54863" y="27432"/>
                  </a:lnTo>
                  <a:lnTo>
                    <a:pt x="56387" y="33528"/>
                  </a:lnTo>
                  <a:lnTo>
                    <a:pt x="54863" y="35052"/>
                  </a:lnTo>
                  <a:lnTo>
                    <a:pt x="54863" y="22860"/>
                  </a:lnTo>
                  <a:lnTo>
                    <a:pt x="53340" y="19812"/>
                  </a:lnTo>
                  <a:lnTo>
                    <a:pt x="51816" y="16764"/>
                  </a:lnTo>
                  <a:lnTo>
                    <a:pt x="50292" y="7620"/>
                  </a:lnTo>
                  <a:lnTo>
                    <a:pt x="47243" y="4572"/>
                  </a:lnTo>
                  <a:lnTo>
                    <a:pt x="44196" y="3048"/>
                  </a:lnTo>
                  <a:lnTo>
                    <a:pt x="42672" y="1524"/>
                  </a:lnTo>
                  <a:lnTo>
                    <a:pt x="39624" y="1524"/>
                  </a:lnTo>
                  <a:lnTo>
                    <a:pt x="36575" y="7620"/>
                  </a:lnTo>
                  <a:lnTo>
                    <a:pt x="38100" y="19812"/>
                  </a:lnTo>
                  <a:lnTo>
                    <a:pt x="39624" y="7620"/>
                  </a:lnTo>
                  <a:lnTo>
                    <a:pt x="41148" y="9144"/>
                  </a:lnTo>
                  <a:lnTo>
                    <a:pt x="44196" y="10668"/>
                  </a:lnTo>
                  <a:lnTo>
                    <a:pt x="45719" y="10668"/>
                  </a:lnTo>
                  <a:lnTo>
                    <a:pt x="45719" y="51816"/>
                  </a:lnTo>
                  <a:lnTo>
                    <a:pt x="44196" y="53340"/>
                  </a:lnTo>
                  <a:lnTo>
                    <a:pt x="41148" y="54864"/>
                  </a:lnTo>
                  <a:lnTo>
                    <a:pt x="39624" y="54864"/>
                  </a:lnTo>
                  <a:close/>
                </a:path>
                <a:path w="62484" h="62484">
                  <a:moveTo>
                    <a:pt x="35052" y="56388"/>
                  </a:moveTo>
                  <a:lnTo>
                    <a:pt x="39624" y="62484"/>
                  </a:lnTo>
                  <a:lnTo>
                    <a:pt x="36575" y="56388"/>
                  </a:lnTo>
                  <a:lnTo>
                    <a:pt x="35052" y="44196"/>
                  </a:lnTo>
                  <a:lnTo>
                    <a:pt x="32004" y="44196"/>
                  </a:lnTo>
                  <a:lnTo>
                    <a:pt x="32004" y="56388"/>
                  </a:lnTo>
                  <a:lnTo>
                    <a:pt x="35052" y="62484"/>
                  </a:lnTo>
                  <a:lnTo>
                    <a:pt x="39624" y="62484"/>
                  </a:lnTo>
                  <a:lnTo>
                    <a:pt x="35052" y="56388"/>
                  </a:lnTo>
                  <a:close/>
                </a:path>
                <a:path w="62484" h="62484">
                  <a:moveTo>
                    <a:pt x="32004" y="56388"/>
                  </a:moveTo>
                  <a:lnTo>
                    <a:pt x="32004" y="44196"/>
                  </a:lnTo>
                  <a:lnTo>
                    <a:pt x="27431" y="44196"/>
                  </a:lnTo>
                  <a:lnTo>
                    <a:pt x="28956" y="56388"/>
                  </a:lnTo>
                  <a:lnTo>
                    <a:pt x="32004" y="62484"/>
                  </a:lnTo>
                  <a:lnTo>
                    <a:pt x="35052" y="62484"/>
                  </a:lnTo>
                  <a:lnTo>
                    <a:pt x="32004" y="56388"/>
                  </a:lnTo>
                  <a:close/>
                </a:path>
                <a:path w="62484" h="62484">
                  <a:moveTo>
                    <a:pt x="7619" y="39624"/>
                  </a:moveTo>
                  <a:lnTo>
                    <a:pt x="7619" y="42672"/>
                  </a:lnTo>
                  <a:lnTo>
                    <a:pt x="9143" y="44196"/>
                  </a:lnTo>
                  <a:lnTo>
                    <a:pt x="7619" y="22860"/>
                  </a:lnTo>
                  <a:lnTo>
                    <a:pt x="6096" y="25908"/>
                  </a:lnTo>
                  <a:lnTo>
                    <a:pt x="7619" y="39624"/>
                  </a:lnTo>
                  <a:close/>
                </a:path>
                <a:path w="62484" h="62484">
                  <a:moveTo>
                    <a:pt x="6096" y="35052"/>
                  </a:moveTo>
                  <a:lnTo>
                    <a:pt x="7619" y="39624"/>
                  </a:lnTo>
                  <a:lnTo>
                    <a:pt x="6096" y="33528"/>
                  </a:lnTo>
                  <a:lnTo>
                    <a:pt x="6096" y="35052"/>
                  </a:lnTo>
                  <a:close/>
                </a:path>
                <a:path w="62484" h="62484">
                  <a:moveTo>
                    <a:pt x="23295" y="31786"/>
                  </a:moveTo>
                  <a:lnTo>
                    <a:pt x="22860" y="30480"/>
                  </a:lnTo>
                  <a:lnTo>
                    <a:pt x="22860" y="33528"/>
                  </a:lnTo>
                  <a:lnTo>
                    <a:pt x="23295" y="31786"/>
                  </a:lnTo>
                  <a:close/>
                </a:path>
                <a:path w="62484" h="62484">
                  <a:moveTo>
                    <a:pt x="6096" y="12192"/>
                  </a:moveTo>
                  <a:lnTo>
                    <a:pt x="6096" y="30480"/>
                  </a:lnTo>
                  <a:lnTo>
                    <a:pt x="6096" y="12192"/>
                  </a:lnTo>
                  <a:close/>
                </a:path>
                <a:path w="62484" h="62484">
                  <a:moveTo>
                    <a:pt x="42672" y="27432"/>
                  </a:moveTo>
                  <a:lnTo>
                    <a:pt x="44196" y="32004"/>
                  </a:lnTo>
                  <a:lnTo>
                    <a:pt x="44196" y="30480"/>
                  </a:lnTo>
                  <a:lnTo>
                    <a:pt x="42672" y="27432"/>
                  </a:lnTo>
                  <a:close/>
                </a:path>
                <a:path w="62484" h="62484">
                  <a:moveTo>
                    <a:pt x="35356" y="26822"/>
                  </a:moveTo>
                  <a:lnTo>
                    <a:pt x="34671" y="25907"/>
                  </a:lnTo>
                  <a:lnTo>
                    <a:pt x="33528" y="25907"/>
                  </a:lnTo>
                  <a:lnTo>
                    <a:pt x="35356" y="26822"/>
                  </a:lnTo>
                  <a:close/>
                </a:path>
                <a:path w="62484" h="62484">
                  <a:moveTo>
                    <a:pt x="32004" y="38100"/>
                  </a:moveTo>
                  <a:lnTo>
                    <a:pt x="35560" y="35559"/>
                  </a:lnTo>
                  <a:lnTo>
                    <a:pt x="31157" y="37761"/>
                  </a:lnTo>
                  <a:lnTo>
                    <a:pt x="32004" y="38100"/>
                  </a:lnTo>
                  <a:close/>
                </a:path>
                <a:path w="62484" h="62484">
                  <a:moveTo>
                    <a:pt x="28194" y="25907"/>
                  </a:moveTo>
                  <a:lnTo>
                    <a:pt x="27813" y="25907"/>
                  </a:lnTo>
                  <a:lnTo>
                    <a:pt x="27649" y="26125"/>
                  </a:lnTo>
                  <a:lnTo>
                    <a:pt x="28194" y="25907"/>
                  </a:lnTo>
                  <a:close/>
                </a:path>
              </a:pathLst>
            </a:custGeom>
            <a:solidFill>
              <a:srgbClr val="000000"/>
            </a:solidFill>
          </p:spPr>
          <p:txBody>
            <a:bodyPr wrap="square" lIns="0" tIns="0" rIns="0" bIns="0" rtlCol="0">
              <a:noAutofit/>
            </a:bodyPr>
            <a:lstStyle/>
            <a:p>
              <a:endParaRPr/>
            </a:p>
          </p:txBody>
        </p:sp>
        <p:sp>
          <p:nvSpPr>
            <p:cNvPr id="97" name="object 97"/>
            <p:cNvSpPr/>
            <p:nvPr/>
          </p:nvSpPr>
          <p:spPr>
            <a:xfrm>
              <a:off x="2659380" y="2607564"/>
              <a:ext cx="41147" cy="44196"/>
            </a:xfrm>
            <a:custGeom>
              <a:avLst/>
              <a:gdLst/>
              <a:ahLst/>
              <a:cxnLst/>
              <a:rect l="l" t="t" r="r" b="b"/>
              <a:pathLst>
                <a:path w="41147" h="44196">
                  <a:moveTo>
                    <a:pt x="0" y="21336"/>
                  </a:moveTo>
                  <a:lnTo>
                    <a:pt x="926" y="27980"/>
                  </a:lnTo>
                  <a:lnTo>
                    <a:pt x="8397" y="39529"/>
                  </a:lnTo>
                  <a:lnTo>
                    <a:pt x="21336" y="44196"/>
                  </a:lnTo>
                  <a:lnTo>
                    <a:pt x="26318" y="43410"/>
                  </a:lnTo>
                  <a:lnTo>
                    <a:pt x="36876" y="35209"/>
                  </a:lnTo>
                  <a:lnTo>
                    <a:pt x="41147" y="21336"/>
                  </a:lnTo>
                  <a:lnTo>
                    <a:pt x="40717" y="17273"/>
                  </a:lnTo>
                  <a:lnTo>
                    <a:pt x="33793" y="5203"/>
                  </a:lnTo>
                  <a:lnTo>
                    <a:pt x="21336" y="0"/>
                  </a:lnTo>
                  <a:lnTo>
                    <a:pt x="15802" y="758"/>
                  </a:lnTo>
                  <a:lnTo>
                    <a:pt x="4405" y="8661"/>
                  </a:lnTo>
                  <a:lnTo>
                    <a:pt x="0" y="21336"/>
                  </a:lnTo>
                  <a:close/>
                </a:path>
              </a:pathLst>
            </a:custGeom>
            <a:solidFill>
              <a:srgbClr val="FEFFFE"/>
            </a:solidFill>
          </p:spPr>
          <p:txBody>
            <a:bodyPr wrap="square" lIns="0" tIns="0" rIns="0" bIns="0" rtlCol="0">
              <a:noAutofit/>
            </a:bodyPr>
            <a:lstStyle/>
            <a:p>
              <a:endParaRPr/>
            </a:p>
          </p:txBody>
        </p:sp>
        <p:sp>
          <p:nvSpPr>
            <p:cNvPr id="98" name="object 98"/>
            <p:cNvSpPr/>
            <p:nvPr/>
          </p:nvSpPr>
          <p:spPr>
            <a:xfrm>
              <a:off x="2639568" y="2589276"/>
              <a:ext cx="47243" cy="80772"/>
            </a:xfrm>
            <a:custGeom>
              <a:avLst/>
              <a:gdLst/>
              <a:ahLst/>
              <a:cxnLst/>
              <a:rect l="l" t="t" r="r" b="b"/>
              <a:pathLst>
                <a:path w="47243" h="80772">
                  <a:moveTo>
                    <a:pt x="38100" y="42672"/>
                  </a:moveTo>
                  <a:lnTo>
                    <a:pt x="38100" y="80772"/>
                  </a:lnTo>
                  <a:lnTo>
                    <a:pt x="42671" y="80772"/>
                  </a:lnTo>
                  <a:lnTo>
                    <a:pt x="42671" y="42672"/>
                  </a:lnTo>
                  <a:lnTo>
                    <a:pt x="41910" y="42671"/>
                  </a:lnTo>
                  <a:lnTo>
                    <a:pt x="41656" y="43179"/>
                  </a:lnTo>
                  <a:lnTo>
                    <a:pt x="41148" y="44195"/>
                  </a:lnTo>
                  <a:lnTo>
                    <a:pt x="40640" y="43687"/>
                  </a:lnTo>
                  <a:lnTo>
                    <a:pt x="40386" y="43814"/>
                  </a:lnTo>
                  <a:lnTo>
                    <a:pt x="39624" y="44195"/>
                  </a:lnTo>
                  <a:lnTo>
                    <a:pt x="39116" y="43179"/>
                  </a:lnTo>
                  <a:lnTo>
                    <a:pt x="38100" y="42672"/>
                  </a:lnTo>
                  <a:close/>
                </a:path>
                <a:path w="47243" h="80772">
                  <a:moveTo>
                    <a:pt x="80771" y="33527"/>
                  </a:moveTo>
                  <a:lnTo>
                    <a:pt x="79248" y="30479"/>
                  </a:lnTo>
                  <a:lnTo>
                    <a:pt x="77724" y="25907"/>
                  </a:lnTo>
                  <a:lnTo>
                    <a:pt x="76200" y="22860"/>
                  </a:lnTo>
                  <a:lnTo>
                    <a:pt x="74675" y="19812"/>
                  </a:lnTo>
                  <a:lnTo>
                    <a:pt x="73151" y="16763"/>
                  </a:lnTo>
                  <a:lnTo>
                    <a:pt x="70104" y="13715"/>
                  </a:lnTo>
                  <a:lnTo>
                    <a:pt x="70104" y="12191"/>
                  </a:lnTo>
                  <a:lnTo>
                    <a:pt x="67056" y="10667"/>
                  </a:lnTo>
                  <a:lnTo>
                    <a:pt x="64007" y="7619"/>
                  </a:lnTo>
                  <a:lnTo>
                    <a:pt x="60959" y="6095"/>
                  </a:lnTo>
                  <a:lnTo>
                    <a:pt x="57912" y="4572"/>
                  </a:lnTo>
                  <a:lnTo>
                    <a:pt x="54863" y="1524"/>
                  </a:lnTo>
                  <a:lnTo>
                    <a:pt x="50292" y="1524"/>
                  </a:lnTo>
                  <a:lnTo>
                    <a:pt x="47243" y="0"/>
                  </a:lnTo>
                  <a:lnTo>
                    <a:pt x="42671" y="0"/>
                  </a:lnTo>
                  <a:lnTo>
                    <a:pt x="41656" y="37591"/>
                  </a:lnTo>
                  <a:lnTo>
                    <a:pt x="41148" y="36575"/>
                  </a:lnTo>
                  <a:lnTo>
                    <a:pt x="40386" y="36956"/>
                  </a:lnTo>
                  <a:lnTo>
                    <a:pt x="40132" y="37083"/>
                  </a:lnTo>
                  <a:lnTo>
                    <a:pt x="39319" y="37490"/>
                  </a:lnTo>
                  <a:lnTo>
                    <a:pt x="39116" y="37591"/>
                  </a:lnTo>
                  <a:lnTo>
                    <a:pt x="38100" y="38100"/>
                  </a:lnTo>
                  <a:lnTo>
                    <a:pt x="38100" y="0"/>
                  </a:lnTo>
                  <a:lnTo>
                    <a:pt x="33527" y="0"/>
                  </a:lnTo>
                  <a:lnTo>
                    <a:pt x="30480" y="1524"/>
                  </a:lnTo>
                  <a:lnTo>
                    <a:pt x="25907" y="1524"/>
                  </a:lnTo>
                  <a:lnTo>
                    <a:pt x="25907" y="3048"/>
                  </a:lnTo>
                  <a:lnTo>
                    <a:pt x="22859" y="3048"/>
                  </a:lnTo>
                  <a:lnTo>
                    <a:pt x="19812" y="6095"/>
                  </a:lnTo>
                  <a:lnTo>
                    <a:pt x="16763" y="7619"/>
                  </a:lnTo>
                  <a:lnTo>
                    <a:pt x="13715" y="10667"/>
                  </a:lnTo>
                  <a:lnTo>
                    <a:pt x="12192" y="10667"/>
                  </a:lnTo>
                  <a:lnTo>
                    <a:pt x="10668" y="13715"/>
                  </a:lnTo>
                  <a:lnTo>
                    <a:pt x="7619" y="16763"/>
                  </a:lnTo>
                  <a:lnTo>
                    <a:pt x="6095" y="19812"/>
                  </a:lnTo>
                  <a:lnTo>
                    <a:pt x="4571" y="22860"/>
                  </a:lnTo>
                  <a:lnTo>
                    <a:pt x="3048" y="25907"/>
                  </a:lnTo>
                  <a:lnTo>
                    <a:pt x="1524" y="30479"/>
                  </a:lnTo>
                  <a:lnTo>
                    <a:pt x="1524" y="33527"/>
                  </a:lnTo>
                  <a:lnTo>
                    <a:pt x="0" y="38100"/>
                  </a:lnTo>
                  <a:lnTo>
                    <a:pt x="0" y="42672"/>
                  </a:lnTo>
                  <a:lnTo>
                    <a:pt x="1524" y="47243"/>
                  </a:lnTo>
                  <a:lnTo>
                    <a:pt x="1524" y="50291"/>
                  </a:lnTo>
                  <a:lnTo>
                    <a:pt x="3048" y="54863"/>
                  </a:lnTo>
                  <a:lnTo>
                    <a:pt x="4571" y="57912"/>
                  </a:lnTo>
                  <a:lnTo>
                    <a:pt x="6095" y="60960"/>
                  </a:lnTo>
                  <a:lnTo>
                    <a:pt x="7619" y="64007"/>
                  </a:lnTo>
                  <a:lnTo>
                    <a:pt x="10668" y="67055"/>
                  </a:lnTo>
                  <a:lnTo>
                    <a:pt x="10668" y="68579"/>
                  </a:lnTo>
                  <a:lnTo>
                    <a:pt x="13715" y="70103"/>
                  </a:lnTo>
                  <a:lnTo>
                    <a:pt x="16763" y="73151"/>
                  </a:lnTo>
                  <a:lnTo>
                    <a:pt x="19812" y="74675"/>
                  </a:lnTo>
                  <a:lnTo>
                    <a:pt x="22859" y="76200"/>
                  </a:lnTo>
                  <a:lnTo>
                    <a:pt x="25907" y="77724"/>
                  </a:lnTo>
                  <a:lnTo>
                    <a:pt x="30480" y="79248"/>
                  </a:lnTo>
                  <a:lnTo>
                    <a:pt x="33527" y="80772"/>
                  </a:lnTo>
                  <a:lnTo>
                    <a:pt x="38100" y="80772"/>
                  </a:lnTo>
                  <a:lnTo>
                    <a:pt x="38100" y="42672"/>
                  </a:lnTo>
                  <a:lnTo>
                    <a:pt x="39116" y="43179"/>
                  </a:lnTo>
                  <a:lnTo>
                    <a:pt x="38862" y="42672"/>
                  </a:lnTo>
                  <a:lnTo>
                    <a:pt x="38100" y="41148"/>
                  </a:lnTo>
                  <a:lnTo>
                    <a:pt x="38100" y="39624"/>
                  </a:lnTo>
                  <a:lnTo>
                    <a:pt x="38862" y="38100"/>
                  </a:lnTo>
                  <a:lnTo>
                    <a:pt x="39624" y="38100"/>
                  </a:lnTo>
                  <a:lnTo>
                    <a:pt x="40385" y="37338"/>
                  </a:lnTo>
                  <a:lnTo>
                    <a:pt x="40640" y="37083"/>
                  </a:lnTo>
                  <a:lnTo>
                    <a:pt x="41452" y="37490"/>
                  </a:lnTo>
                  <a:lnTo>
                    <a:pt x="41656" y="38099"/>
                  </a:lnTo>
                  <a:lnTo>
                    <a:pt x="41910" y="38861"/>
                  </a:lnTo>
                  <a:lnTo>
                    <a:pt x="42367" y="40233"/>
                  </a:lnTo>
                  <a:lnTo>
                    <a:pt x="42291" y="40385"/>
                  </a:lnTo>
                  <a:lnTo>
                    <a:pt x="41148" y="42671"/>
                  </a:lnTo>
                  <a:lnTo>
                    <a:pt x="42671" y="41148"/>
                  </a:lnTo>
                  <a:lnTo>
                    <a:pt x="42671" y="39624"/>
                  </a:lnTo>
                  <a:lnTo>
                    <a:pt x="41910" y="38099"/>
                  </a:lnTo>
                  <a:lnTo>
                    <a:pt x="42671" y="38100"/>
                  </a:lnTo>
                  <a:lnTo>
                    <a:pt x="47243" y="80772"/>
                  </a:lnTo>
                  <a:lnTo>
                    <a:pt x="50292" y="79248"/>
                  </a:lnTo>
                  <a:lnTo>
                    <a:pt x="54863" y="77724"/>
                  </a:lnTo>
                  <a:lnTo>
                    <a:pt x="57912" y="76200"/>
                  </a:lnTo>
                  <a:lnTo>
                    <a:pt x="60959" y="74675"/>
                  </a:lnTo>
                  <a:lnTo>
                    <a:pt x="64007" y="73151"/>
                  </a:lnTo>
                  <a:lnTo>
                    <a:pt x="67056" y="70103"/>
                  </a:lnTo>
                  <a:lnTo>
                    <a:pt x="68580" y="70103"/>
                  </a:lnTo>
                  <a:lnTo>
                    <a:pt x="70104" y="67055"/>
                  </a:lnTo>
                  <a:lnTo>
                    <a:pt x="73151" y="64007"/>
                  </a:lnTo>
                  <a:lnTo>
                    <a:pt x="74675" y="60960"/>
                  </a:lnTo>
                  <a:lnTo>
                    <a:pt x="76200" y="57912"/>
                  </a:lnTo>
                  <a:lnTo>
                    <a:pt x="77724" y="54863"/>
                  </a:lnTo>
                  <a:lnTo>
                    <a:pt x="79248" y="50291"/>
                  </a:lnTo>
                  <a:lnTo>
                    <a:pt x="79248" y="48767"/>
                  </a:lnTo>
                  <a:lnTo>
                    <a:pt x="80771" y="45719"/>
                  </a:lnTo>
                  <a:lnTo>
                    <a:pt x="80771" y="33527"/>
                  </a:lnTo>
                  <a:close/>
                </a:path>
                <a:path w="47243" h="80772">
                  <a:moveTo>
                    <a:pt x="40640" y="37083"/>
                  </a:moveTo>
                  <a:lnTo>
                    <a:pt x="40385" y="37338"/>
                  </a:lnTo>
                  <a:lnTo>
                    <a:pt x="39624" y="38100"/>
                  </a:lnTo>
                  <a:lnTo>
                    <a:pt x="41148" y="38099"/>
                  </a:lnTo>
                  <a:lnTo>
                    <a:pt x="41910" y="38861"/>
                  </a:lnTo>
                  <a:lnTo>
                    <a:pt x="41656" y="38099"/>
                  </a:lnTo>
                  <a:lnTo>
                    <a:pt x="41452" y="37490"/>
                  </a:lnTo>
                  <a:lnTo>
                    <a:pt x="40640" y="37083"/>
                  </a:lnTo>
                  <a:close/>
                </a:path>
                <a:path w="47243" h="80772">
                  <a:moveTo>
                    <a:pt x="39116" y="38099"/>
                  </a:moveTo>
                  <a:lnTo>
                    <a:pt x="38862" y="38100"/>
                  </a:lnTo>
                  <a:lnTo>
                    <a:pt x="38100" y="39624"/>
                  </a:lnTo>
                  <a:lnTo>
                    <a:pt x="38100" y="41148"/>
                  </a:lnTo>
                  <a:lnTo>
                    <a:pt x="38862" y="42672"/>
                  </a:lnTo>
                  <a:lnTo>
                    <a:pt x="39116" y="43179"/>
                  </a:lnTo>
                  <a:lnTo>
                    <a:pt x="39624" y="44195"/>
                  </a:lnTo>
                  <a:lnTo>
                    <a:pt x="40386" y="43814"/>
                  </a:lnTo>
                  <a:lnTo>
                    <a:pt x="40640" y="43687"/>
                  </a:lnTo>
                  <a:lnTo>
                    <a:pt x="41148" y="44195"/>
                  </a:lnTo>
                  <a:lnTo>
                    <a:pt x="41656" y="43179"/>
                  </a:lnTo>
                  <a:lnTo>
                    <a:pt x="41910" y="42671"/>
                  </a:lnTo>
                  <a:lnTo>
                    <a:pt x="42671" y="42672"/>
                  </a:lnTo>
                  <a:lnTo>
                    <a:pt x="42671" y="80772"/>
                  </a:lnTo>
                  <a:lnTo>
                    <a:pt x="47243" y="80772"/>
                  </a:lnTo>
                  <a:lnTo>
                    <a:pt x="42671" y="38100"/>
                  </a:lnTo>
                  <a:lnTo>
                    <a:pt x="41910" y="38099"/>
                  </a:lnTo>
                  <a:lnTo>
                    <a:pt x="42671" y="39624"/>
                  </a:lnTo>
                  <a:lnTo>
                    <a:pt x="42671" y="41148"/>
                  </a:lnTo>
                  <a:lnTo>
                    <a:pt x="41148" y="42671"/>
                  </a:lnTo>
                  <a:lnTo>
                    <a:pt x="40385" y="43434"/>
                  </a:lnTo>
                  <a:lnTo>
                    <a:pt x="40132" y="43687"/>
                  </a:lnTo>
                  <a:lnTo>
                    <a:pt x="39319" y="43281"/>
                  </a:lnTo>
                  <a:lnTo>
                    <a:pt x="39116" y="42671"/>
                  </a:lnTo>
                  <a:lnTo>
                    <a:pt x="39624" y="42671"/>
                  </a:lnTo>
                  <a:lnTo>
                    <a:pt x="38861" y="41910"/>
                  </a:lnTo>
                  <a:lnTo>
                    <a:pt x="38404" y="40538"/>
                  </a:lnTo>
                  <a:lnTo>
                    <a:pt x="38404" y="40233"/>
                  </a:lnTo>
                  <a:lnTo>
                    <a:pt x="38861" y="38862"/>
                  </a:lnTo>
                  <a:lnTo>
                    <a:pt x="39624" y="38100"/>
                  </a:lnTo>
                  <a:lnTo>
                    <a:pt x="39116" y="38099"/>
                  </a:lnTo>
                  <a:close/>
                </a:path>
                <a:path w="47243" h="80772">
                  <a:moveTo>
                    <a:pt x="39624" y="36575"/>
                  </a:moveTo>
                  <a:lnTo>
                    <a:pt x="39116" y="37591"/>
                  </a:lnTo>
                  <a:lnTo>
                    <a:pt x="39319" y="37490"/>
                  </a:lnTo>
                  <a:lnTo>
                    <a:pt x="40132" y="37083"/>
                  </a:lnTo>
                  <a:lnTo>
                    <a:pt x="40386" y="36956"/>
                  </a:lnTo>
                  <a:lnTo>
                    <a:pt x="41148" y="36575"/>
                  </a:lnTo>
                  <a:lnTo>
                    <a:pt x="41656" y="37591"/>
                  </a:lnTo>
                  <a:lnTo>
                    <a:pt x="42671" y="0"/>
                  </a:lnTo>
                  <a:lnTo>
                    <a:pt x="38100" y="0"/>
                  </a:lnTo>
                  <a:lnTo>
                    <a:pt x="38100" y="38100"/>
                  </a:lnTo>
                  <a:lnTo>
                    <a:pt x="39116" y="37591"/>
                  </a:lnTo>
                  <a:lnTo>
                    <a:pt x="39624" y="36575"/>
                  </a:lnTo>
                  <a:close/>
                </a:path>
                <a:path w="47243" h="80772">
                  <a:moveTo>
                    <a:pt x="39624" y="42672"/>
                  </a:moveTo>
                  <a:lnTo>
                    <a:pt x="39116" y="42671"/>
                  </a:lnTo>
                  <a:lnTo>
                    <a:pt x="39319" y="43281"/>
                  </a:lnTo>
                  <a:lnTo>
                    <a:pt x="40132" y="43687"/>
                  </a:lnTo>
                  <a:lnTo>
                    <a:pt x="40385" y="43434"/>
                  </a:lnTo>
                  <a:lnTo>
                    <a:pt x="41148" y="42671"/>
                  </a:lnTo>
                  <a:lnTo>
                    <a:pt x="39624" y="42671"/>
                  </a:lnTo>
                  <a:close/>
                </a:path>
              </a:pathLst>
            </a:custGeom>
            <a:solidFill>
              <a:srgbClr val="000000"/>
            </a:solidFill>
          </p:spPr>
          <p:txBody>
            <a:bodyPr wrap="square" lIns="0" tIns="0" rIns="0" bIns="0" rtlCol="0">
              <a:noAutofit/>
            </a:bodyPr>
            <a:lstStyle/>
            <a:p>
              <a:endParaRPr/>
            </a:p>
          </p:txBody>
        </p:sp>
        <p:sp>
          <p:nvSpPr>
            <p:cNvPr id="99" name="object 99"/>
            <p:cNvSpPr/>
            <p:nvPr/>
          </p:nvSpPr>
          <p:spPr>
            <a:xfrm>
              <a:off x="2648712" y="2598419"/>
              <a:ext cx="59436" cy="64008"/>
            </a:xfrm>
            <a:custGeom>
              <a:avLst/>
              <a:gdLst/>
              <a:ahLst/>
              <a:cxnLst/>
              <a:rect l="l" t="t" r="r" b="b"/>
              <a:pathLst>
                <a:path w="59436" h="64008">
                  <a:moveTo>
                    <a:pt x="27812" y="25908"/>
                  </a:moveTo>
                  <a:lnTo>
                    <a:pt x="27431" y="25908"/>
                  </a:lnTo>
                  <a:lnTo>
                    <a:pt x="26996" y="26996"/>
                  </a:lnTo>
                  <a:lnTo>
                    <a:pt x="27812" y="25908"/>
                  </a:lnTo>
                  <a:close/>
                </a:path>
                <a:path w="59436" h="64008">
                  <a:moveTo>
                    <a:pt x="24938" y="32142"/>
                  </a:moveTo>
                  <a:lnTo>
                    <a:pt x="24819" y="31786"/>
                  </a:lnTo>
                  <a:lnTo>
                    <a:pt x="24383" y="33528"/>
                  </a:lnTo>
                  <a:lnTo>
                    <a:pt x="27431" y="36575"/>
                  </a:lnTo>
                  <a:lnTo>
                    <a:pt x="25907" y="35051"/>
                  </a:lnTo>
                  <a:lnTo>
                    <a:pt x="25061" y="31834"/>
                  </a:lnTo>
                  <a:lnTo>
                    <a:pt x="25527" y="28955"/>
                  </a:lnTo>
                  <a:lnTo>
                    <a:pt x="25603" y="28651"/>
                  </a:lnTo>
                  <a:lnTo>
                    <a:pt x="25907" y="27432"/>
                  </a:lnTo>
                  <a:lnTo>
                    <a:pt x="27431" y="25908"/>
                  </a:lnTo>
                  <a:lnTo>
                    <a:pt x="27431" y="19812"/>
                  </a:lnTo>
                  <a:lnTo>
                    <a:pt x="35051" y="19812"/>
                  </a:lnTo>
                  <a:lnTo>
                    <a:pt x="39014" y="21031"/>
                  </a:lnTo>
                  <a:lnTo>
                    <a:pt x="39624" y="21336"/>
                  </a:lnTo>
                  <a:lnTo>
                    <a:pt x="39624" y="7620"/>
                  </a:lnTo>
                  <a:lnTo>
                    <a:pt x="42671" y="9144"/>
                  </a:lnTo>
                  <a:lnTo>
                    <a:pt x="42671" y="25908"/>
                  </a:lnTo>
                  <a:lnTo>
                    <a:pt x="39624" y="30480"/>
                  </a:lnTo>
                  <a:lnTo>
                    <a:pt x="39188" y="31786"/>
                  </a:lnTo>
                  <a:lnTo>
                    <a:pt x="39116" y="31495"/>
                  </a:lnTo>
                  <a:lnTo>
                    <a:pt x="39069" y="32142"/>
                  </a:lnTo>
                  <a:lnTo>
                    <a:pt x="39624" y="33528"/>
                  </a:lnTo>
                  <a:lnTo>
                    <a:pt x="36575" y="36575"/>
                  </a:lnTo>
                  <a:lnTo>
                    <a:pt x="35051" y="38100"/>
                  </a:lnTo>
                  <a:lnTo>
                    <a:pt x="39624" y="41147"/>
                  </a:lnTo>
                  <a:lnTo>
                    <a:pt x="42671" y="38100"/>
                  </a:lnTo>
                  <a:lnTo>
                    <a:pt x="42671" y="39624"/>
                  </a:lnTo>
                  <a:lnTo>
                    <a:pt x="44195" y="33528"/>
                  </a:lnTo>
                  <a:lnTo>
                    <a:pt x="44195" y="10668"/>
                  </a:lnTo>
                  <a:lnTo>
                    <a:pt x="47243" y="12192"/>
                  </a:lnTo>
                  <a:lnTo>
                    <a:pt x="48768" y="12192"/>
                  </a:lnTo>
                  <a:lnTo>
                    <a:pt x="50292" y="15240"/>
                  </a:lnTo>
                  <a:lnTo>
                    <a:pt x="50292" y="48768"/>
                  </a:lnTo>
                  <a:lnTo>
                    <a:pt x="47243" y="51816"/>
                  </a:lnTo>
                  <a:lnTo>
                    <a:pt x="45719" y="60960"/>
                  </a:lnTo>
                  <a:lnTo>
                    <a:pt x="47243" y="59436"/>
                  </a:lnTo>
                  <a:lnTo>
                    <a:pt x="51815" y="56387"/>
                  </a:lnTo>
                  <a:lnTo>
                    <a:pt x="51815" y="16763"/>
                  </a:lnTo>
                  <a:lnTo>
                    <a:pt x="53339" y="19812"/>
                  </a:lnTo>
                  <a:lnTo>
                    <a:pt x="54863" y="22860"/>
                  </a:lnTo>
                  <a:lnTo>
                    <a:pt x="56387" y="39624"/>
                  </a:lnTo>
                  <a:lnTo>
                    <a:pt x="59436" y="47244"/>
                  </a:lnTo>
                  <a:lnTo>
                    <a:pt x="56387" y="33528"/>
                  </a:lnTo>
                  <a:lnTo>
                    <a:pt x="56387" y="30480"/>
                  </a:lnTo>
                  <a:lnTo>
                    <a:pt x="59436" y="47244"/>
                  </a:lnTo>
                  <a:lnTo>
                    <a:pt x="60960" y="44196"/>
                  </a:lnTo>
                  <a:lnTo>
                    <a:pt x="60960" y="39624"/>
                  </a:lnTo>
                  <a:lnTo>
                    <a:pt x="62483" y="35051"/>
                  </a:lnTo>
                  <a:lnTo>
                    <a:pt x="62483" y="27432"/>
                  </a:lnTo>
                  <a:lnTo>
                    <a:pt x="60960" y="22860"/>
                  </a:lnTo>
                  <a:lnTo>
                    <a:pt x="60960" y="18287"/>
                  </a:lnTo>
                  <a:lnTo>
                    <a:pt x="59436" y="16763"/>
                  </a:lnTo>
                  <a:lnTo>
                    <a:pt x="56387" y="12192"/>
                  </a:lnTo>
                  <a:lnTo>
                    <a:pt x="54863" y="10668"/>
                  </a:lnTo>
                  <a:lnTo>
                    <a:pt x="56387" y="25908"/>
                  </a:lnTo>
                  <a:lnTo>
                    <a:pt x="56387" y="27432"/>
                  </a:lnTo>
                  <a:lnTo>
                    <a:pt x="56387" y="25908"/>
                  </a:lnTo>
                  <a:lnTo>
                    <a:pt x="56387" y="38100"/>
                  </a:lnTo>
                  <a:lnTo>
                    <a:pt x="56387" y="25908"/>
                  </a:lnTo>
                  <a:lnTo>
                    <a:pt x="54863" y="10668"/>
                  </a:lnTo>
                  <a:lnTo>
                    <a:pt x="51815" y="7620"/>
                  </a:lnTo>
                  <a:lnTo>
                    <a:pt x="47243" y="4572"/>
                  </a:lnTo>
                  <a:lnTo>
                    <a:pt x="45719" y="3048"/>
                  </a:lnTo>
                  <a:lnTo>
                    <a:pt x="42671" y="1524"/>
                  </a:lnTo>
                  <a:lnTo>
                    <a:pt x="39624" y="1524"/>
                  </a:lnTo>
                  <a:lnTo>
                    <a:pt x="38100" y="7620"/>
                  </a:lnTo>
                  <a:lnTo>
                    <a:pt x="38100" y="19812"/>
                  </a:lnTo>
                  <a:lnTo>
                    <a:pt x="33527" y="18287"/>
                  </a:lnTo>
                  <a:lnTo>
                    <a:pt x="30480" y="18287"/>
                  </a:lnTo>
                  <a:lnTo>
                    <a:pt x="25400" y="20319"/>
                  </a:lnTo>
                  <a:lnTo>
                    <a:pt x="24383" y="30480"/>
                  </a:lnTo>
                  <a:lnTo>
                    <a:pt x="24892" y="31495"/>
                  </a:lnTo>
                  <a:lnTo>
                    <a:pt x="24938" y="32142"/>
                  </a:lnTo>
                  <a:close/>
                </a:path>
                <a:path w="59436" h="64008">
                  <a:moveTo>
                    <a:pt x="7619" y="25908"/>
                  </a:moveTo>
                  <a:lnTo>
                    <a:pt x="9143" y="42672"/>
                  </a:lnTo>
                  <a:lnTo>
                    <a:pt x="7619" y="22860"/>
                  </a:lnTo>
                  <a:lnTo>
                    <a:pt x="7619" y="25908"/>
                  </a:lnTo>
                  <a:close/>
                </a:path>
                <a:path w="59436" h="64008">
                  <a:moveTo>
                    <a:pt x="16763" y="59436"/>
                  </a:moveTo>
                  <a:lnTo>
                    <a:pt x="12192" y="48768"/>
                  </a:lnTo>
                  <a:lnTo>
                    <a:pt x="12192" y="56387"/>
                  </a:lnTo>
                  <a:lnTo>
                    <a:pt x="16763" y="59436"/>
                  </a:lnTo>
                  <a:close/>
                </a:path>
                <a:path w="59436" h="64008">
                  <a:moveTo>
                    <a:pt x="56387" y="33528"/>
                  </a:moveTo>
                  <a:lnTo>
                    <a:pt x="59436" y="47244"/>
                  </a:lnTo>
                  <a:lnTo>
                    <a:pt x="56387" y="30480"/>
                  </a:lnTo>
                  <a:lnTo>
                    <a:pt x="56387" y="33528"/>
                  </a:lnTo>
                  <a:close/>
                </a:path>
                <a:path w="59436" h="64008">
                  <a:moveTo>
                    <a:pt x="9143" y="42672"/>
                  </a:moveTo>
                  <a:lnTo>
                    <a:pt x="9143" y="53340"/>
                  </a:lnTo>
                  <a:lnTo>
                    <a:pt x="12192" y="56387"/>
                  </a:lnTo>
                  <a:lnTo>
                    <a:pt x="9143" y="42672"/>
                  </a:lnTo>
                  <a:close/>
                </a:path>
                <a:path w="59436" h="64008">
                  <a:moveTo>
                    <a:pt x="3048" y="21336"/>
                  </a:moveTo>
                  <a:lnTo>
                    <a:pt x="1524" y="22860"/>
                  </a:lnTo>
                  <a:lnTo>
                    <a:pt x="1524" y="27432"/>
                  </a:lnTo>
                  <a:lnTo>
                    <a:pt x="0" y="30480"/>
                  </a:lnTo>
                  <a:lnTo>
                    <a:pt x="0" y="33528"/>
                  </a:lnTo>
                  <a:lnTo>
                    <a:pt x="1524" y="35051"/>
                  </a:lnTo>
                  <a:lnTo>
                    <a:pt x="1524" y="39624"/>
                  </a:lnTo>
                  <a:lnTo>
                    <a:pt x="3048" y="42672"/>
                  </a:lnTo>
                  <a:lnTo>
                    <a:pt x="3048" y="44196"/>
                  </a:lnTo>
                  <a:lnTo>
                    <a:pt x="4571" y="47244"/>
                  </a:lnTo>
                  <a:lnTo>
                    <a:pt x="7619" y="50292"/>
                  </a:lnTo>
                  <a:lnTo>
                    <a:pt x="6095" y="33528"/>
                  </a:lnTo>
                  <a:lnTo>
                    <a:pt x="4571" y="16763"/>
                  </a:lnTo>
                  <a:lnTo>
                    <a:pt x="3048" y="18287"/>
                  </a:lnTo>
                  <a:lnTo>
                    <a:pt x="3048" y="21336"/>
                  </a:lnTo>
                  <a:close/>
                </a:path>
                <a:path w="59436" h="64008">
                  <a:moveTo>
                    <a:pt x="9143" y="53340"/>
                  </a:moveTo>
                  <a:lnTo>
                    <a:pt x="9143" y="42672"/>
                  </a:lnTo>
                  <a:lnTo>
                    <a:pt x="7619" y="38100"/>
                  </a:lnTo>
                  <a:lnTo>
                    <a:pt x="9143" y="42672"/>
                  </a:lnTo>
                  <a:lnTo>
                    <a:pt x="7619" y="25908"/>
                  </a:lnTo>
                  <a:lnTo>
                    <a:pt x="7619" y="22860"/>
                  </a:lnTo>
                  <a:lnTo>
                    <a:pt x="9143" y="42672"/>
                  </a:lnTo>
                  <a:lnTo>
                    <a:pt x="12192" y="56387"/>
                  </a:lnTo>
                  <a:lnTo>
                    <a:pt x="12192" y="48768"/>
                  </a:lnTo>
                  <a:lnTo>
                    <a:pt x="16763" y="59436"/>
                  </a:lnTo>
                  <a:lnTo>
                    <a:pt x="18287" y="60960"/>
                  </a:lnTo>
                  <a:lnTo>
                    <a:pt x="21336" y="60960"/>
                  </a:lnTo>
                  <a:lnTo>
                    <a:pt x="22860" y="62484"/>
                  </a:lnTo>
                  <a:lnTo>
                    <a:pt x="21336" y="54863"/>
                  </a:lnTo>
                  <a:lnTo>
                    <a:pt x="18287" y="33528"/>
                  </a:lnTo>
                  <a:lnTo>
                    <a:pt x="18287" y="53340"/>
                  </a:lnTo>
                  <a:lnTo>
                    <a:pt x="15239" y="50292"/>
                  </a:lnTo>
                  <a:lnTo>
                    <a:pt x="12192" y="47244"/>
                  </a:lnTo>
                  <a:lnTo>
                    <a:pt x="10668" y="44196"/>
                  </a:lnTo>
                  <a:lnTo>
                    <a:pt x="9143" y="21336"/>
                  </a:lnTo>
                  <a:lnTo>
                    <a:pt x="10668" y="9144"/>
                  </a:lnTo>
                  <a:lnTo>
                    <a:pt x="7619" y="12192"/>
                  </a:lnTo>
                  <a:lnTo>
                    <a:pt x="7619" y="39624"/>
                  </a:lnTo>
                  <a:lnTo>
                    <a:pt x="9143" y="53340"/>
                  </a:lnTo>
                  <a:close/>
                </a:path>
                <a:path w="59436" h="64008">
                  <a:moveTo>
                    <a:pt x="9143" y="53340"/>
                  </a:moveTo>
                  <a:lnTo>
                    <a:pt x="7619" y="39624"/>
                  </a:lnTo>
                  <a:lnTo>
                    <a:pt x="7619" y="35051"/>
                  </a:lnTo>
                  <a:lnTo>
                    <a:pt x="6095" y="30480"/>
                  </a:lnTo>
                  <a:lnTo>
                    <a:pt x="7619" y="12192"/>
                  </a:lnTo>
                  <a:lnTo>
                    <a:pt x="4571" y="16763"/>
                  </a:lnTo>
                  <a:lnTo>
                    <a:pt x="6095" y="33528"/>
                  </a:lnTo>
                  <a:lnTo>
                    <a:pt x="7619" y="50292"/>
                  </a:lnTo>
                  <a:lnTo>
                    <a:pt x="9143" y="53340"/>
                  </a:lnTo>
                  <a:close/>
                </a:path>
                <a:path w="59436" h="64008">
                  <a:moveTo>
                    <a:pt x="18287" y="3048"/>
                  </a:moveTo>
                  <a:lnTo>
                    <a:pt x="18287" y="10668"/>
                  </a:lnTo>
                  <a:lnTo>
                    <a:pt x="19812" y="25908"/>
                  </a:lnTo>
                  <a:lnTo>
                    <a:pt x="19812" y="27432"/>
                  </a:lnTo>
                  <a:lnTo>
                    <a:pt x="21336" y="24384"/>
                  </a:lnTo>
                  <a:lnTo>
                    <a:pt x="24383" y="30480"/>
                  </a:lnTo>
                  <a:lnTo>
                    <a:pt x="25400" y="20319"/>
                  </a:lnTo>
                  <a:lnTo>
                    <a:pt x="30480" y="18287"/>
                  </a:lnTo>
                  <a:lnTo>
                    <a:pt x="27431" y="6096"/>
                  </a:lnTo>
                  <a:lnTo>
                    <a:pt x="35051" y="6096"/>
                  </a:lnTo>
                  <a:lnTo>
                    <a:pt x="38100" y="7620"/>
                  </a:lnTo>
                  <a:lnTo>
                    <a:pt x="39624" y="1524"/>
                  </a:lnTo>
                  <a:lnTo>
                    <a:pt x="35051" y="0"/>
                  </a:lnTo>
                  <a:lnTo>
                    <a:pt x="27431" y="0"/>
                  </a:lnTo>
                  <a:lnTo>
                    <a:pt x="25907" y="7620"/>
                  </a:lnTo>
                  <a:lnTo>
                    <a:pt x="25907" y="19812"/>
                  </a:lnTo>
                  <a:lnTo>
                    <a:pt x="22860" y="21336"/>
                  </a:lnTo>
                  <a:lnTo>
                    <a:pt x="21336" y="9144"/>
                  </a:lnTo>
                  <a:lnTo>
                    <a:pt x="18287" y="3048"/>
                  </a:lnTo>
                  <a:close/>
                </a:path>
                <a:path w="59436" h="64008">
                  <a:moveTo>
                    <a:pt x="18287" y="3048"/>
                  </a:moveTo>
                  <a:lnTo>
                    <a:pt x="21336" y="9144"/>
                  </a:lnTo>
                  <a:lnTo>
                    <a:pt x="22860" y="7620"/>
                  </a:lnTo>
                  <a:lnTo>
                    <a:pt x="25907" y="7620"/>
                  </a:lnTo>
                  <a:lnTo>
                    <a:pt x="27431" y="0"/>
                  </a:lnTo>
                  <a:lnTo>
                    <a:pt x="22860" y="1524"/>
                  </a:lnTo>
                  <a:lnTo>
                    <a:pt x="21336" y="1524"/>
                  </a:lnTo>
                  <a:lnTo>
                    <a:pt x="18287" y="3048"/>
                  </a:lnTo>
                  <a:close/>
                </a:path>
                <a:path w="59436" h="64008">
                  <a:moveTo>
                    <a:pt x="6095" y="30480"/>
                  </a:moveTo>
                  <a:lnTo>
                    <a:pt x="7619" y="35051"/>
                  </a:lnTo>
                  <a:lnTo>
                    <a:pt x="7619" y="12192"/>
                  </a:lnTo>
                  <a:lnTo>
                    <a:pt x="6095" y="30480"/>
                  </a:lnTo>
                  <a:close/>
                </a:path>
                <a:path w="59436" h="64008">
                  <a:moveTo>
                    <a:pt x="59436" y="47244"/>
                  </a:moveTo>
                  <a:lnTo>
                    <a:pt x="56387" y="39624"/>
                  </a:lnTo>
                  <a:lnTo>
                    <a:pt x="54863" y="42672"/>
                  </a:lnTo>
                  <a:lnTo>
                    <a:pt x="51815" y="45720"/>
                  </a:lnTo>
                  <a:lnTo>
                    <a:pt x="51815" y="56387"/>
                  </a:lnTo>
                  <a:lnTo>
                    <a:pt x="54863" y="53340"/>
                  </a:lnTo>
                  <a:lnTo>
                    <a:pt x="56387" y="50292"/>
                  </a:lnTo>
                  <a:lnTo>
                    <a:pt x="59436" y="47244"/>
                  </a:lnTo>
                  <a:close/>
                </a:path>
                <a:path w="59436" h="64008">
                  <a:moveTo>
                    <a:pt x="35560" y="26415"/>
                  </a:moveTo>
                  <a:lnTo>
                    <a:pt x="37592" y="28447"/>
                  </a:lnTo>
                  <a:lnTo>
                    <a:pt x="37407" y="27154"/>
                  </a:lnTo>
                  <a:lnTo>
                    <a:pt x="38100" y="27432"/>
                  </a:lnTo>
                  <a:lnTo>
                    <a:pt x="38404" y="28651"/>
                  </a:lnTo>
                  <a:lnTo>
                    <a:pt x="38608" y="29463"/>
                  </a:lnTo>
                  <a:lnTo>
                    <a:pt x="38946" y="31834"/>
                  </a:lnTo>
                  <a:lnTo>
                    <a:pt x="38269" y="34543"/>
                  </a:lnTo>
                  <a:lnTo>
                    <a:pt x="38100" y="34670"/>
                  </a:lnTo>
                  <a:lnTo>
                    <a:pt x="38100" y="35051"/>
                  </a:lnTo>
                  <a:lnTo>
                    <a:pt x="36957" y="35813"/>
                  </a:lnTo>
                  <a:lnTo>
                    <a:pt x="33527" y="38100"/>
                  </a:lnTo>
                  <a:lnTo>
                    <a:pt x="32004" y="37490"/>
                  </a:lnTo>
                  <a:lnTo>
                    <a:pt x="30480" y="38100"/>
                  </a:lnTo>
                  <a:lnTo>
                    <a:pt x="33527" y="44196"/>
                  </a:lnTo>
                  <a:lnTo>
                    <a:pt x="35051" y="56387"/>
                  </a:lnTo>
                  <a:lnTo>
                    <a:pt x="39624" y="62484"/>
                  </a:lnTo>
                  <a:lnTo>
                    <a:pt x="42671" y="60960"/>
                  </a:lnTo>
                  <a:lnTo>
                    <a:pt x="45719" y="60960"/>
                  </a:lnTo>
                  <a:lnTo>
                    <a:pt x="47243" y="51816"/>
                  </a:lnTo>
                  <a:lnTo>
                    <a:pt x="44195" y="27432"/>
                  </a:lnTo>
                  <a:lnTo>
                    <a:pt x="47243" y="51816"/>
                  </a:lnTo>
                  <a:lnTo>
                    <a:pt x="50292" y="48768"/>
                  </a:lnTo>
                  <a:lnTo>
                    <a:pt x="50292" y="15240"/>
                  </a:lnTo>
                  <a:lnTo>
                    <a:pt x="48768" y="12192"/>
                  </a:lnTo>
                  <a:lnTo>
                    <a:pt x="47243" y="12192"/>
                  </a:lnTo>
                  <a:lnTo>
                    <a:pt x="44195" y="10668"/>
                  </a:lnTo>
                  <a:lnTo>
                    <a:pt x="44195" y="33528"/>
                  </a:lnTo>
                  <a:lnTo>
                    <a:pt x="42671" y="39624"/>
                  </a:lnTo>
                  <a:lnTo>
                    <a:pt x="42671" y="38100"/>
                  </a:lnTo>
                  <a:lnTo>
                    <a:pt x="39624" y="41147"/>
                  </a:lnTo>
                  <a:lnTo>
                    <a:pt x="35051" y="44196"/>
                  </a:lnTo>
                  <a:lnTo>
                    <a:pt x="38100" y="56387"/>
                  </a:lnTo>
                  <a:lnTo>
                    <a:pt x="38100" y="42672"/>
                  </a:lnTo>
                  <a:lnTo>
                    <a:pt x="39624" y="41148"/>
                  </a:lnTo>
                  <a:lnTo>
                    <a:pt x="42671" y="54863"/>
                  </a:lnTo>
                  <a:lnTo>
                    <a:pt x="44195" y="53340"/>
                  </a:lnTo>
                  <a:lnTo>
                    <a:pt x="44195" y="35051"/>
                  </a:lnTo>
                  <a:lnTo>
                    <a:pt x="44195" y="53340"/>
                  </a:lnTo>
                  <a:lnTo>
                    <a:pt x="42671" y="54863"/>
                  </a:lnTo>
                  <a:lnTo>
                    <a:pt x="39624" y="56387"/>
                  </a:lnTo>
                  <a:lnTo>
                    <a:pt x="38100" y="56387"/>
                  </a:lnTo>
                  <a:lnTo>
                    <a:pt x="35051" y="44196"/>
                  </a:lnTo>
                  <a:lnTo>
                    <a:pt x="39624" y="41147"/>
                  </a:lnTo>
                  <a:lnTo>
                    <a:pt x="35051" y="38100"/>
                  </a:lnTo>
                  <a:lnTo>
                    <a:pt x="36575" y="36575"/>
                  </a:lnTo>
                  <a:lnTo>
                    <a:pt x="39624" y="33528"/>
                  </a:lnTo>
                  <a:lnTo>
                    <a:pt x="39069" y="32142"/>
                  </a:lnTo>
                  <a:lnTo>
                    <a:pt x="39116" y="31495"/>
                  </a:lnTo>
                  <a:lnTo>
                    <a:pt x="39188" y="31786"/>
                  </a:lnTo>
                  <a:lnTo>
                    <a:pt x="39624" y="30480"/>
                  </a:lnTo>
                  <a:lnTo>
                    <a:pt x="42671" y="25908"/>
                  </a:lnTo>
                  <a:lnTo>
                    <a:pt x="42671" y="9144"/>
                  </a:lnTo>
                  <a:lnTo>
                    <a:pt x="39624" y="7620"/>
                  </a:lnTo>
                  <a:lnTo>
                    <a:pt x="39624" y="21336"/>
                  </a:lnTo>
                  <a:lnTo>
                    <a:pt x="39014" y="21031"/>
                  </a:lnTo>
                  <a:lnTo>
                    <a:pt x="35051" y="19812"/>
                  </a:lnTo>
                  <a:lnTo>
                    <a:pt x="36575" y="25908"/>
                  </a:lnTo>
                  <a:lnTo>
                    <a:pt x="36853" y="26600"/>
                  </a:lnTo>
                  <a:lnTo>
                    <a:pt x="37185" y="26822"/>
                  </a:lnTo>
                  <a:lnTo>
                    <a:pt x="37011" y="26996"/>
                  </a:lnTo>
                  <a:lnTo>
                    <a:pt x="35560" y="26415"/>
                  </a:lnTo>
                  <a:close/>
                </a:path>
                <a:path w="59436" h="64008">
                  <a:moveTo>
                    <a:pt x="35051" y="19812"/>
                  </a:moveTo>
                  <a:lnTo>
                    <a:pt x="27431" y="19812"/>
                  </a:lnTo>
                  <a:lnTo>
                    <a:pt x="27431" y="25908"/>
                  </a:lnTo>
                  <a:lnTo>
                    <a:pt x="27812" y="25908"/>
                  </a:lnTo>
                  <a:lnTo>
                    <a:pt x="26996" y="26996"/>
                  </a:lnTo>
                  <a:lnTo>
                    <a:pt x="27431" y="25908"/>
                  </a:lnTo>
                  <a:lnTo>
                    <a:pt x="25907" y="27432"/>
                  </a:lnTo>
                  <a:lnTo>
                    <a:pt x="25603" y="28651"/>
                  </a:lnTo>
                  <a:lnTo>
                    <a:pt x="25527" y="28955"/>
                  </a:lnTo>
                  <a:lnTo>
                    <a:pt x="25061" y="31834"/>
                  </a:lnTo>
                  <a:lnTo>
                    <a:pt x="25907" y="35051"/>
                  </a:lnTo>
                  <a:lnTo>
                    <a:pt x="27431" y="36575"/>
                  </a:lnTo>
                  <a:lnTo>
                    <a:pt x="28956" y="38100"/>
                  </a:lnTo>
                  <a:lnTo>
                    <a:pt x="30480" y="44196"/>
                  </a:lnTo>
                  <a:lnTo>
                    <a:pt x="33527" y="56387"/>
                  </a:lnTo>
                  <a:lnTo>
                    <a:pt x="25907" y="56387"/>
                  </a:lnTo>
                  <a:lnTo>
                    <a:pt x="22860" y="41148"/>
                  </a:lnTo>
                  <a:lnTo>
                    <a:pt x="25400" y="42163"/>
                  </a:lnTo>
                  <a:lnTo>
                    <a:pt x="19812" y="35051"/>
                  </a:lnTo>
                  <a:lnTo>
                    <a:pt x="18287" y="30480"/>
                  </a:lnTo>
                  <a:lnTo>
                    <a:pt x="19812" y="27432"/>
                  </a:lnTo>
                  <a:lnTo>
                    <a:pt x="19812" y="25908"/>
                  </a:lnTo>
                  <a:lnTo>
                    <a:pt x="18287" y="10668"/>
                  </a:lnTo>
                  <a:lnTo>
                    <a:pt x="18287" y="3048"/>
                  </a:lnTo>
                  <a:lnTo>
                    <a:pt x="16763" y="4572"/>
                  </a:lnTo>
                  <a:lnTo>
                    <a:pt x="12192" y="7620"/>
                  </a:lnTo>
                  <a:lnTo>
                    <a:pt x="10668" y="9144"/>
                  </a:lnTo>
                  <a:lnTo>
                    <a:pt x="9143" y="21336"/>
                  </a:lnTo>
                  <a:lnTo>
                    <a:pt x="10668" y="18287"/>
                  </a:lnTo>
                  <a:lnTo>
                    <a:pt x="12192" y="15240"/>
                  </a:lnTo>
                  <a:lnTo>
                    <a:pt x="15239" y="13716"/>
                  </a:lnTo>
                  <a:lnTo>
                    <a:pt x="18287" y="53340"/>
                  </a:lnTo>
                  <a:lnTo>
                    <a:pt x="18287" y="33528"/>
                  </a:lnTo>
                  <a:lnTo>
                    <a:pt x="19812" y="36575"/>
                  </a:lnTo>
                  <a:lnTo>
                    <a:pt x="21336" y="39624"/>
                  </a:lnTo>
                  <a:lnTo>
                    <a:pt x="22860" y="56387"/>
                  </a:lnTo>
                  <a:lnTo>
                    <a:pt x="27431" y="62484"/>
                  </a:lnTo>
                  <a:lnTo>
                    <a:pt x="30480" y="64008"/>
                  </a:lnTo>
                  <a:lnTo>
                    <a:pt x="33527" y="64008"/>
                  </a:lnTo>
                  <a:lnTo>
                    <a:pt x="35051" y="62484"/>
                  </a:lnTo>
                  <a:lnTo>
                    <a:pt x="39624" y="62484"/>
                  </a:lnTo>
                  <a:lnTo>
                    <a:pt x="35051" y="56387"/>
                  </a:lnTo>
                  <a:lnTo>
                    <a:pt x="33527" y="44196"/>
                  </a:lnTo>
                  <a:lnTo>
                    <a:pt x="30480" y="38100"/>
                  </a:lnTo>
                  <a:lnTo>
                    <a:pt x="32004" y="37490"/>
                  </a:lnTo>
                  <a:lnTo>
                    <a:pt x="26860" y="35432"/>
                  </a:lnTo>
                  <a:lnTo>
                    <a:pt x="25908" y="33527"/>
                  </a:lnTo>
                  <a:lnTo>
                    <a:pt x="25908" y="28193"/>
                  </a:lnTo>
                  <a:lnTo>
                    <a:pt x="26600" y="27154"/>
                  </a:lnTo>
                  <a:lnTo>
                    <a:pt x="26996" y="26996"/>
                  </a:lnTo>
                  <a:lnTo>
                    <a:pt x="29717" y="25908"/>
                  </a:lnTo>
                  <a:lnTo>
                    <a:pt x="27900" y="25790"/>
                  </a:lnTo>
                  <a:lnTo>
                    <a:pt x="28956" y="24384"/>
                  </a:lnTo>
                  <a:lnTo>
                    <a:pt x="31652" y="24852"/>
                  </a:lnTo>
                  <a:lnTo>
                    <a:pt x="32004" y="24993"/>
                  </a:lnTo>
                  <a:lnTo>
                    <a:pt x="34290" y="25907"/>
                  </a:lnTo>
                  <a:lnTo>
                    <a:pt x="35560" y="26415"/>
                  </a:lnTo>
                  <a:lnTo>
                    <a:pt x="37011" y="26996"/>
                  </a:lnTo>
                  <a:lnTo>
                    <a:pt x="37185" y="26822"/>
                  </a:lnTo>
                  <a:lnTo>
                    <a:pt x="36853" y="26600"/>
                  </a:lnTo>
                  <a:lnTo>
                    <a:pt x="35051" y="25908"/>
                  </a:lnTo>
                  <a:lnTo>
                    <a:pt x="32142" y="24938"/>
                  </a:lnTo>
                  <a:lnTo>
                    <a:pt x="31786" y="24819"/>
                  </a:lnTo>
                  <a:lnTo>
                    <a:pt x="30480" y="24384"/>
                  </a:lnTo>
                  <a:lnTo>
                    <a:pt x="35051" y="19812"/>
                  </a:lnTo>
                  <a:close/>
                </a:path>
                <a:path w="59436" h="64008">
                  <a:moveTo>
                    <a:pt x="19812" y="36575"/>
                  </a:moveTo>
                  <a:lnTo>
                    <a:pt x="18287" y="33528"/>
                  </a:lnTo>
                  <a:lnTo>
                    <a:pt x="21336" y="54863"/>
                  </a:lnTo>
                  <a:lnTo>
                    <a:pt x="22860" y="62484"/>
                  </a:lnTo>
                  <a:lnTo>
                    <a:pt x="27431" y="62484"/>
                  </a:lnTo>
                  <a:lnTo>
                    <a:pt x="22860" y="56387"/>
                  </a:lnTo>
                  <a:lnTo>
                    <a:pt x="21336" y="39624"/>
                  </a:lnTo>
                  <a:lnTo>
                    <a:pt x="19812" y="36575"/>
                  </a:lnTo>
                  <a:close/>
                </a:path>
                <a:path w="59436" h="64008">
                  <a:moveTo>
                    <a:pt x="18287" y="53340"/>
                  </a:moveTo>
                  <a:lnTo>
                    <a:pt x="15239" y="13716"/>
                  </a:lnTo>
                  <a:lnTo>
                    <a:pt x="12192" y="15240"/>
                  </a:lnTo>
                  <a:lnTo>
                    <a:pt x="10668" y="18287"/>
                  </a:lnTo>
                  <a:lnTo>
                    <a:pt x="9143" y="21336"/>
                  </a:lnTo>
                  <a:lnTo>
                    <a:pt x="10668" y="44196"/>
                  </a:lnTo>
                  <a:lnTo>
                    <a:pt x="12192" y="47244"/>
                  </a:lnTo>
                  <a:lnTo>
                    <a:pt x="15239" y="50292"/>
                  </a:lnTo>
                  <a:lnTo>
                    <a:pt x="18287" y="53340"/>
                  </a:lnTo>
                  <a:close/>
                </a:path>
                <a:path w="59436" h="64008">
                  <a:moveTo>
                    <a:pt x="24938" y="32142"/>
                  </a:moveTo>
                  <a:lnTo>
                    <a:pt x="24892" y="31495"/>
                  </a:lnTo>
                  <a:lnTo>
                    <a:pt x="24383" y="30480"/>
                  </a:lnTo>
                  <a:lnTo>
                    <a:pt x="21336" y="24384"/>
                  </a:lnTo>
                  <a:lnTo>
                    <a:pt x="19812" y="27432"/>
                  </a:lnTo>
                  <a:lnTo>
                    <a:pt x="18287" y="30480"/>
                  </a:lnTo>
                  <a:lnTo>
                    <a:pt x="19812" y="35051"/>
                  </a:lnTo>
                  <a:lnTo>
                    <a:pt x="25400" y="42163"/>
                  </a:lnTo>
                  <a:lnTo>
                    <a:pt x="27431" y="38100"/>
                  </a:lnTo>
                  <a:lnTo>
                    <a:pt x="28956" y="38100"/>
                  </a:lnTo>
                  <a:lnTo>
                    <a:pt x="24383" y="33528"/>
                  </a:lnTo>
                  <a:lnTo>
                    <a:pt x="24819" y="31786"/>
                  </a:lnTo>
                  <a:lnTo>
                    <a:pt x="24938" y="32142"/>
                  </a:lnTo>
                  <a:close/>
                </a:path>
                <a:path w="59436" h="64008">
                  <a:moveTo>
                    <a:pt x="22860" y="7620"/>
                  </a:moveTo>
                  <a:lnTo>
                    <a:pt x="21336" y="9144"/>
                  </a:lnTo>
                  <a:lnTo>
                    <a:pt x="22860" y="21336"/>
                  </a:lnTo>
                  <a:lnTo>
                    <a:pt x="25907" y="19812"/>
                  </a:lnTo>
                  <a:lnTo>
                    <a:pt x="25907" y="7620"/>
                  </a:lnTo>
                  <a:lnTo>
                    <a:pt x="22860" y="7620"/>
                  </a:lnTo>
                  <a:close/>
                </a:path>
                <a:path w="59436" h="64008">
                  <a:moveTo>
                    <a:pt x="34290" y="25907"/>
                  </a:moveTo>
                  <a:lnTo>
                    <a:pt x="32004" y="24993"/>
                  </a:lnTo>
                  <a:lnTo>
                    <a:pt x="31652" y="24852"/>
                  </a:lnTo>
                  <a:lnTo>
                    <a:pt x="28956" y="24384"/>
                  </a:lnTo>
                  <a:lnTo>
                    <a:pt x="27900" y="25790"/>
                  </a:lnTo>
                  <a:lnTo>
                    <a:pt x="34290" y="25907"/>
                  </a:lnTo>
                  <a:close/>
                </a:path>
                <a:path w="59436" h="64008">
                  <a:moveTo>
                    <a:pt x="33527" y="24384"/>
                  </a:moveTo>
                  <a:lnTo>
                    <a:pt x="31786" y="24819"/>
                  </a:lnTo>
                  <a:lnTo>
                    <a:pt x="32142" y="24938"/>
                  </a:lnTo>
                  <a:lnTo>
                    <a:pt x="35051" y="25908"/>
                  </a:lnTo>
                  <a:lnTo>
                    <a:pt x="36853" y="26600"/>
                  </a:lnTo>
                  <a:lnTo>
                    <a:pt x="36575" y="25908"/>
                  </a:lnTo>
                  <a:lnTo>
                    <a:pt x="35051" y="19812"/>
                  </a:lnTo>
                  <a:lnTo>
                    <a:pt x="30480" y="24384"/>
                  </a:lnTo>
                  <a:lnTo>
                    <a:pt x="31786" y="24819"/>
                  </a:lnTo>
                  <a:lnTo>
                    <a:pt x="33527" y="24384"/>
                  </a:lnTo>
                  <a:close/>
                </a:path>
                <a:path w="59436" h="64008">
                  <a:moveTo>
                    <a:pt x="38100" y="28193"/>
                  </a:moveTo>
                  <a:lnTo>
                    <a:pt x="37592" y="28447"/>
                  </a:lnTo>
                  <a:lnTo>
                    <a:pt x="38100" y="28955"/>
                  </a:lnTo>
                  <a:lnTo>
                    <a:pt x="38608" y="29463"/>
                  </a:lnTo>
                  <a:lnTo>
                    <a:pt x="38404" y="28651"/>
                  </a:lnTo>
                  <a:lnTo>
                    <a:pt x="38100" y="27432"/>
                  </a:lnTo>
                  <a:lnTo>
                    <a:pt x="37407" y="27154"/>
                  </a:lnTo>
                  <a:lnTo>
                    <a:pt x="37592" y="28447"/>
                  </a:lnTo>
                  <a:lnTo>
                    <a:pt x="38100" y="28193"/>
                  </a:lnTo>
                  <a:close/>
                </a:path>
                <a:path w="59436" h="64008">
                  <a:moveTo>
                    <a:pt x="38100" y="28955"/>
                  </a:moveTo>
                  <a:lnTo>
                    <a:pt x="37592" y="28447"/>
                  </a:lnTo>
                  <a:lnTo>
                    <a:pt x="38100" y="29717"/>
                  </a:lnTo>
                  <a:lnTo>
                    <a:pt x="38100" y="33527"/>
                  </a:lnTo>
                  <a:lnTo>
                    <a:pt x="37185" y="35356"/>
                  </a:lnTo>
                  <a:lnTo>
                    <a:pt x="37011" y="35487"/>
                  </a:lnTo>
                  <a:lnTo>
                    <a:pt x="32004" y="37490"/>
                  </a:lnTo>
                  <a:lnTo>
                    <a:pt x="33527" y="38100"/>
                  </a:lnTo>
                  <a:lnTo>
                    <a:pt x="36957" y="35813"/>
                  </a:lnTo>
                  <a:lnTo>
                    <a:pt x="38100" y="35051"/>
                  </a:lnTo>
                  <a:lnTo>
                    <a:pt x="38100" y="34670"/>
                  </a:lnTo>
                  <a:lnTo>
                    <a:pt x="38269" y="34543"/>
                  </a:lnTo>
                  <a:lnTo>
                    <a:pt x="38946" y="31834"/>
                  </a:lnTo>
                  <a:lnTo>
                    <a:pt x="38608" y="29463"/>
                  </a:lnTo>
                  <a:lnTo>
                    <a:pt x="38100" y="28955"/>
                  </a:lnTo>
                  <a:close/>
                </a:path>
                <a:path w="59436" h="64008">
                  <a:moveTo>
                    <a:pt x="30480" y="44196"/>
                  </a:moveTo>
                  <a:lnTo>
                    <a:pt x="28956" y="38100"/>
                  </a:lnTo>
                  <a:lnTo>
                    <a:pt x="27431" y="38100"/>
                  </a:lnTo>
                  <a:lnTo>
                    <a:pt x="25400" y="42163"/>
                  </a:lnTo>
                  <a:lnTo>
                    <a:pt x="22860" y="41148"/>
                  </a:lnTo>
                  <a:lnTo>
                    <a:pt x="25907" y="42672"/>
                  </a:lnTo>
                  <a:lnTo>
                    <a:pt x="27431" y="44196"/>
                  </a:lnTo>
                  <a:lnTo>
                    <a:pt x="30480" y="56387"/>
                  </a:lnTo>
                  <a:lnTo>
                    <a:pt x="33527" y="56387"/>
                  </a:lnTo>
                  <a:lnTo>
                    <a:pt x="30480" y="44196"/>
                  </a:lnTo>
                  <a:close/>
                </a:path>
                <a:path w="59436" h="64008">
                  <a:moveTo>
                    <a:pt x="27431" y="6096"/>
                  </a:moveTo>
                  <a:lnTo>
                    <a:pt x="30480" y="18287"/>
                  </a:lnTo>
                  <a:lnTo>
                    <a:pt x="33527" y="18287"/>
                  </a:lnTo>
                  <a:lnTo>
                    <a:pt x="38100" y="19812"/>
                  </a:lnTo>
                  <a:lnTo>
                    <a:pt x="38100" y="7620"/>
                  </a:lnTo>
                  <a:lnTo>
                    <a:pt x="35051" y="6096"/>
                  </a:lnTo>
                  <a:lnTo>
                    <a:pt x="27431" y="6096"/>
                  </a:lnTo>
                  <a:close/>
                </a:path>
                <a:path w="59436" h="64008">
                  <a:moveTo>
                    <a:pt x="54863" y="42672"/>
                  </a:moveTo>
                  <a:lnTo>
                    <a:pt x="56387" y="39624"/>
                  </a:lnTo>
                  <a:lnTo>
                    <a:pt x="54863" y="22860"/>
                  </a:lnTo>
                  <a:lnTo>
                    <a:pt x="53339" y="19812"/>
                  </a:lnTo>
                  <a:lnTo>
                    <a:pt x="51815" y="16763"/>
                  </a:lnTo>
                  <a:lnTo>
                    <a:pt x="51815" y="45720"/>
                  </a:lnTo>
                  <a:lnTo>
                    <a:pt x="54863" y="42672"/>
                  </a:lnTo>
                  <a:close/>
                </a:path>
                <a:path w="59436" h="64008">
                  <a:moveTo>
                    <a:pt x="39624" y="56387"/>
                  </a:moveTo>
                  <a:lnTo>
                    <a:pt x="42671" y="54863"/>
                  </a:lnTo>
                  <a:lnTo>
                    <a:pt x="39624" y="41148"/>
                  </a:lnTo>
                  <a:lnTo>
                    <a:pt x="38100" y="42672"/>
                  </a:lnTo>
                  <a:lnTo>
                    <a:pt x="38100" y="56387"/>
                  </a:lnTo>
                  <a:lnTo>
                    <a:pt x="39624" y="56387"/>
                  </a:lnTo>
                  <a:close/>
                </a:path>
                <a:path w="59436" h="64008">
                  <a:moveTo>
                    <a:pt x="22860" y="41148"/>
                  </a:moveTo>
                  <a:lnTo>
                    <a:pt x="25907" y="56387"/>
                  </a:lnTo>
                  <a:lnTo>
                    <a:pt x="30480" y="56387"/>
                  </a:lnTo>
                  <a:lnTo>
                    <a:pt x="27431" y="44196"/>
                  </a:lnTo>
                  <a:lnTo>
                    <a:pt x="25907" y="42672"/>
                  </a:lnTo>
                  <a:lnTo>
                    <a:pt x="22860" y="41148"/>
                  </a:lnTo>
                  <a:close/>
                </a:path>
                <a:path w="59436" h="64008">
                  <a:moveTo>
                    <a:pt x="26996" y="26996"/>
                  </a:moveTo>
                  <a:lnTo>
                    <a:pt x="26600" y="27154"/>
                  </a:lnTo>
                  <a:lnTo>
                    <a:pt x="25908" y="28193"/>
                  </a:lnTo>
                  <a:lnTo>
                    <a:pt x="25908" y="29717"/>
                  </a:lnTo>
                  <a:lnTo>
                    <a:pt x="26996" y="26996"/>
                  </a:lnTo>
                  <a:close/>
                </a:path>
                <a:path w="59436" h="64008">
                  <a:moveTo>
                    <a:pt x="56387" y="25908"/>
                  </a:moveTo>
                  <a:lnTo>
                    <a:pt x="56387" y="38100"/>
                  </a:lnTo>
                  <a:lnTo>
                    <a:pt x="56387" y="25908"/>
                  </a:lnTo>
                  <a:close/>
                </a:path>
              </a:pathLst>
            </a:custGeom>
            <a:solidFill>
              <a:srgbClr val="000000"/>
            </a:solidFill>
          </p:spPr>
          <p:txBody>
            <a:bodyPr wrap="square" lIns="0" tIns="0" rIns="0" bIns="0" rtlCol="0">
              <a:noAutofit/>
            </a:bodyPr>
            <a:lstStyle/>
            <a:p>
              <a:endParaRPr/>
            </a:p>
          </p:txBody>
        </p:sp>
        <p:sp>
          <p:nvSpPr>
            <p:cNvPr id="100" name="object 100"/>
            <p:cNvSpPr/>
            <p:nvPr/>
          </p:nvSpPr>
          <p:spPr>
            <a:xfrm>
              <a:off x="1583436" y="3400043"/>
              <a:ext cx="41147" cy="42672"/>
            </a:xfrm>
            <a:custGeom>
              <a:avLst/>
              <a:gdLst/>
              <a:ahLst/>
              <a:cxnLst/>
              <a:rect l="l" t="t" r="r" b="b"/>
              <a:pathLst>
                <a:path w="41147" h="42672">
                  <a:moveTo>
                    <a:pt x="41147" y="21336"/>
                  </a:moveTo>
                  <a:lnTo>
                    <a:pt x="40485" y="15802"/>
                  </a:lnTo>
                  <a:lnTo>
                    <a:pt x="33132" y="4405"/>
                  </a:lnTo>
                  <a:lnTo>
                    <a:pt x="19811" y="0"/>
                  </a:lnTo>
                  <a:lnTo>
                    <a:pt x="15817" y="434"/>
                  </a:lnTo>
                  <a:lnTo>
                    <a:pt x="4586" y="7627"/>
                  </a:lnTo>
                  <a:lnTo>
                    <a:pt x="0" y="21336"/>
                  </a:lnTo>
                  <a:lnTo>
                    <a:pt x="430" y="25842"/>
                  </a:lnTo>
                  <a:lnTo>
                    <a:pt x="1339" y="27432"/>
                  </a:lnTo>
                  <a:lnTo>
                    <a:pt x="39131" y="27432"/>
                  </a:lnTo>
                  <a:lnTo>
                    <a:pt x="41147" y="21336"/>
                  </a:lnTo>
                  <a:close/>
                </a:path>
              </a:pathLst>
            </a:custGeom>
            <a:solidFill>
              <a:srgbClr val="FEFFFE"/>
            </a:solidFill>
          </p:spPr>
          <p:txBody>
            <a:bodyPr wrap="square" lIns="0" tIns="0" rIns="0" bIns="0" rtlCol="0">
              <a:noAutofit/>
            </a:bodyPr>
            <a:lstStyle/>
            <a:p>
              <a:endParaRPr/>
            </a:p>
          </p:txBody>
        </p:sp>
        <p:sp>
          <p:nvSpPr>
            <p:cNvPr id="101" name="object 101"/>
            <p:cNvSpPr/>
            <p:nvPr/>
          </p:nvSpPr>
          <p:spPr>
            <a:xfrm>
              <a:off x="1563624" y="3380231"/>
              <a:ext cx="42671" cy="82296"/>
            </a:xfrm>
            <a:custGeom>
              <a:avLst/>
              <a:gdLst/>
              <a:ahLst/>
              <a:cxnLst/>
              <a:rect l="l" t="t" r="r" b="b"/>
              <a:pathLst>
                <a:path w="42671" h="82296">
                  <a:moveTo>
                    <a:pt x="41452" y="43281"/>
                  </a:moveTo>
                  <a:lnTo>
                    <a:pt x="41529" y="43052"/>
                  </a:lnTo>
                  <a:lnTo>
                    <a:pt x="41910" y="41909"/>
                  </a:lnTo>
                  <a:lnTo>
                    <a:pt x="40386" y="43433"/>
                  </a:lnTo>
                  <a:lnTo>
                    <a:pt x="40843" y="43586"/>
                  </a:lnTo>
                  <a:lnTo>
                    <a:pt x="41300" y="43738"/>
                  </a:lnTo>
                  <a:lnTo>
                    <a:pt x="41452" y="43281"/>
                  </a:lnTo>
                  <a:close/>
                </a:path>
                <a:path w="42671" h="82296">
                  <a:moveTo>
                    <a:pt x="42290" y="41529"/>
                  </a:moveTo>
                  <a:lnTo>
                    <a:pt x="42367" y="40538"/>
                  </a:lnTo>
                  <a:lnTo>
                    <a:pt x="41656" y="39115"/>
                  </a:lnTo>
                  <a:lnTo>
                    <a:pt x="41452" y="39014"/>
                  </a:lnTo>
                  <a:lnTo>
                    <a:pt x="42164" y="41147"/>
                  </a:lnTo>
                  <a:lnTo>
                    <a:pt x="41910" y="41909"/>
                  </a:lnTo>
                  <a:lnTo>
                    <a:pt x="42290" y="41529"/>
                  </a:lnTo>
                  <a:close/>
                </a:path>
                <a:path w="42671" h="82296">
                  <a:moveTo>
                    <a:pt x="42671" y="42672"/>
                  </a:moveTo>
                  <a:lnTo>
                    <a:pt x="42367" y="41757"/>
                  </a:lnTo>
                  <a:lnTo>
                    <a:pt x="41757" y="42976"/>
                  </a:lnTo>
                  <a:lnTo>
                    <a:pt x="41656" y="43179"/>
                  </a:lnTo>
                  <a:lnTo>
                    <a:pt x="41365" y="43760"/>
                  </a:lnTo>
                  <a:lnTo>
                    <a:pt x="41147" y="44196"/>
                  </a:lnTo>
                  <a:lnTo>
                    <a:pt x="42671" y="44196"/>
                  </a:lnTo>
                  <a:lnTo>
                    <a:pt x="42671" y="42672"/>
                  </a:lnTo>
                  <a:close/>
                </a:path>
                <a:path w="42671" h="82296">
                  <a:moveTo>
                    <a:pt x="80771" y="35051"/>
                  </a:moveTo>
                  <a:lnTo>
                    <a:pt x="79248" y="33528"/>
                  </a:lnTo>
                  <a:lnTo>
                    <a:pt x="79248" y="30480"/>
                  </a:lnTo>
                  <a:lnTo>
                    <a:pt x="77724" y="27432"/>
                  </a:lnTo>
                  <a:lnTo>
                    <a:pt x="76200" y="24384"/>
                  </a:lnTo>
                  <a:lnTo>
                    <a:pt x="74675" y="19812"/>
                  </a:lnTo>
                  <a:lnTo>
                    <a:pt x="73151" y="16763"/>
                  </a:lnTo>
                  <a:lnTo>
                    <a:pt x="70103" y="13716"/>
                  </a:lnTo>
                  <a:lnTo>
                    <a:pt x="70103" y="12192"/>
                  </a:lnTo>
                  <a:lnTo>
                    <a:pt x="67056" y="10668"/>
                  </a:lnTo>
                  <a:lnTo>
                    <a:pt x="64007" y="9144"/>
                  </a:lnTo>
                  <a:lnTo>
                    <a:pt x="64007" y="7620"/>
                  </a:lnTo>
                  <a:lnTo>
                    <a:pt x="60959" y="6096"/>
                  </a:lnTo>
                  <a:lnTo>
                    <a:pt x="57912" y="4572"/>
                  </a:lnTo>
                  <a:lnTo>
                    <a:pt x="54863" y="3048"/>
                  </a:lnTo>
                  <a:lnTo>
                    <a:pt x="50291" y="1524"/>
                  </a:lnTo>
                  <a:lnTo>
                    <a:pt x="47243" y="1524"/>
                  </a:lnTo>
                  <a:lnTo>
                    <a:pt x="42671" y="0"/>
                  </a:lnTo>
                  <a:lnTo>
                    <a:pt x="41147" y="0"/>
                  </a:lnTo>
                  <a:lnTo>
                    <a:pt x="39623" y="38100"/>
                  </a:lnTo>
                  <a:lnTo>
                    <a:pt x="38100" y="39624"/>
                  </a:lnTo>
                  <a:lnTo>
                    <a:pt x="38100" y="41148"/>
                  </a:lnTo>
                  <a:lnTo>
                    <a:pt x="38404" y="41757"/>
                  </a:lnTo>
                  <a:lnTo>
                    <a:pt x="38404" y="40538"/>
                  </a:lnTo>
                  <a:lnTo>
                    <a:pt x="39116" y="39115"/>
                  </a:lnTo>
                  <a:lnTo>
                    <a:pt x="39319" y="39014"/>
                  </a:lnTo>
                  <a:lnTo>
                    <a:pt x="40385" y="38481"/>
                  </a:lnTo>
                  <a:lnTo>
                    <a:pt x="41147" y="38100"/>
                  </a:lnTo>
                  <a:lnTo>
                    <a:pt x="42671" y="39624"/>
                  </a:lnTo>
                  <a:lnTo>
                    <a:pt x="42671" y="41148"/>
                  </a:lnTo>
                  <a:lnTo>
                    <a:pt x="42367" y="41757"/>
                  </a:lnTo>
                  <a:lnTo>
                    <a:pt x="42671" y="42672"/>
                  </a:lnTo>
                  <a:lnTo>
                    <a:pt x="42671" y="44196"/>
                  </a:lnTo>
                  <a:lnTo>
                    <a:pt x="41147" y="44196"/>
                  </a:lnTo>
                  <a:lnTo>
                    <a:pt x="40640" y="43687"/>
                  </a:lnTo>
                  <a:lnTo>
                    <a:pt x="40385" y="43815"/>
                  </a:lnTo>
                  <a:lnTo>
                    <a:pt x="40385" y="43434"/>
                  </a:lnTo>
                  <a:lnTo>
                    <a:pt x="39319" y="43281"/>
                  </a:lnTo>
                  <a:lnTo>
                    <a:pt x="39406" y="43760"/>
                  </a:lnTo>
                  <a:lnTo>
                    <a:pt x="38100" y="44196"/>
                  </a:lnTo>
                  <a:lnTo>
                    <a:pt x="38100" y="47244"/>
                  </a:lnTo>
                  <a:lnTo>
                    <a:pt x="39623" y="47244"/>
                  </a:lnTo>
                  <a:lnTo>
                    <a:pt x="39623" y="44196"/>
                  </a:lnTo>
                  <a:lnTo>
                    <a:pt x="39471" y="43738"/>
                  </a:lnTo>
                  <a:lnTo>
                    <a:pt x="39928" y="43586"/>
                  </a:lnTo>
                  <a:lnTo>
                    <a:pt x="40131" y="43688"/>
                  </a:lnTo>
                  <a:lnTo>
                    <a:pt x="39623" y="44196"/>
                  </a:lnTo>
                  <a:lnTo>
                    <a:pt x="39867" y="47244"/>
                  </a:lnTo>
                  <a:lnTo>
                    <a:pt x="80771" y="47244"/>
                  </a:lnTo>
                  <a:lnTo>
                    <a:pt x="80771" y="35051"/>
                  </a:lnTo>
                  <a:close/>
                </a:path>
                <a:path w="42671" h="82296">
                  <a:moveTo>
                    <a:pt x="39623" y="44196"/>
                  </a:moveTo>
                  <a:lnTo>
                    <a:pt x="39623" y="47244"/>
                  </a:lnTo>
                  <a:lnTo>
                    <a:pt x="39867" y="47244"/>
                  </a:lnTo>
                  <a:lnTo>
                    <a:pt x="39623" y="44196"/>
                  </a:lnTo>
                  <a:close/>
                </a:path>
                <a:path w="42671" h="82296">
                  <a:moveTo>
                    <a:pt x="38100" y="44196"/>
                  </a:moveTo>
                  <a:lnTo>
                    <a:pt x="39406" y="43760"/>
                  </a:lnTo>
                  <a:lnTo>
                    <a:pt x="39319" y="43281"/>
                  </a:lnTo>
                  <a:lnTo>
                    <a:pt x="40385" y="43434"/>
                  </a:lnTo>
                  <a:lnTo>
                    <a:pt x="40385" y="43815"/>
                  </a:lnTo>
                  <a:lnTo>
                    <a:pt x="40640" y="43687"/>
                  </a:lnTo>
                  <a:lnTo>
                    <a:pt x="41147" y="44196"/>
                  </a:lnTo>
                  <a:lnTo>
                    <a:pt x="41365" y="43760"/>
                  </a:lnTo>
                  <a:lnTo>
                    <a:pt x="41656" y="43179"/>
                  </a:lnTo>
                  <a:lnTo>
                    <a:pt x="41757" y="42976"/>
                  </a:lnTo>
                  <a:lnTo>
                    <a:pt x="42367" y="41757"/>
                  </a:lnTo>
                  <a:lnTo>
                    <a:pt x="42671" y="41148"/>
                  </a:lnTo>
                  <a:lnTo>
                    <a:pt x="42671" y="39624"/>
                  </a:lnTo>
                  <a:lnTo>
                    <a:pt x="41147" y="38100"/>
                  </a:lnTo>
                  <a:lnTo>
                    <a:pt x="40385" y="38481"/>
                  </a:lnTo>
                  <a:lnTo>
                    <a:pt x="41452" y="39014"/>
                  </a:lnTo>
                  <a:lnTo>
                    <a:pt x="41656" y="39115"/>
                  </a:lnTo>
                  <a:lnTo>
                    <a:pt x="42367" y="40538"/>
                  </a:lnTo>
                  <a:lnTo>
                    <a:pt x="42290" y="41529"/>
                  </a:lnTo>
                  <a:lnTo>
                    <a:pt x="41910" y="41909"/>
                  </a:lnTo>
                  <a:lnTo>
                    <a:pt x="41529" y="43052"/>
                  </a:lnTo>
                  <a:lnTo>
                    <a:pt x="41452" y="43281"/>
                  </a:lnTo>
                  <a:lnTo>
                    <a:pt x="41300" y="43738"/>
                  </a:lnTo>
                  <a:lnTo>
                    <a:pt x="40843" y="43586"/>
                  </a:lnTo>
                  <a:lnTo>
                    <a:pt x="40386" y="43433"/>
                  </a:lnTo>
                  <a:lnTo>
                    <a:pt x="39243" y="43052"/>
                  </a:lnTo>
                  <a:lnTo>
                    <a:pt x="38100" y="42672"/>
                  </a:lnTo>
                  <a:lnTo>
                    <a:pt x="39014" y="42976"/>
                  </a:lnTo>
                  <a:lnTo>
                    <a:pt x="38862" y="41909"/>
                  </a:lnTo>
                  <a:lnTo>
                    <a:pt x="38608" y="41147"/>
                  </a:lnTo>
                  <a:lnTo>
                    <a:pt x="39319" y="39014"/>
                  </a:lnTo>
                  <a:lnTo>
                    <a:pt x="39116" y="39115"/>
                  </a:lnTo>
                  <a:lnTo>
                    <a:pt x="38404" y="40538"/>
                  </a:lnTo>
                  <a:lnTo>
                    <a:pt x="38404" y="41757"/>
                  </a:lnTo>
                  <a:lnTo>
                    <a:pt x="38100" y="41148"/>
                  </a:lnTo>
                  <a:lnTo>
                    <a:pt x="38100" y="39624"/>
                  </a:lnTo>
                  <a:lnTo>
                    <a:pt x="39623" y="38100"/>
                  </a:lnTo>
                  <a:lnTo>
                    <a:pt x="41147" y="0"/>
                  </a:lnTo>
                  <a:lnTo>
                    <a:pt x="38100" y="0"/>
                  </a:lnTo>
                  <a:lnTo>
                    <a:pt x="33528" y="1524"/>
                  </a:lnTo>
                  <a:lnTo>
                    <a:pt x="30479" y="1524"/>
                  </a:lnTo>
                  <a:lnTo>
                    <a:pt x="25907" y="3048"/>
                  </a:lnTo>
                  <a:lnTo>
                    <a:pt x="22859" y="4572"/>
                  </a:lnTo>
                  <a:lnTo>
                    <a:pt x="19812" y="6096"/>
                  </a:lnTo>
                  <a:lnTo>
                    <a:pt x="16763" y="9144"/>
                  </a:lnTo>
                  <a:lnTo>
                    <a:pt x="13715" y="10668"/>
                  </a:lnTo>
                  <a:lnTo>
                    <a:pt x="10667" y="13716"/>
                  </a:lnTo>
                  <a:lnTo>
                    <a:pt x="7619" y="16763"/>
                  </a:lnTo>
                  <a:lnTo>
                    <a:pt x="6095" y="19812"/>
                  </a:lnTo>
                  <a:lnTo>
                    <a:pt x="4571" y="22860"/>
                  </a:lnTo>
                  <a:lnTo>
                    <a:pt x="3047" y="24384"/>
                  </a:lnTo>
                  <a:lnTo>
                    <a:pt x="3047" y="27432"/>
                  </a:lnTo>
                  <a:lnTo>
                    <a:pt x="1523" y="30480"/>
                  </a:lnTo>
                  <a:lnTo>
                    <a:pt x="1523" y="32004"/>
                  </a:lnTo>
                  <a:lnTo>
                    <a:pt x="0" y="35051"/>
                  </a:lnTo>
                  <a:lnTo>
                    <a:pt x="0" y="47244"/>
                  </a:lnTo>
                  <a:lnTo>
                    <a:pt x="38100" y="47244"/>
                  </a:lnTo>
                  <a:lnTo>
                    <a:pt x="38100" y="44196"/>
                  </a:lnTo>
                  <a:close/>
                </a:path>
                <a:path w="42671" h="82296">
                  <a:moveTo>
                    <a:pt x="38862" y="41909"/>
                  </a:moveTo>
                  <a:lnTo>
                    <a:pt x="39014" y="42976"/>
                  </a:lnTo>
                  <a:lnTo>
                    <a:pt x="38100" y="42672"/>
                  </a:lnTo>
                  <a:lnTo>
                    <a:pt x="39116" y="43179"/>
                  </a:lnTo>
                  <a:lnTo>
                    <a:pt x="40386" y="43433"/>
                  </a:lnTo>
                  <a:lnTo>
                    <a:pt x="38862" y="41909"/>
                  </a:lnTo>
                  <a:close/>
                </a:path>
                <a:path w="42671" h="82296">
                  <a:moveTo>
                    <a:pt x="40131" y="43688"/>
                  </a:moveTo>
                  <a:lnTo>
                    <a:pt x="39928" y="43586"/>
                  </a:lnTo>
                  <a:lnTo>
                    <a:pt x="39471" y="43738"/>
                  </a:lnTo>
                  <a:lnTo>
                    <a:pt x="39623" y="44196"/>
                  </a:lnTo>
                  <a:lnTo>
                    <a:pt x="40131" y="43688"/>
                  </a:lnTo>
                  <a:close/>
                </a:path>
              </a:pathLst>
            </a:custGeom>
            <a:solidFill>
              <a:srgbClr val="000000"/>
            </a:solidFill>
          </p:spPr>
          <p:txBody>
            <a:bodyPr wrap="square" lIns="0" tIns="0" rIns="0" bIns="0" rtlCol="0">
              <a:noAutofit/>
            </a:bodyPr>
            <a:lstStyle/>
            <a:p>
              <a:endParaRPr/>
            </a:p>
          </p:txBody>
        </p:sp>
        <p:sp>
          <p:nvSpPr>
            <p:cNvPr id="102" name="object 102"/>
            <p:cNvSpPr/>
            <p:nvPr/>
          </p:nvSpPr>
          <p:spPr>
            <a:xfrm>
              <a:off x="1572768" y="3389376"/>
              <a:ext cx="62483" cy="64007"/>
            </a:xfrm>
            <a:custGeom>
              <a:avLst/>
              <a:gdLst/>
              <a:ahLst/>
              <a:cxnLst/>
              <a:rect l="l" t="t" r="r" b="b"/>
              <a:pathLst>
                <a:path w="62483" h="64007">
                  <a:moveTo>
                    <a:pt x="7619" y="24384"/>
                  </a:moveTo>
                  <a:lnTo>
                    <a:pt x="7619" y="25907"/>
                  </a:lnTo>
                  <a:lnTo>
                    <a:pt x="8728" y="38100"/>
                  </a:lnTo>
                  <a:lnTo>
                    <a:pt x="7619" y="24384"/>
                  </a:lnTo>
                  <a:close/>
                </a:path>
                <a:path w="62483" h="64007">
                  <a:moveTo>
                    <a:pt x="6095" y="33527"/>
                  </a:moveTo>
                  <a:lnTo>
                    <a:pt x="4571" y="16763"/>
                  </a:lnTo>
                  <a:lnTo>
                    <a:pt x="3047" y="18287"/>
                  </a:lnTo>
                  <a:lnTo>
                    <a:pt x="1523" y="21336"/>
                  </a:lnTo>
                  <a:lnTo>
                    <a:pt x="1523" y="28955"/>
                  </a:lnTo>
                  <a:lnTo>
                    <a:pt x="0" y="30479"/>
                  </a:lnTo>
                  <a:lnTo>
                    <a:pt x="0" y="33527"/>
                  </a:lnTo>
                  <a:lnTo>
                    <a:pt x="1523" y="36575"/>
                  </a:lnTo>
                  <a:lnTo>
                    <a:pt x="1523" y="38100"/>
                  </a:lnTo>
                  <a:lnTo>
                    <a:pt x="6476" y="38100"/>
                  </a:lnTo>
                  <a:lnTo>
                    <a:pt x="6095" y="33527"/>
                  </a:lnTo>
                  <a:close/>
                </a:path>
                <a:path w="62483" h="64007">
                  <a:moveTo>
                    <a:pt x="7619" y="36575"/>
                  </a:moveTo>
                  <a:lnTo>
                    <a:pt x="6095" y="30479"/>
                  </a:lnTo>
                  <a:lnTo>
                    <a:pt x="7619" y="12191"/>
                  </a:lnTo>
                  <a:lnTo>
                    <a:pt x="4571" y="16763"/>
                  </a:lnTo>
                  <a:lnTo>
                    <a:pt x="6095" y="33527"/>
                  </a:lnTo>
                  <a:lnTo>
                    <a:pt x="6476" y="38100"/>
                  </a:lnTo>
                  <a:lnTo>
                    <a:pt x="7619" y="38100"/>
                  </a:lnTo>
                  <a:lnTo>
                    <a:pt x="7619" y="36575"/>
                  </a:lnTo>
                  <a:close/>
                </a:path>
                <a:path w="62483" h="64007">
                  <a:moveTo>
                    <a:pt x="7619" y="12191"/>
                  </a:moveTo>
                  <a:lnTo>
                    <a:pt x="6095" y="30479"/>
                  </a:lnTo>
                  <a:lnTo>
                    <a:pt x="7619" y="36575"/>
                  </a:lnTo>
                  <a:lnTo>
                    <a:pt x="7619" y="12191"/>
                  </a:lnTo>
                  <a:close/>
                </a:path>
                <a:path w="62483" h="64007">
                  <a:moveTo>
                    <a:pt x="18287" y="30479"/>
                  </a:moveTo>
                  <a:lnTo>
                    <a:pt x="19812" y="25907"/>
                  </a:lnTo>
                  <a:lnTo>
                    <a:pt x="21335" y="9143"/>
                  </a:lnTo>
                  <a:lnTo>
                    <a:pt x="18287" y="3048"/>
                  </a:lnTo>
                  <a:lnTo>
                    <a:pt x="18287" y="10667"/>
                  </a:lnTo>
                  <a:lnTo>
                    <a:pt x="18287" y="33527"/>
                  </a:lnTo>
                  <a:lnTo>
                    <a:pt x="19812" y="36575"/>
                  </a:lnTo>
                  <a:lnTo>
                    <a:pt x="18287" y="30479"/>
                  </a:lnTo>
                  <a:close/>
                </a:path>
                <a:path w="62483" h="64007">
                  <a:moveTo>
                    <a:pt x="15240" y="13715"/>
                  </a:moveTo>
                  <a:lnTo>
                    <a:pt x="16763" y="4572"/>
                  </a:lnTo>
                  <a:lnTo>
                    <a:pt x="12191" y="7619"/>
                  </a:lnTo>
                  <a:lnTo>
                    <a:pt x="12191" y="16763"/>
                  </a:lnTo>
                  <a:lnTo>
                    <a:pt x="10668" y="19812"/>
                  </a:lnTo>
                  <a:lnTo>
                    <a:pt x="9143" y="21336"/>
                  </a:lnTo>
                  <a:lnTo>
                    <a:pt x="10191" y="38100"/>
                  </a:lnTo>
                  <a:lnTo>
                    <a:pt x="15240" y="38100"/>
                  </a:lnTo>
                  <a:lnTo>
                    <a:pt x="15240" y="13715"/>
                  </a:lnTo>
                  <a:close/>
                </a:path>
                <a:path w="62483" h="64007">
                  <a:moveTo>
                    <a:pt x="24384" y="35051"/>
                  </a:moveTo>
                  <a:lnTo>
                    <a:pt x="24384" y="33527"/>
                  </a:lnTo>
                  <a:lnTo>
                    <a:pt x="24819" y="32221"/>
                  </a:lnTo>
                  <a:lnTo>
                    <a:pt x="24384" y="30479"/>
                  </a:lnTo>
                  <a:lnTo>
                    <a:pt x="27431" y="25907"/>
                  </a:lnTo>
                  <a:lnTo>
                    <a:pt x="30479" y="25907"/>
                  </a:lnTo>
                  <a:lnTo>
                    <a:pt x="30479" y="19812"/>
                  </a:lnTo>
                  <a:lnTo>
                    <a:pt x="22859" y="22860"/>
                  </a:lnTo>
                  <a:lnTo>
                    <a:pt x="21335" y="24384"/>
                  </a:lnTo>
                  <a:lnTo>
                    <a:pt x="19812" y="28955"/>
                  </a:lnTo>
                  <a:lnTo>
                    <a:pt x="20408" y="38100"/>
                  </a:lnTo>
                  <a:lnTo>
                    <a:pt x="24002" y="38100"/>
                  </a:lnTo>
                  <a:lnTo>
                    <a:pt x="24384" y="35051"/>
                  </a:lnTo>
                  <a:close/>
                </a:path>
                <a:path w="62483" h="64007">
                  <a:moveTo>
                    <a:pt x="30479" y="19812"/>
                  </a:moveTo>
                  <a:lnTo>
                    <a:pt x="27431" y="7619"/>
                  </a:lnTo>
                  <a:lnTo>
                    <a:pt x="27431" y="1524"/>
                  </a:lnTo>
                  <a:lnTo>
                    <a:pt x="22859" y="1524"/>
                  </a:lnTo>
                  <a:lnTo>
                    <a:pt x="25907" y="7619"/>
                  </a:lnTo>
                  <a:lnTo>
                    <a:pt x="27431" y="19812"/>
                  </a:lnTo>
                  <a:lnTo>
                    <a:pt x="24384" y="21336"/>
                  </a:lnTo>
                  <a:lnTo>
                    <a:pt x="22859" y="22860"/>
                  </a:lnTo>
                  <a:lnTo>
                    <a:pt x="30479" y="19812"/>
                  </a:lnTo>
                  <a:close/>
                </a:path>
                <a:path w="62483" h="64007">
                  <a:moveTo>
                    <a:pt x="24993" y="32003"/>
                  </a:moveTo>
                  <a:lnTo>
                    <a:pt x="25907" y="28955"/>
                  </a:lnTo>
                  <a:lnTo>
                    <a:pt x="24938" y="31865"/>
                  </a:lnTo>
                  <a:lnTo>
                    <a:pt x="24852" y="32355"/>
                  </a:lnTo>
                  <a:lnTo>
                    <a:pt x="25907" y="36575"/>
                  </a:lnTo>
                  <a:lnTo>
                    <a:pt x="24993" y="32003"/>
                  </a:lnTo>
                  <a:close/>
                </a:path>
                <a:path w="62483" h="64007">
                  <a:moveTo>
                    <a:pt x="35560" y="37591"/>
                  </a:moveTo>
                  <a:lnTo>
                    <a:pt x="34290" y="38099"/>
                  </a:lnTo>
                  <a:lnTo>
                    <a:pt x="31479" y="38100"/>
                  </a:lnTo>
                  <a:lnTo>
                    <a:pt x="35051" y="38100"/>
                  </a:lnTo>
                  <a:lnTo>
                    <a:pt x="35560" y="37591"/>
                  </a:lnTo>
                  <a:close/>
                </a:path>
                <a:path w="62483" h="64007">
                  <a:moveTo>
                    <a:pt x="36957" y="37337"/>
                  </a:moveTo>
                  <a:lnTo>
                    <a:pt x="37147" y="36956"/>
                  </a:lnTo>
                  <a:lnTo>
                    <a:pt x="37011" y="37011"/>
                  </a:lnTo>
                  <a:lnTo>
                    <a:pt x="36853" y="37407"/>
                  </a:lnTo>
                  <a:lnTo>
                    <a:pt x="35813" y="38100"/>
                  </a:lnTo>
                  <a:lnTo>
                    <a:pt x="36575" y="38100"/>
                  </a:lnTo>
                  <a:lnTo>
                    <a:pt x="36957" y="37337"/>
                  </a:lnTo>
                  <a:close/>
                </a:path>
                <a:path w="62483" h="64007">
                  <a:moveTo>
                    <a:pt x="25907" y="36575"/>
                  </a:moveTo>
                  <a:lnTo>
                    <a:pt x="26212" y="38100"/>
                  </a:lnTo>
                  <a:lnTo>
                    <a:pt x="27431" y="38100"/>
                  </a:lnTo>
                  <a:lnTo>
                    <a:pt x="25907" y="36575"/>
                  </a:lnTo>
                  <a:close/>
                </a:path>
                <a:path w="62483" h="64007">
                  <a:moveTo>
                    <a:pt x="44195" y="33527"/>
                  </a:moveTo>
                  <a:lnTo>
                    <a:pt x="42367" y="38100"/>
                  </a:lnTo>
                  <a:lnTo>
                    <a:pt x="44547" y="38100"/>
                  </a:lnTo>
                  <a:lnTo>
                    <a:pt x="44195" y="33527"/>
                  </a:lnTo>
                  <a:close/>
                </a:path>
                <a:path w="62483" h="64007">
                  <a:moveTo>
                    <a:pt x="25907" y="36575"/>
                  </a:moveTo>
                  <a:lnTo>
                    <a:pt x="24852" y="32355"/>
                  </a:lnTo>
                  <a:lnTo>
                    <a:pt x="24938" y="31865"/>
                  </a:lnTo>
                  <a:lnTo>
                    <a:pt x="25907" y="28955"/>
                  </a:lnTo>
                  <a:lnTo>
                    <a:pt x="26415" y="28448"/>
                  </a:lnTo>
                  <a:lnTo>
                    <a:pt x="32004" y="26517"/>
                  </a:lnTo>
                  <a:lnTo>
                    <a:pt x="33528" y="25907"/>
                  </a:lnTo>
                  <a:lnTo>
                    <a:pt x="35051" y="25907"/>
                  </a:lnTo>
                  <a:lnTo>
                    <a:pt x="39623" y="22860"/>
                  </a:lnTo>
                  <a:lnTo>
                    <a:pt x="38100" y="21336"/>
                  </a:lnTo>
                  <a:lnTo>
                    <a:pt x="38100" y="7619"/>
                  </a:lnTo>
                  <a:lnTo>
                    <a:pt x="39623" y="1524"/>
                  </a:lnTo>
                  <a:lnTo>
                    <a:pt x="35051" y="1524"/>
                  </a:lnTo>
                  <a:lnTo>
                    <a:pt x="35051" y="19812"/>
                  </a:lnTo>
                  <a:lnTo>
                    <a:pt x="33528" y="19812"/>
                  </a:lnTo>
                  <a:lnTo>
                    <a:pt x="33528" y="0"/>
                  </a:lnTo>
                  <a:lnTo>
                    <a:pt x="30479" y="0"/>
                  </a:lnTo>
                  <a:lnTo>
                    <a:pt x="30479" y="25907"/>
                  </a:lnTo>
                  <a:lnTo>
                    <a:pt x="27431" y="25907"/>
                  </a:lnTo>
                  <a:lnTo>
                    <a:pt x="24384" y="30479"/>
                  </a:lnTo>
                  <a:lnTo>
                    <a:pt x="24819" y="32221"/>
                  </a:lnTo>
                  <a:lnTo>
                    <a:pt x="24384" y="33527"/>
                  </a:lnTo>
                  <a:lnTo>
                    <a:pt x="24384" y="35051"/>
                  </a:lnTo>
                  <a:lnTo>
                    <a:pt x="24002" y="38100"/>
                  </a:lnTo>
                  <a:lnTo>
                    <a:pt x="26212" y="38100"/>
                  </a:lnTo>
                  <a:lnTo>
                    <a:pt x="25907" y="36575"/>
                  </a:lnTo>
                  <a:close/>
                </a:path>
                <a:path w="62483" h="64007">
                  <a:moveTo>
                    <a:pt x="19812" y="28955"/>
                  </a:moveTo>
                  <a:lnTo>
                    <a:pt x="21335" y="24384"/>
                  </a:lnTo>
                  <a:lnTo>
                    <a:pt x="24384" y="21336"/>
                  </a:lnTo>
                  <a:lnTo>
                    <a:pt x="22859" y="9143"/>
                  </a:lnTo>
                  <a:lnTo>
                    <a:pt x="22859" y="1524"/>
                  </a:lnTo>
                  <a:lnTo>
                    <a:pt x="21335" y="3048"/>
                  </a:lnTo>
                  <a:lnTo>
                    <a:pt x="18287" y="3048"/>
                  </a:lnTo>
                  <a:lnTo>
                    <a:pt x="21335" y="9143"/>
                  </a:lnTo>
                  <a:lnTo>
                    <a:pt x="19812" y="25907"/>
                  </a:lnTo>
                  <a:lnTo>
                    <a:pt x="18287" y="30479"/>
                  </a:lnTo>
                  <a:lnTo>
                    <a:pt x="19812" y="36575"/>
                  </a:lnTo>
                  <a:lnTo>
                    <a:pt x="18287" y="33527"/>
                  </a:lnTo>
                  <a:lnTo>
                    <a:pt x="18287" y="38100"/>
                  </a:lnTo>
                  <a:lnTo>
                    <a:pt x="20408" y="38100"/>
                  </a:lnTo>
                  <a:lnTo>
                    <a:pt x="19812" y="28955"/>
                  </a:lnTo>
                  <a:close/>
                </a:path>
                <a:path w="62483" h="64007">
                  <a:moveTo>
                    <a:pt x="39155" y="32355"/>
                  </a:moveTo>
                  <a:lnTo>
                    <a:pt x="39014" y="32004"/>
                  </a:lnTo>
                  <a:lnTo>
                    <a:pt x="38100" y="29336"/>
                  </a:lnTo>
                  <a:lnTo>
                    <a:pt x="38100" y="28955"/>
                  </a:lnTo>
                  <a:lnTo>
                    <a:pt x="37684" y="28678"/>
                  </a:lnTo>
                  <a:lnTo>
                    <a:pt x="37011" y="28520"/>
                  </a:lnTo>
                  <a:lnTo>
                    <a:pt x="37737" y="28810"/>
                  </a:lnTo>
                  <a:lnTo>
                    <a:pt x="37882" y="29173"/>
                  </a:lnTo>
                  <a:lnTo>
                    <a:pt x="38100" y="29717"/>
                  </a:lnTo>
                  <a:lnTo>
                    <a:pt x="38100" y="35051"/>
                  </a:lnTo>
                  <a:lnTo>
                    <a:pt x="39155" y="32355"/>
                  </a:lnTo>
                  <a:close/>
                </a:path>
                <a:path w="62483" h="64007">
                  <a:moveTo>
                    <a:pt x="39623" y="30479"/>
                  </a:moveTo>
                  <a:lnTo>
                    <a:pt x="39188" y="32221"/>
                  </a:lnTo>
                  <a:lnTo>
                    <a:pt x="39069" y="31865"/>
                  </a:lnTo>
                  <a:lnTo>
                    <a:pt x="38269" y="29463"/>
                  </a:lnTo>
                  <a:lnTo>
                    <a:pt x="38100" y="28955"/>
                  </a:lnTo>
                  <a:lnTo>
                    <a:pt x="38100" y="29336"/>
                  </a:lnTo>
                  <a:lnTo>
                    <a:pt x="39014" y="32004"/>
                  </a:lnTo>
                  <a:lnTo>
                    <a:pt x="39155" y="32355"/>
                  </a:lnTo>
                  <a:lnTo>
                    <a:pt x="39623" y="33527"/>
                  </a:lnTo>
                  <a:lnTo>
                    <a:pt x="39623" y="30479"/>
                  </a:lnTo>
                  <a:close/>
                </a:path>
                <a:path w="62483" h="64007">
                  <a:moveTo>
                    <a:pt x="39623" y="30479"/>
                  </a:moveTo>
                  <a:lnTo>
                    <a:pt x="36575" y="25907"/>
                  </a:lnTo>
                  <a:lnTo>
                    <a:pt x="38100" y="28955"/>
                  </a:lnTo>
                  <a:lnTo>
                    <a:pt x="38269" y="29463"/>
                  </a:lnTo>
                  <a:lnTo>
                    <a:pt x="39069" y="31865"/>
                  </a:lnTo>
                  <a:lnTo>
                    <a:pt x="39188" y="32221"/>
                  </a:lnTo>
                  <a:lnTo>
                    <a:pt x="39623" y="30479"/>
                  </a:lnTo>
                  <a:close/>
                </a:path>
                <a:path w="62483" h="64007">
                  <a:moveTo>
                    <a:pt x="35051" y="1524"/>
                  </a:moveTo>
                  <a:lnTo>
                    <a:pt x="33528" y="0"/>
                  </a:lnTo>
                  <a:lnTo>
                    <a:pt x="33528" y="19812"/>
                  </a:lnTo>
                  <a:lnTo>
                    <a:pt x="35051" y="19812"/>
                  </a:lnTo>
                  <a:lnTo>
                    <a:pt x="35051" y="1524"/>
                  </a:lnTo>
                  <a:close/>
                </a:path>
                <a:path w="62483" h="64007">
                  <a:moveTo>
                    <a:pt x="30479" y="7619"/>
                  </a:moveTo>
                  <a:lnTo>
                    <a:pt x="30479" y="0"/>
                  </a:lnTo>
                  <a:lnTo>
                    <a:pt x="27431" y="1524"/>
                  </a:lnTo>
                  <a:lnTo>
                    <a:pt x="27431" y="7619"/>
                  </a:lnTo>
                  <a:lnTo>
                    <a:pt x="30479" y="19812"/>
                  </a:lnTo>
                  <a:lnTo>
                    <a:pt x="30479" y="7619"/>
                  </a:lnTo>
                  <a:close/>
                </a:path>
                <a:path w="62483" h="64007">
                  <a:moveTo>
                    <a:pt x="56387" y="36575"/>
                  </a:moveTo>
                  <a:lnTo>
                    <a:pt x="56387" y="38100"/>
                  </a:lnTo>
                  <a:lnTo>
                    <a:pt x="56823" y="38100"/>
                  </a:lnTo>
                  <a:lnTo>
                    <a:pt x="56387" y="36575"/>
                  </a:lnTo>
                  <a:close/>
                </a:path>
                <a:path w="62483" h="64007">
                  <a:moveTo>
                    <a:pt x="45719" y="10667"/>
                  </a:moveTo>
                  <a:lnTo>
                    <a:pt x="42671" y="9143"/>
                  </a:lnTo>
                  <a:lnTo>
                    <a:pt x="42671" y="25907"/>
                  </a:lnTo>
                  <a:lnTo>
                    <a:pt x="41147" y="9143"/>
                  </a:lnTo>
                  <a:lnTo>
                    <a:pt x="42671" y="3048"/>
                  </a:lnTo>
                  <a:lnTo>
                    <a:pt x="39623" y="1524"/>
                  </a:lnTo>
                  <a:lnTo>
                    <a:pt x="38100" y="7619"/>
                  </a:lnTo>
                  <a:lnTo>
                    <a:pt x="38100" y="21336"/>
                  </a:lnTo>
                  <a:lnTo>
                    <a:pt x="39623" y="22860"/>
                  </a:lnTo>
                  <a:lnTo>
                    <a:pt x="35051" y="25907"/>
                  </a:lnTo>
                  <a:lnTo>
                    <a:pt x="33528" y="25907"/>
                  </a:lnTo>
                  <a:lnTo>
                    <a:pt x="32004" y="26517"/>
                  </a:lnTo>
                  <a:lnTo>
                    <a:pt x="37011" y="28520"/>
                  </a:lnTo>
                  <a:lnTo>
                    <a:pt x="37684" y="28678"/>
                  </a:lnTo>
                  <a:lnTo>
                    <a:pt x="38100" y="28955"/>
                  </a:lnTo>
                  <a:lnTo>
                    <a:pt x="36575" y="25907"/>
                  </a:lnTo>
                  <a:lnTo>
                    <a:pt x="39623" y="30479"/>
                  </a:lnTo>
                  <a:lnTo>
                    <a:pt x="39623" y="33527"/>
                  </a:lnTo>
                  <a:lnTo>
                    <a:pt x="39155" y="32355"/>
                  </a:lnTo>
                  <a:lnTo>
                    <a:pt x="38100" y="35051"/>
                  </a:lnTo>
                  <a:lnTo>
                    <a:pt x="38100" y="34289"/>
                  </a:lnTo>
                  <a:lnTo>
                    <a:pt x="37592" y="35559"/>
                  </a:lnTo>
                  <a:lnTo>
                    <a:pt x="35560" y="37591"/>
                  </a:lnTo>
                  <a:lnTo>
                    <a:pt x="35051" y="38100"/>
                  </a:lnTo>
                  <a:lnTo>
                    <a:pt x="35813" y="38100"/>
                  </a:lnTo>
                  <a:lnTo>
                    <a:pt x="36853" y="37407"/>
                  </a:lnTo>
                  <a:lnTo>
                    <a:pt x="37011" y="37011"/>
                  </a:lnTo>
                  <a:lnTo>
                    <a:pt x="37147" y="36956"/>
                  </a:lnTo>
                  <a:lnTo>
                    <a:pt x="38100" y="36575"/>
                  </a:lnTo>
                  <a:lnTo>
                    <a:pt x="38317" y="38100"/>
                  </a:lnTo>
                  <a:lnTo>
                    <a:pt x="41966" y="38100"/>
                  </a:lnTo>
                  <a:lnTo>
                    <a:pt x="41147" y="24384"/>
                  </a:lnTo>
                  <a:lnTo>
                    <a:pt x="44195" y="30479"/>
                  </a:lnTo>
                  <a:lnTo>
                    <a:pt x="44195" y="28955"/>
                  </a:lnTo>
                  <a:lnTo>
                    <a:pt x="44767" y="38100"/>
                  </a:lnTo>
                  <a:lnTo>
                    <a:pt x="47752" y="38100"/>
                  </a:lnTo>
                  <a:lnTo>
                    <a:pt x="45719" y="10667"/>
                  </a:lnTo>
                  <a:close/>
                </a:path>
                <a:path w="62483" h="64007">
                  <a:moveTo>
                    <a:pt x="26996" y="37011"/>
                  </a:moveTo>
                  <a:lnTo>
                    <a:pt x="25908" y="34289"/>
                  </a:lnTo>
                  <a:lnTo>
                    <a:pt x="25908" y="29717"/>
                  </a:lnTo>
                  <a:lnTo>
                    <a:pt x="26270" y="28810"/>
                  </a:lnTo>
                  <a:lnTo>
                    <a:pt x="32004" y="26517"/>
                  </a:lnTo>
                  <a:lnTo>
                    <a:pt x="26415" y="28448"/>
                  </a:lnTo>
                  <a:lnTo>
                    <a:pt x="25907" y="28955"/>
                  </a:lnTo>
                  <a:lnTo>
                    <a:pt x="24993" y="32003"/>
                  </a:lnTo>
                  <a:lnTo>
                    <a:pt x="25907" y="36575"/>
                  </a:lnTo>
                  <a:lnTo>
                    <a:pt x="27431" y="38100"/>
                  </a:lnTo>
                  <a:lnTo>
                    <a:pt x="29717" y="38100"/>
                  </a:lnTo>
                  <a:lnTo>
                    <a:pt x="26996" y="37011"/>
                  </a:lnTo>
                  <a:close/>
                </a:path>
                <a:path w="62483" h="64007">
                  <a:moveTo>
                    <a:pt x="54863" y="10667"/>
                  </a:moveTo>
                  <a:lnTo>
                    <a:pt x="51815" y="7619"/>
                  </a:lnTo>
                  <a:lnTo>
                    <a:pt x="48768" y="13715"/>
                  </a:lnTo>
                  <a:lnTo>
                    <a:pt x="51815" y="16763"/>
                  </a:lnTo>
                  <a:lnTo>
                    <a:pt x="53339" y="19812"/>
                  </a:lnTo>
                  <a:lnTo>
                    <a:pt x="54863" y="21336"/>
                  </a:lnTo>
                  <a:lnTo>
                    <a:pt x="54863" y="24384"/>
                  </a:lnTo>
                  <a:lnTo>
                    <a:pt x="56387" y="25907"/>
                  </a:lnTo>
                  <a:lnTo>
                    <a:pt x="54863" y="10667"/>
                  </a:lnTo>
                  <a:close/>
                </a:path>
                <a:path w="62483" h="64007">
                  <a:moveTo>
                    <a:pt x="27431" y="19812"/>
                  </a:moveTo>
                  <a:lnTo>
                    <a:pt x="25907" y="7619"/>
                  </a:lnTo>
                  <a:lnTo>
                    <a:pt x="22859" y="1524"/>
                  </a:lnTo>
                  <a:lnTo>
                    <a:pt x="22859" y="9143"/>
                  </a:lnTo>
                  <a:lnTo>
                    <a:pt x="24384" y="21336"/>
                  </a:lnTo>
                  <a:lnTo>
                    <a:pt x="27431" y="19812"/>
                  </a:lnTo>
                  <a:close/>
                </a:path>
                <a:path w="62483" h="64007">
                  <a:moveTo>
                    <a:pt x="7619" y="25907"/>
                  </a:moveTo>
                  <a:lnTo>
                    <a:pt x="7619" y="38100"/>
                  </a:lnTo>
                  <a:lnTo>
                    <a:pt x="8728" y="38100"/>
                  </a:lnTo>
                  <a:lnTo>
                    <a:pt x="7619" y="25907"/>
                  </a:lnTo>
                  <a:close/>
                </a:path>
                <a:path w="62483" h="64007">
                  <a:moveTo>
                    <a:pt x="9143" y="21336"/>
                  </a:moveTo>
                  <a:lnTo>
                    <a:pt x="10668" y="19812"/>
                  </a:lnTo>
                  <a:lnTo>
                    <a:pt x="12191" y="16763"/>
                  </a:lnTo>
                  <a:lnTo>
                    <a:pt x="12191" y="7619"/>
                  </a:lnTo>
                  <a:lnTo>
                    <a:pt x="10668" y="9143"/>
                  </a:lnTo>
                  <a:lnTo>
                    <a:pt x="7619" y="12191"/>
                  </a:lnTo>
                  <a:lnTo>
                    <a:pt x="7619" y="24384"/>
                  </a:lnTo>
                  <a:lnTo>
                    <a:pt x="8762" y="38100"/>
                  </a:lnTo>
                  <a:lnTo>
                    <a:pt x="10191" y="38100"/>
                  </a:lnTo>
                  <a:lnTo>
                    <a:pt x="9143" y="21336"/>
                  </a:lnTo>
                  <a:close/>
                </a:path>
                <a:path w="62483" h="64007">
                  <a:moveTo>
                    <a:pt x="18287" y="3048"/>
                  </a:moveTo>
                  <a:lnTo>
                    <a:pt x="16763" y="4572"/>
                  </a:lnTo>
                  <a:lnTo>
                    <a:pt x="15240" y="13715"/>
                  </a:lnTo>
                  <a:lnTo>
                    <a:pt x="15240" y="38100"/>
                  </a:lnTo>
                  <a:lnTo>
                    <a:pt x="18287" y="38100"/>
                  </a:lnTo>
                  <a:lnTo>
                    <a:pt x="18287" y="3048"/>
                  </a:lnTo>
                  <a:close/>
                </a:path>
                <a:path w="62483" h="64007">
                  <a:moveTo>
                    <a:pt x="62483" y="36575"/>
                  </a:moveTo>
                  <a:lnTo>
                    <a:pt x="62483" y="28955"/>
                  </a:lnTo>
                  <a:lnTo>
                    <a:pt x="60959" y="24384"/>
                  </a:lnTo>
                  <a:lnTo>
                    <a:pt x="60959" y="21336"/>
                  </a:lnTo>
                  <a:lnTo>
                    <a:pt x="59436" y="18287"/>
                  </a:lnTo>
                  <a:lnTo>
                    <a:pt x="59436" y="16763"/>
                  </a:lnTo>
                  <a:lnTo>
                    <a:pt x="56387" y="12191"/>
                  </a:lnTo>
                  <a:lnTo>
                    <a:pt x="54863" y="10667"/>
                  </a:lnTo>
                  <a:lnTo>
                    <a:pt x="56387" y="25907"/>
                  </a:lnTo>
                  <a:lnTo>
                    <a:pt x="54863" y="24384"/>
                  </a:lnTo>
                  <a:lnTo>
                    <a:pt x="54863" y="21336"/>
                  </a:lnTo>
                  <a:lnTo>
                    <a:pt x="53339" y="19812"/>
                  </a:lnTo>
                  <a:lnTo>
                    <a:pt x="51815" y="16763"/>
                  </a:lnTo>
                  <a:lnTo>
                    <a:pt x="48768" y="13715"/>
                  </a:lnTo>
                  <a:lnTo>
                    <a:pt x="51815" y="7619"/>
                  </a:lnTo>
                  <a:lnTo>
                    <a:pt x="47243" y="6095"/>
                  </a:lnTo>
                  <a:lnTo>
                    <a:pt x="45719" y="3048"/>
                  </a:lnTo>
                  <a:lnTo>
                    <a:pt x="42671" y="3048"/>
                  </a:lnTo>
                  <a:lnTo>
                    <a:pt x="41147" y="9143"/>
                  </a:lnTo>
                  <a:lnTo>
                    <a:pt x="42671" y="25907"/>
                  </a:lnTo>
                  <a:lnTo>
                    <a:pt x="42671" y="9143"/>
                  </a:lnTo>
                  <a:lnTo>
                    <a:pt x="45719" y="10667"/>
                  </a:lnTo>
                  <a:lnTo>
                    <a:pt x="47752" y="38100"/>
                  </a:lnTo>
                  <a:lnTo>
                    <a:pt x="56387" y="38100"/>
                  </a:lnTo>
                  <a:lnTo>
                    <a:pt x="56387" y="36575"/>
                  </a:lnTo>
                  <a:lnTo>
                    <a:pt x="56823" y="38100"/>
                  </a:lnTo>
                  <a:lnTo>
                    <a:pt x="61975" y="38100"/>
                  </a:lnTo>
                  <a:lnTo>
                    <a:pt x="62483" y="36575"/>
                  </a:lnTo>
                  <a:close/>
                </a:path>
                <a:path w="62483" h="64007">
                  <a:moveTo>
                    <a:pt x="44195" y="28955"/>
                  </a:moveTo>
                  <a:lnTo>
                    <a:pt x="44195" y="30479"/>
                  </a:lnTo>
                  <a:lnTo>
                    <a:pt x="41147" y="24384"/>
                  </a:lnTo>
                  <a:lnTo>
                    <a:pt x="41966" y="38100"/>
                  </a:lnTo>
                  <a:lnTo>
                    <a:pt x="42367" y="38100"/>
                  </a:lnTo>
                  <a:lnTo>
                    <a:pt x="44195" y="33527"/>
                  </a:lnTo>
                  <a:lnTo>
                    <a:pt x="44547" y="38100"/>
                  </a:lnTo>
                  <a:lnTo>
                    <a:pt x="44767" y="38100"/>
                  </a:lnTo>
                  <a:lnTo>
                    <a:pt x="44195" y="28955"/>
                  </a:lnTo>
                  <a:close/>
                </a:path>
                <a:path w="62483" h="64007">
                  <a:moveTo>
                    <a:pt x="38100" y="36575"/>
                  </a:moveTo>
                  <a:lnTo>
                    <a:pt x="37147" y="36956"/>
                  </a:lnTo>
                  <a:lnTo>
                    <a:pt x="36957" y="37337"/>
                  </a:lnTo>
                  <a:lnTo>
                    <a:pt x="36575" y="38100"/>
                  </a:lnTo>
                  <a:lnTo>
                    <a:pt x="38317" y="38100"/>
                  </a:lnTo>
                  <a:lnTo>
                    <a:pt x="38100" y="36575"/>
                  </a:lnTo>
                  <a:close/>
                </a:path>
                <a:path w="62483" h="64007">
                  <a:moveTo>
                    <a:pt x="56389" y="25907"/>
                  </a:moveTo>
                  <a:lnTo>
                    <a:pt x="56387" y="33527"/>
                  </a:lnTo>
                  <a:lnTo>
                    <a:pt x="56389" y="25907"/>
                  </a:lnTo>
                  <a:close/>
                </a:path>
                <a:path w="62483" h="64007">
                  <a:moveTo>
                    <a:pt x="37737" y="28810"/>
                  </a:moveTo>
                  <a:lnTo>
                    <a:pt x="37011" y="28520"/>
                  </a:lnTo>
                  <a:lnTo>
                    <a:pt x="37882" y="29173"/>
                  </a:lnTo>
                  <a:lnTo>
                    <a:pt x="37737" y="28810"/>
                  </a:lnTo>
                  <a:close/>
                </a:path>
              </a:pathLst>
            </a:custGeom>
            <a:solidFill>
              <a:srgbClr val="000000"/>
            </a:solidFill>
          </p:spPr>
          <p:txBody>
            <a:bodyPr wrap="square" lIns="0" tIns="0" rIns="0" bIns="0" rtlCol="0">
              <a:noAutofit/>
            </a:bodyPr>
            <a:lstStyle/>
            <a:p>
              <a:endParaRPr/>
            </a:p>
          </p:txBody>
        </p:sp>
        <p:sp>
          <p:nvSpPr>
            <p:cNvPr id="103" name="object 103"/>
            <p:cNvSpPr/>
            <p:nvPr/>
          </p:nvSpPr>
          <p:spPr>
            <a:xfrm>
              <a:off x="6310884" y="2322576"/>
              <a:ext cx="390143" cy="64008"/>
            </a:xfrm>
            <a:custGeom>
              <a:avLst/>
              <a:gdLst/>
              <a:ahLst/>
              <a:cxnLst/>
              <a:rect l="l" t="t" r="r" b="b"/>
              <a:pathLst>
                <a:path w="390143" h="64008">
                  <a:moveTo>
                    <a:pt x="390143" y="0"/>
                  </a:moveTo>
                  <a:lnTo>
                    <a:pt x="387095" y="39624"/>
                  </a:lnTo>
                  <a:lnTo>
                    <a:pt x="390143" y="41148"/>
                  </a:lnTo>
                  <a:lnTo>
                    <a:pt x="390143" y="0"/>
                  </a:lnTo>
                  <a:close/>
                </a:path>
                <a:path w="390143" h="64008">
                  <a:moveTo>
                    <a:pt x="403860" y="4572"/>
                  </a:moveTo>
                  <a:lnTo>
                    <a:pt x="393191" y="1524"/>
                  </a:lnTo>
                  <a:lnTo>
                    <a:pt x="390143" y="0"/>
                  </a:lnTo>
                  <a:lnTo>
                    <a:pt x="390143" y="41148"/>
                  </a:lnTo>
                  <a:lnTo>
                    <a:pt x="387095" y="39624"/>
                  </a:lnTo>
                  <a:lnTo>
                    <a:pt x="390143" y="0"/>
                  </a:lnTo>
                  <a:lnTo>
                    <a:pt x="377951" y="-1524"/>
                  </a:lnTo>
                  <a:lnTo>
                    <a:pt x="364236" y="-3048"/>
                  </a:lnTo>
                  <a:lnTo>
                    <a:pt x="352043" y="-3048"/>
                  </a:lnTo>
                  <a:lnTo>
                    <a:pt x="339851" y="0"/>
                  </a:lnTo>
                  <a:lnTo>
                    <a:pt x="327660" y="1524"/>
                  </a:lnTo>
                  <a:lnTo>
                    <a:pt x="315467" y="4572"/>
                  </a:lnTo>
                  <a:lnTo>
                    <a:pt x="292608" y="12191"/>
                  </a:lnTo>
                  <a:lnTo>
                    <a:pt x="269747" y="18287"/>
                  </a:lnTo>
                  <a:lnTo>
                    <a:pt x="259080" y="19812"/>
                  </a:lnTo>
                  <a:lnTo>
                    <a:pt x="248412" y="21336"/>
                  </a:lnTo>
                  <a:lnTo>
                    <a:pt x="237743" y="22860"/>
                  </a:lnTo>
                  <a:lnTo>
                    <a:pt x="227075" y="22860"/>
                  </a:lnTo>
                  <a:lnTo>
                    <a:pt x="201167" y="19812"/>
                  </a:lnTo>
                  <a:lnTo>
                    <a:pt x="175260" y="15239"/>
                  </a:lnTo>
                  <a:lnTo>
                    <a:pt x="149351" y="10667"/>
                  </a:lnTo>
                  <a:lnTo>
                    <a:pt x="121919" y="4572"/>
                  </a:lnTo>
                  <a:lnTo>
                    <a:pt x="94487" y="-1524"/>
                  </a:lnTo>
                  <a:lnTo>
                    <a:pt x="65531" y="-9144"/>
                  </a:lnTo>
                  <a:lnTo>
                    <a:pt x="9143" y="-22860"/>
                  </a:lnTo>
                  <a:lnTo>
                    <a:pt x="0" y="13715"/>
                  </a:lnTo>
                  <a:lnTo>
                    <a:pt x="56387" y="28955"/>
                  </a:lnTo>
                  <a:lnTo>
                    <a:pt x="85343" y="35051"/>
                  </a:lnTo>
                  <a:lnTo>
                    <a:pt x="112775" y="42672"/>
                  </a:lnTo>
                  <a:lnTo>
                    <a:pt x="141731" y="48767"/>
                  </a:lnTo>
                  <a:lnTo>
                    <a:pt x="169163" y="53339"/>
                  </a:lnTo>
                  <a:lnTo>
                    <a:pt x="196595" y="57912"/>
                  </a:lnTo>
                  <a:lnTo>
                    <a:pt x="222504" y="60960"/>
                  </a:lnTo>
                  <a:lnTo>
                    <a:pt x="236219" y="60960"/>
                  </a:lnTo>
                  <a:lnTo>
                    <a:pt x="249936" y="59436"/>
                  </a:lnTo>
                  <a:lnTo>
                    <a:pt x="263651" y="57912"/>
                  </a:lnTo>
                  <a:lnTo>
                    <a:pt x="277367" y="54863"/>
                  </a:lnTo>
                  <a:lnTo>
                    <a:pt x="303275" y="48767"/>
                  </a:lnTo>
                  <a:lnTo>
                    <a:pt x="326136" y="41148"/>
                  </a:lnTo>
                  <a:lnTo>
                    <a:pt x="336804" y="39624"/>
                  </a:lnTo>
                  <a:lnTo>
                    <a:pt x="347471" y="36575"/>
                  </a:lnTo>
                  <a:lnTo>
                    <a:pt x="358139" y="35051"/>
                  </a:lnTo>
                  <a:lnTo>
                    <a:pt x="374904" y="35051"/>
                  </a:lnTo>
                  <a:lnTo>
                    <a:pt x="382523" y="38100"/>
                  </a:lnTo>
                  <a:lnTo>
                    <a:pt x="379475" y="36575"/>
                  </a:lnTo>
                  <a:lnTo>
                    <a:pt x="388010" y="40233"/>
                  </a:lnTo>
                  <a:lnTo>
                    <a:pt x="396239" y="45719"/>
                  </a:lnTo>
                  <a:lnTo>
                    <a:pt x="403860" y="51815"/>
                  </a:lnTo>
                  <a:lnTo>
                    <a:pt x="413004" y="59436"/>
                  </a:lnTo>
                  <a:lnTo>
                    <a:pt x="420623" y="67055"/>
                  </a:lnTo>
                  <a:lnTo>
                    <a:pt x="428243" y="77724"/>
                  </a:lnTo>
                  <a:lnTo>
                    <a:pt x="437388" y="88391"/>
                  </a:lnTo>
                  <a:lnTo>
                    <a:pt x="445008" y="99060"/>
                  </a:lnTo>
                  <a:lnTo>
                    <a:pt x="452627" y="112775"/>
                  </a:lnTo>
                  <a:lnTo>
                    <a:pt x="460247" y="126491"/>
                  </a:lnTo>
                  <a:lnTo>
                    <a:pt x="467867" y="140207"/>
                  </a:lnTo>
                  <a:lnTo>
                    <a:pt x="475488" y="155448"/>
                  </a:lnTo>
                  <a:lnTo>
                    <a:pt x="481584" y="172212"/>
                  </a:lnTo>
                  <a:lnTo>
                    <a:pt x="489204" y="188975"/>
                  </a:lnTo>
                  <a:lnTo>
                    <a:pt x="495299" y="207263"/>
                  </a:lnTo>
                  <a:lnTo>
                    <a:pt x="499871" y="225551"/>
                  </a:lnTo>
                  <a:lnTo>
                    <a:pt x="505967" y="245363"/>
                  </a:lnTo>
                  <a:lnTo>
                    <a:pt x="510539" y="266700"/>
                  </a:lnTo>
                  <a:lnTo>
                    <a:pt x="515112" y="286512"/>
                  </a:lnTo>
                  <a:lnTo>
                    <a:pt x="518160" y="309372"/>
                  </a:lnTo>
                  <a:lnTo>
                    <a:pt x="522732" y="333755"/>
                  </a:lnTo>
                  <a:lnTo>
                    <a:pt x="525780" y="358139"/>
                  </a:lnTo>
                  <a:lnTo>
                    <a:pt x="527304" y="382524"/>
                  </a:lnTo>
                  <a:lnTo>
                    <a:pt x="530351" y="409955"/>
                  </a:lnTo>
                  <a:lnTo>
                    <a:pt x="531875" y="437388"/>
                  </a:lnTo>
                  <a:lnTo>
                    <a:pt x="533399" y="464819"/>
                  </a:lnTo>
                  <a:lnTo>
                    <a:pt x="534923" y="493775"/>
                  </a:lnTo>
                  <a:lnTo>
                    <a:pt x="536447" y="522731"/>
                  </a:lnTo>
                  <a:lnTo>
                    <a:pt x="537971" y="583691"/>
                  </a:lnTo>
                  <a:lnTo>
                    <a:pt x="539495" y="644651"/>
                  </a:lnTo>
                  <a:lnTo>
                    <a:pt x="539495" y="705612"/>
                  </a:lnTo>
                  <a:lnTo>
                    <a:pt x="577595" y="705612"/>
                  </a:lnTo>
                  <a:lnTo>
                    <a:pt x="577595" y="643127"/>
                  </a:lnTo>
                  <a:lnTo>
                    <a:pt x="576071" y="582167"/>
                  </a:lnTo>
                  <a:lnTo>
                    <a:pt x="574547" y="521207"/>
                  </a:lnTo>
                  <a:lnTo>
                    <a:pt x="573023" y="492251"/>
                  </a:lnTo>
                  <a:lnTo>
                    <a:pt x="571499" y="463295"/>
                  </a:lnTo>
                  <a:lnTo>
                    <a:pt x="569975" y="434339"/>
                  </a:lnTo>
                  <a:lnTo>
                    <a:pt x="568451" y="406907"/>
                  </a:lnTo>
                  <a:lnTo>
                    <a:pt x="565404" y="379475"/>
                  </a:lnTo>
                  <a:lnTo>
                    <a:pt x="562356" y="353567"/>
                  </a:lnTo>
                  <a:lnTo>
                    <a:pt x="559308" y="327660"/>
                  </a:lnTo>
                  <a:lnTo>
                    <a:pt x="556260" y="303275"/>
                  </a:lnTo>
                  <a:lnTo>
                    <a:pt x="551688" y="278891"/>
                  </a:lnTo>
                  <a:lnTo>
                    <a:pt x="547115" y="257555"/>
                  </a:lnTo>
                  <a:lnTo>
                    <a:pt x="542543" y="236219"/>
                  </a:lnTo>
                  <a:lnTo>
                    <a:pt x="536447" y="214884"/>
                  </a:lnTo>
                  <a:lnTo>
                    <a:pt x="530351" y="195072"/>
                  </a:lnTo>
                  <a:lnTo>
                    <a:pt x="524256" y="175260"/>
                  </a:lnTo>
                  <a:lnTo>
                    <a:pt x="516636" y="156972"/>
                  </a:lnTo>
                  <a:lnTo>
                    <a:pt x="509015" y="140207"/>
                  </a:lnTo>
                  <a:lnTo>
                    <a:pt x="501395" y="123443"/>
                  </a:lnTo>
                  <a:lnTo>
                    <a:pt x="493775" y="106679"/>
                  </a:lnTo>
                  <a:lnTo>
                    <a:pt x="484632" y="91439"/>
                  </a:lnTo>
                  <a:lnTo>
                    <a:pt x="477012" y="77724"/>
                  </a:lnTo>
                  <a:lnTo>
                    <a:pt x="467867" y="64007"/>
                  </a:lnTo>
                  <a:lnTo>
                    <a:pt x="457199" y="51815"/>
                  </a:lnTo>
                  <a:lnTo>
                    <a:pt x="448056" y="41148"/>
                  </a:lnTo>
                  <a:lnTo>
                    <a:pt x="437388" y="30479"/>
                  </a:lnTo>
                  <a:lnTo>
                    <a:pt x="428243" y="21336"/>
                  </a:lnTo>
                  <a:lnTo>
                    <a:pt x="416051" y="12191"/>
                  </a:lnTo>
                  <a:lnTo>
                    <a:pt x="406908" y="6095"/>
                  </a:lnTo>
                  <a:lnTo>
                    <a:pt x="403860" y="4572"/>
                  </a:lnTo>
                  <a:close/>
                </a:path>
              </a:pathLst>
            </a:custGeom>
            <a:solidFill>
              <a:srgbClr val="FF0000"/>
            </a:solidFill>
          </p:spPr>
          <p:txBody>
            <a:bodyPr wrap="square" lIns="0" tIns="0" rIns="0" bIns="0" rtlCol="0">
              <a:noAutofit/>
            </a:bodyPr>
            <a:lstStyle/>
            <a:p>
              <a:endParaRPr/>
            </a:p>
          </p:txBody>
        </p:sp>
        <p:sp>
          <p:nvSpPr>
            <p:cNvPr id="104" name="object 104"/>
            <p:cNvSpPr/>
            <p:nvPr/>
          </p:nvSpPr>
          <p:spPr>
            <a:xfrm>
              <a:off x="6274308" y="2292095"/>
              <a:ext cx="42671" cy="42672"/>
            </a:xfrm>
            <a:custGeom>
              <a:avLst/>
              <a:gdLst/>
              <a:ahLst/>
              <a:cxnLst/>
              <a:rect l="l" t="t" r="r" b="b"/>
              <a:pathLst>
                <a:path w="42671" h="42672">
                  <a:moveTo>
                    <a:pt x="0" y="21336"/>
                  </a:moveTo>
                  <a:lnTo>
                    <a:pt x="758" y="26869"/>
                  </a:lnTo>
                  <a:lnTo>
                    <a:pt x="8661" y="38266"/>
                  </a:lnTo>
                  <a:lnTo>
                    <a:pt x="21336" y="42672"/>
                  </a:lnTo>
                  <a:lnTo>
                    <a:pt x="26869" y="42009"/>
                  </a:lnTo>
                  <a:lnTo>
                    <a:pt x="38266" y="34656"/>
                  </a:lnTo>
                  <a:lnTo>
                    <a:pt x="42671" y="21336"/>
                  </a:lnTo>
                  <a:lnTo>
                    <a:pt x="42009" y="15802"/>
                  </a:lnTo>
                  <a:lnTo>
                    <a:pt x="34656" y="4405"/>
                  </a:lnTo>
                  <a:lnTo>
                    <a:pt x="21336" y="0"/>
                  </a:lnTo>
                  <a:lnTo>
                    <a:pt x="16315" y="662"/>
                  </a:lnTo>
                  <a:lnTo>
                    <a:pt x="4874" y="8015"/>
                  </a:lnTo>
                  <a:lnTo>
                    <a:pt x="0" y="21336"/>
                  </a:lnTo>
                  <a:close/>
                </a:path>
              </a:pathLst>
            </a:custGeom>
            <a:solidFill>
              <a:srgbClr val="FEFFFE"/>
            </a:solidFill>
          </p:spPr>
          <p:txBody>
            <a:bodyPr wrap="square" lIns="0" tIns="0" rIns="0" bIns="0" rtlCol="0">
              <a:noAutofit/>
            </a:bodyPr>
            <a:lstStyle/>
            <a:p>
              <a:endParaRPr/>
            </a:p>
          </p:txBody>
        </p:sp>
        <p:sp>
          <p:nvSpPr>
            <p:cNvPr id="105" name="object 105"/>
            <p:cNvSpPr/>
            <p:nvPr/>
          </p:nvSpPr>
          <p:spPr>
            <a:xfrm>
              <a:off x="6256020" y="2273807"/>
              <a:ext cx="80771" cy="80772"/>
            </a:xfrm>
            <a:custGeom>
              <a:avLst/>
              <a:gdLst/>
              <a:ahLst/>
              <a:cxnLst/>
              <a:rect l="l" t="t" r="r" b="b"/>
              <a:pathLst>
                <a:path w="80771" h="80772">
                  <a:moveTo>
                    <a:pt x="38100" y="80772"/>
                  </a:moveTo>
                  <a:lnTo>
                    <a:pt x="39624" y="80772"/>
                  </a:lnTo>
                  <a:lnTo>
                    <a:pt x="38100" y="42672"/>
                  </a:lnTo>
                  <a:lnTo>
                    <a:pt x="38100" y="41910"/>
                  </a:lnTo>
                  <a:lnTo>
                    <a:pt x="36575" y="39624"/>
                  </a:lnTo>
                  <a:lnTo>
                    <a:pt x="38100" y="80772"/>
                  </a:lnTo>
                  <a:close/>
                </a:path>
                <a:path w="80771" h="80772">
                  <a:moveTo>
                    <a:pt x="42291" y="40004"/>
                  </a:moveTo>
                  <a:lnTo>
                    <a:pt x="42164" y="39623"/>
                  </a:lnTo>
                  <a:lnTo>
                    <a:pt x="41910" y="40385"/>
                  </a:lnTo>
                  <a:lnTo>
                    <a:pt x="40385" y="41910"/>
                  </a:lnTo>
                  <a:lnTo>
                    <a:pt x="40131" y="42164"/>
                  </a:lnTo>
                  <a:lnTo>
                    <a:pt x="39928" y="42062"/>
                  </a:lnTo>
                  <a:lnTo>
                    <a:pt x="38709" y="41452"/>
                  </a:lnTo>
                  <a:lnTo>
                    <a:pt x="38353" y="40386"/>
                  </a:lnTo>
                  <a:lnTo>
                    <a:pt x="38861" y="38100"/>
                  </a:lnTo>
                  <a:lnTo>
                    <a:pt x="38100" y="38100"/>
                  </a:lnTo>
                  <a:lnTo>
                    <a:pt x="38100" y="41147"/>
                  </a:lnTo>
                  <a:lnTo>
                    <a:pt x="38515" y="42533"/>
                  </a:lnTo>
                  <a:lnTo>
                    <a:pt x="38862" y="41909"/>
                  </a:lnTo>
                  <a:lnTo>
                    <a:pt x="39243" y="42290"/>
                  </a:lnTo>
                  <a:lnTo>
                    <a:pt x="39116" y="42671"/>
                  </a:lnTo>
                  <a:lnTo>
                    <a:pt x="38608" y="42671"/>
                  </a:lnTo>
                  <a:lnTo>
                    <a:pt x="39624" y="44196"/>
                  </a:lnTo>
                  <a:lnTo>
                    <a:pt x="39624" y="42672"/>
                  </a:lnTo>
                  <a:lnTo>
                    <a:pt x="40385" y="42291"/>
                  </a:lnTo>
                  <a:lnTo>
                    <a:pt x="41529" y="41528"/>
                  </a:lnTo>
                  <a:lnTo>
                    <a:pt x="41757" y="41452"/>
                  </a:lnTo>
                  <a:lnTo>
                    <a:pt x="42367" y="40233"/>
                  </a:lnTo>
                  <a:lnTo>
                    <a:pt x="42291" y="40004"/>
                  </a:lnTo>
                  <a:close/>
                </a:path>
                <a:path w="80771" h="80772">
                  <a:moveTo>
                    <a:pt x="40385" y="41910"/>
                  </a:moveTo>
                  <a:lnTo>
                    <a:pt x="39928" y="42062"/>
                  </a:lnTo>
                  <a:lnTo>
                    <a:pt x="40131" y="42164"/>
                  </a:lnTo>
                  <a:lnTo>
                    <a:pt x="40385" y="41910"/>
                  </a:lnTo>
                  <a:close/>
                </a:path>
                <a:path w="80771" h="80772">
                  <a:moveTo>
                    <a:pt x="6095" y="19812"/>
                  </a:moveTo>
                  <a:lnTo>
                    <a:pt x="3047" y="22860"/>
                  </a:lnTo>
                  <a:lnTo>
                    <a:pt x="3047" y="25908"/>
                  </a:lnTo>
                  <a:lnTo>
                    <a:pt x="1524" y="30480"/>
                  </a:lnTo>
                  <a:lnTo>
                    <a:pt x="0" y="33528"/>
                  </a:lnTo>
                  <a:lnTo>
                    <a:pt x="0" y="47244"/>
                  </a:lnTo>
                  <a:lnTo>
                    <a:pt x="1524" y="50292"/>
                  </a:lnTo>
                  <a:lnTo>
                    <a:pt x="3047" y="53340"/>
                  </a:lnTo>
                  <a:lnTo>
                    <a:pt x="3047" y="56387"/>
                  </a:lnTo>
                  <a:lnTo>
                    <a:pt x="6095" y="60960"/>
                  </a:lnTo>
                  <a:lnTo>
                    <a:pt x="7619" y="64008"/>
                  </a:lnTo>
                  <a:lnTo>
                    <a:pt x="10667" y="67056"/>
                  </a:lnTo>
                  <a:lnTo>
                    <a:pt x="12191" y="70104"/>
                  </a:lnTo>
                  <a:lnTo>
                    <a:pt x="15239" y="73152"/>
                  </a:lnTo>
                  <a:lnTo>
                    <a:pt x="18287" y="74675"/>
                  </a:lnTo>
                  <a:lnTo>
                    <a:pt x="22859" y="76200"/>
                  </a:lnTo>
                  <a:lnTo>
                    <a:pt x="25907" y="77724"/>
                  </a:lnTo>
                  <a:lnTo>
                    <a:pt x="30479" y="79248"/>
                  </a:lnTo>
                  <a:lnTo>
                    <a:pt x="33527" y="80772"/>
                  </a:lnTo>
                  <a:lnTo>
                    <a:pt x="38100" y="80772"/>
                  </a:lnTo>
                  <a:lnTo>
                    <a:pt x="36575" y="39624"/>
                  </a:lnTo>
                  <a:lnTo>
                    <a:pt x="38100" y="41910"/>
                  </a:lnTo>
                  <a:lnTo>
                    <a:pt x="38100" y="42672"/>
                  </a:lnTo>
                  <a:lnTo>
                    <a:pt x="39624" y="80772"/>
                  </a:lnTo>
                  <a:lnTo>
                    <a:pt x="45719" y="80772"/>
                  </a:lnTo>
                  <a:lnTo>
                    <a:pt x="42671" y="42672"/>
                  </a:lnTo>
                  <a:lnTo>
                    <a:pt x="41147" y="42672"/>
                  </a:lnTo>
                  <a:lnTo>
                    <a:pt x="41452" y="41757"/>
                  </a:lnTo>
                  <a:lnTo>
                    <a:pt x="41656" y="41655"/>
                  </a:lnTo>
                  <a:lnTo>
                    <a:pt x="42671" y="41148"/>
                  </a:lnTo>
                  <a:lnTo>
                    <a:pt x="42671" y="39624"/>
                  </a:lnTo>
                  <a:lnTo>
                    <a:pt x="42367" y="39014"/>
                  </a:lnTo>
                  <a:lnTo>
                    <a:pt x="42291" y="39242"/>
                  </a:lnTo>
                  <a:lnTo>
                    <a:pt x="41910" y="38861"/>
                  </a:lnTo>
                  <a:lnTo>
                    <a:pt x="42164" y="39623"/>
                  </a:lnTo>
                  <a:lnTo>
                    <a:pt x="42367" y="40233"/>
                  </a:lnTo>
                  <a:lnTo>
                    <a:pt x="41757" y="41452"/>
                  </a:lnTo>
                  <a:lnTo>
                    <a:pt x="41529" y="41528"/>
                  </a:lnTo>
                  <a:lnTo>
                    <a:pt x="40385" y="42291"/>
                  </a:lnTo>
                  <a:lnTo>
                    <a:pt x="39624" y="42672"/>
                  </a:lnTo>
                  <a:lnTo>
                    <a:pt x="39624" y="44196"/>
                  </a:lnTo>
                  <a:lnTo>
                    <a:pt x="38608" y="42671"/>
                  </a:lnTo>
                  <a:lnTo>
                    <a:pt x="39116" y="42671"/>
                  </a:lnTo>
                  <a:lnTo>
                    <a:pt x="39243" y="42290"/>
                  </a:lnTo>
                  <a:lnTo>
                    <a:pt x="39014" y="42367"/>
                  </a:lnTo>
                  <a:lnTo>
                    <a:pt x="39243" y="42290"/>
                  </a:lnTo>
                  <a:lnTo>
                    <a:pt x="38862" y="41909"/>
                  </a:lnTo>
                  <a:lnTo>
                    <a:pt x="38515" y="42533"/>
                  </a:lnTo>
                  <a:lnTo>
                    <a:pt x="38100" y="41147"/>
                  </a:lnTo>
                  <a:lnTo>
                    <a:pt x="38100" y="36575"/>
                  </a:lnTo>
                  <a:lnTo>
                    <a:pt x="38100" y="38100"/>
                  </a:lnTo>
                  <a:lnTo>
                    <a:pt x="38861" y="38100"/>
                  </a:lnTo>
                  <a:lnTo>
                    <a:pt x="38353" y="40386"/>
                  </a:lnTo>
                  <a:lnTo>
                    <a:pt x="39116" y="38099"/>
                  </a:lnTo>
                  <a:lnTo>
                    <a:pt x="39243" y="36956"/>
                  </a:lnTo>
                  <a:lnTo>
                    <a:pt x="41147" y="0"/>
                  </a:lnTo>
                  <a:lnTo>
                    <a:pt x="30479" y="0"/>
                  </a:lnTo>
                  <a:lnTo>
                    <a:pt x="25907" y="1524"/>
                  </a:lnTo>
                  <a:lnTo>
                    <a:pt x="22859" y="3048"/>
                  </a:lnTo>
                  <a:lnTo>
                    <a:pt x="18287" y="6096"/>
                  </a:lnTo>
                  <a:lnTo>
                    <a:pt x="16763" y="7620"/>
                  </a:lnTo>
                  <a:lnTo>
                    <a:pt x="13715" y="10668"/>
                  </a:lnTo>
                  <a:lnTo>
                    <a:pt x="10667" y="12192"/>
                  </a:lnTo>
                  <a:lnTo>
                    <a:pt x="7619" y="16763"/>
                  </a:lnTo>
                  <a:lnTo>
                    <a:pt x="6095" y="19812"/>
                  </a:lnTo>
                  <a:close/>
                </a:path>
                <a:path w="80771" h="80772">
                  <a:moveTo>
                    <a:pt x="41910" y="38861"/>
                  </a:moveTo>
                  <a:lnTo>
                    <a:pt x="41656" y="38099"/>
                  </a:lnTo>
                  <a:lnTo>
                    <a:pt x="41529" y="37718"/>
                  </a:lnTo>
                  <a:lnTo>
                    <a:pt x="41452" y="37490"/>
                  </a:lnTo>
                  <a:lnTo>
                    <a:pt x="40386" y="36956"/>
                  </a:lnTo>
                  <a:lnTo>
                    <a:pt x="39624" y="36575"/>
                  </a:lnTo>
                  <a:lnTo>
                    <a:pt x="39471" y="37033"/>
                  </a:lnTo>
                  <a:lnTo>
                    <a:pt x="39319" y="37490"/>
                  </a:lnTo>
                  <a:lnTo>
                    <a:pt x="39929" y="37185"/>
                  </a:lnTo>
                  <a:lnTo>
                    <a:pt x="40132" y="37083"/>
                  </a:lnTo>
                  <a:lnTo>
                    <a:pt x="40385" y="37338"/>
                  </a:lnTo>
                  <a:lnTo>
                    <a:pt x="41148" y="38099"/>
                  </a:lnTo>
                  <a:lnTo>
                    <a:pt x="41910" y="38861"/>
                  </a:lnTo>
                  <a:close/>
                </a:path>
                <a:path w="80771" h="80772">
                  <a:moveTo>
                    <a:pt x="39929" y="37185"/>
                  </a:moveTo>
                  <a:lnTo>
                    <a:pt x="39319" y="37490"/>
                  </a:lnTo>
                  <a:lnTo>
                    <a:pt x="39471" y="37033"/>
                  </a:lnTo>
                  <a:lnTo>
                    <a:pt x="39624" y="36575"/>
                  </a:lnTo>
                  <a:lnTo>
                    <a:pt x="40386" y="36956"/>
                  </a:lnTo>
                  <a:lnTo>
                    <a:pt x="41452" y="37490"/>
                  </a:lnTo>
                  <a:lnTo>
                    <a:pt x="41529" y="37718"/>
                  </a:lnTo>
                  <a:lnTo>
                    <a:pt x="41656" y="38099"/>
                  </a:lnTo>
                  <a:lnTo>
                    <a:pt x="41910" y="38861"/>
                  </a:lnTo>
                  <a:lnTo>
                    <a:pt x="42291" y="39242"/>
                  </a:lnTo>
                  <a:lnTo>
                    <a:pt x="42367" y="39014"/>
                  </a:lnTo>
                  <a:lnTo>
                    <a:pt x="42671" y="39624"/>
                  </a:lnTo>
                  <a:lnTo>
                    <a:pt x="42671" y="41148"/>
                  </a:lnTo>
                  <a:lnTo>
                    <a:pt x="41656" y="41655"/>
                  </a:lnTo>
                  <a:lnTo>
                    <a:pt x="41452" y="41757"/>
                  </a:lnTo>
                  <a:lnTo>
                    <a:pt x="41147" y="42672"/>
                  </a:lnTo>
                  <a:lnTo>
                    <a:pt x="42671" y="42672"/>
                  </a:lnTo>
                  <a:lnTo>
                    <a:pt x="45719" y="80772"/>
                  </a:lnTo>
                  <a:lnTo>
                    <a:pt x="42671" y="38100"/>
                  </a:lnTo>
                  <a:lnTo>
                    <a:pt x="41910" y="38099"/>
                  </a:lnTo>
                  <a:lnTo>
                    <a:pt x="41757" y="37795"/>
                  </a:lnTo>
                  <a:lnTo>
                    <a:pt x="41656" y="37591"/>
                  </a:lnTo>
                  <a:lnTo>
                    <a:pt x="41147" y="36575"/>
                  </a:lnTo>
                  <a:lnTo>
                    <a:pt x="41147" y="0"/>
                  </a:lnTo>
                  <a:lnTo>
                    <a:pt x="39243" y="36956"/>
                  </a:lnTo>
                  <a:lnTo>
                    <a:pt x="39116" y="38099"/>
                  </a:lnTo>
                  <a:lnTo>
                    <a:pt x="41148" y="38099"/>
                  </a:lnTo>
                  <a:lnTo>
                    <a:pt x="40385" y="37338"/>
                  </a:lnTo>
                  <a:lnTo>
                    <a:pt x="40132" y="37083"/>
                  </a:lnTo>
                  <a:lnTo>
                    <a:pt x="39929" y="37185"/>
                  </a:lnTo>
                  <a:close/>
                </a:path>
                <a:path w="80771" h="80772">
                  <a:moveTo>
                    <a:pt x="71627" y="64008"/>
                  </a:moveTo>
                  <a:lnTo>
                    <a:pt x="73151" y="64008"/>
                  </a:lnTo>
                  <a:lnTo>
                    <a:pt x="74675" y="60960"/>
                  </a:lnTo>
                  <a:lnTo>
                    <a:pt x="76200" y="57912"/>
                  </a:lnTo>
                  <a:lnTo>
                    <a:pt x="76200" y="56387"/>
                  </a:lnTo>
                  <a:lnTo>
                    <a:pt x="77724" y="53340"/>
                  </a:lnTo>
                  <a:lnTo>
                    <a:pt x="79247" y="50292"/>
                  </a:lnTo>
                  <a:lnTo>
                    <a:pt x="79247" y="45720"/>
                  </a:lnTo>
                  <a:lnTo>
                    <a:pt x="80771" y="41148"/>
                  </a:lnTo>
                  <a:lnTo>
                    <a:pt x="80771" y="38100"/>
                  </a:lnTo>
                  <a:lnTo>
                    <a:pt x="79247" y="33528"/>
                  </a:lnTo>
                  <a:lnTo>
                    <a:pt x="79247" y="30480"/>
                  </a:lnTo>
                  <a:lnTo>
                    <a:pt x="77724" y="25908"/>
                  </a:lnTo>
                  <a:lnTo>
                    <a:pt x="76200" y="22860"/>
                  </a:lnTo>
                  <a:lnTo>
                    <a:pt x="74675" y="18287"/>
                  </a:lnTo>
                  <a:lnTo>
                    <a:pt x="73151" y="16763"/>
                  </a:lnTo>
                  <a:lnTo>
                    <a:pt x="70103" y="12192"/>
                  </a:lnTo>
                  <a:lnTo>
                    <a:pt x="67055" y="10668"/>
                  </a:lnTo>
                  <a:lnTo>
                    <a:pt x="64007" y="7620"/>
                  </a:lnTo>
                  <a:lnTo>
                    <a:pt x="60959" y="6096"/>
                  </a:lnTo>
                  <a:lnTo>
                    <a:pt x="57912" y="3048"/>
                  </a:lnTo>
                  <a:lnTo>
                    <a:pt x="56387" y="3048"/>
                  </a:lnTo>
                  <a:lnTo>
                    <a:pt x="53339" y="1524"/>
                  </a:lnTo>
                  <a:lnTo>
                    <a:pt x="50291" y="0"/>
                  </a:lnTo>
                  <a:lnTo>
                    <a:pt x="41147" y="0"/>
                  </a:lnTo>
                  <a:lnTo>
                    <a:pt x="41147" y="36575"/>
                  </a:lnTo>
                  <a:lnTo>
                    <a:pt x="41656" y="37591"/>
                  </a:lnTo>
                  <a:lnTo>
                    <a:pt x="41757" y="37795"/>
                  </a:lnTo>
                  <a:lnTo>
                    <a:pt x="41910" y="38099"/>
                  </a:lnTo>
                  <a:lnTo>
                    <a:pt x="42671" y="38100"/>
                  </a:lnTo>
                  <a:lnTo>
                    <a:pt x="45719" y="80772"/>
                  </a:lnTo>
                  <a:lnTo>
                    <a:pt x="47243" y="79248"/>
                  </a:lnTo>
                  <a:lnTo>
                    <a:pt x="50291" y="79248"/>
                  </a:lnTo>
                  <a:lnTo>
                    <a:pt x="53339" y="77724"/>
                  </a:lnTo>
                  <a:lnTo>
                    <a:pt x="54863" y="77724"/>
                  </a:lnTo>
                  <a:lnTo>
                    <a:pt x="57912" y="76200"/>
                  </a:lnTo>
                  <a:lnTo>
                    <a:pt x="60959" y="74675"/>
                  </a:lnTo>
                  <a:lnTo>
                    <a:pt x="64007" y="73152"/>
                  </a:lnTo>
                  <a:lnTo>
                    <a:pt x="67055" y="70104"/>
                  </a:lnTo>
                  <a:lnTo>
                    <a:pt x="70103" y="67056"/>
                  </a:lnTo>
                  <a:lnTo>
                    <a:pt x="71627" y="64008"/>
                  </a:lnTo>
                  <a:close/>
                </a:path>
              </a:pathLst>
            </a:custGeom>
            <a:solidFill>
              <a:srgbClr val="000000"/>
            </a:solidFill>
          </p:spPr>
          <p:txBody>
            <a:bodyPr wrap="square" lIns="0" tIns="0" rIns="0" bIns="0" rtlCol="0">
              <a:noAutofit/>
            </a:bodyPr>
            <a:lstStyle/>
            <a:p>
              <a:endParaRPr/>
            </a:p>
          </p:txBody>
        </p:sp>
        <p:sp>
          <p:nvSpPr>
            <p:cNvPr id="106" name="object 106"/>
            <p:cNvSpPr/>
            <p:nvPr/>
          </p:nvSpPr>
          <p:spPr>
            <a:xfrm>
              <a:off x="6265164" y="2282952"/>
              <a:ext cx="62484" cy="62484"/>
            </a:xfrm>
            <a:custGeom>
              <a:avLst/>
              <a:gdLst/>
              <a:ahLst/>
              <a:cxnLst/>
              <a:rect l="l" t="t" r="r" b="b"/>
              <a:pathLst>
                <a:path w="62484" h="62484">
                  <a:moveTo>
                    <a:pt x="6096" y="50291"/>
                  </a:moveTo>
                  <a:lnTo>
                    <a:pt x="7620" y="53339"/>
                  </a:lnTo>
                  <a:lnTo>
                    <a:pt x="6096" y="35051"/>
                  </a:lnTo>
                  <a:lnTo>
                    <a:pt x="6096" y="12191"/>
                  </a:lnTo>
                  <a:lnTo>
                    <a:pt x="4572" y="16763"/>
                  </a:lnTo>
                  <a:lnTo>
                    <a:pt x="1524" y="19812"/>
                  </a:lnTo>
                  <a:lnTo>
                    <a:pt x="1524" y="22860"/>
                  </a:lnTo>
                  <a:lnTo>
                    <a:pt x="0" y="27431"/>
                  </a:lnTo>
                  <a:lnTo>
                    <a:pt x="0" y="35051"/>
                  </a:lnTo>
                  <a:lnTo>
                    <a:pt x="1524" y="39624"/>
                  </a:lnTo>
                  <a:lnTo>
                    <a:pt x="1524" y="42672"/>
                  </a:lnTo>
                  <a:lnTo>
                    <a:pt x="3048" y="44196"/>
                  </a:lnTo>
                  <a:lnTo>
                    <a:pt x="4572" y="47243"/>
                  </a:lnTo>
                  <a:lnTo>
                    <a:pt x="6096" y="50291"/>
                  </a:lnTo>
                  <a:close/>
                </a:path>
                <a:path w="62484" h="62484">
                  <a:moveTo>
                    <a:pt x="25908" y="19812"/>
                  </a:moveTo>
                  <a:lnTo>
                    <a:pt x="22860" y="21336"/>
                  </a:lnTo>
                  <a:lnTo>
                    <a:pt x="25400" y="20319"/>
                  </a:lnTo>
                  <a:lnTo>
                    <a:pt x="25908" y="27431"/>
                  </a:lnTo>
                  <a:lnTo>
                    <a:pt x="28956" y="24384"/>
                  </a:lnTo>
                  <a:lnTo>
                    <a:pt x="31172" y="24661"/>
                  </a:lnTo>
                  <a:lnTo>
                    <a:pt x="30480" y="24384"/>
                  </a:lnTo>
                  <a:lnTo>
                    <a:pt x="30480" y="18287"/>
                  </a:lnTo>
                  <a:lnTo>
                    <a:pt x="27432" y="18287"/>
                  </a:lnTo>
                  <a:lnTo>
                    <a:pt x="25908" y="19812"/>
                  </a:lnTo>
                  <a:close/>
                </a:path>
                <a:path w="62484" h="62484">
                  <a:moveTo>
                    <a:pt x="15239" y="57912"/>
                  </a:moveTo>
                  <a:lnTo>
                    <a:pt x="18287" y="59436"/>
                  </a:lnTo>
                  <a:lnTo>
                    <a:pt x="19812" y="54863"/>
                  </a:lnTo>
                  <a:lnTo>
                    <a:pt x="18287" y="32003"/>
                  </a:lnTo>
                  <a:lnTo>
                    <a:pt x="18287" y="30479"/>
                  </a:lnTo>
                  <a:lnTo>
                    <a:pt x="21336" y="24384"/>
                  </a:lnTo>
                  <a:lnTo>
                    <a:pt x="22860" y="7619"/>
                  </a:lnTo>
                  <a:lnTo>
                    <a:pt x="19812" y="9143"/>
                  </a:lnTo>
                  <a:lnTo>
                    <a:pt x="19812" y="25908"/>
                  </a:lnTo>
                  <a:lnTo>
                    <a:pt x="18287" y="27431"/>
                  </a:lnTo>
                  <a:lnTo>
                    <a:pt x="18287" y="35051"/>
                  </a:lnTo>
                  <a:lnTo>
                    <a:pt x="16763" y="51815"/>
                  </a:lnTo>
                  <a:lnTo>
                    <a:pt x="13715" y="12191"/>
                  </a:lnTo>
                  <a:lnTo>
                    <a:pt x="12191" y="13715"/>
                  </a:lnTo>
                  <a:lnTo>
                    <a:pt x="12191" y="48767"/>
                  </a:lnTo>
                  <a:lnTo>
                    <a:pt x="15239" y="57912"/>
                  </a:lnTo>
                  <a:lnTo>
                    <a:pt x="13715" y="50291"/>
                  </a:lnTo>
                  <a:lnTo>
                    <a:pt x="15239" y="57912"/>
                  </a:lnTo>
                  <a:close/>
                </a:path>
                <a:path w="62484" h="62484">
                  <a:moveTo>
                    <a:pt x="16763" y="51815"/>
                  </a:moveTo>
                  <a:lnTo>
                    <a:pt x="18287" y="35051"/>
                  </a:lnTo>
                  <a:lnTo>
                    <a:pt x="18287" y="27431"/>
                  </a:lnTo>
                  <a:lnTo>
                    <a:pt x="19812" y="25908"/>
                  </a:lnTo>
                  <a:lnTo>
                    <a:pt x="19812" y="9143"/>
                  </a:lnTo>
                  <a:lnTo>
                    <a:pt x="16763" y="10667"/>
                  </a:lnTo>
                  <a:lnTo>
                    <a:pt x="16763" y="51815"/>
                  </a:lnTo>
                  <a:close/>
                </a:path>
                <a:path w="62484" h="62484">
                  <a:moveTo>
                    <a:pt x="39624" y="60960"/>
                  </a:moveTo>
                  <a:lnTo>
                    <a:pt x="42672" y="60960"/>
                  </a:lnTo>
                  <a:lnTo>
                    <a:pt x="44196" y="59436"/>
                  </a:lnTo>
                  <a:lnTo>
                    <a:pt x="47244" y="57912"/>
                  </a:lnTo>
                  <a:lnTo>
                    <a:pt x="50291" y="56387"/>
                  </a:lnTo>
                  <a:lnTo>
                    <a:pt x="53339" y="54863"/>
                  </a:lnTo>
                  <a:lnTo>
                    <a:pt x="54863" y="53339"/>
                  </a:lnTo>
                  <a:lnTo>
                    <a:pt x="53339" y="44196"/>
                  </a:lnTo>
                  <a:lnTo>
                    <a:pt x="51815" y="45719"/>
                  </a:lnTo>
                  <a:lnTo>
                    <a:pt x="50291" y="48767"/>
                  </a:lnTo>
                  <a:lnTo>
                    <a:pt x="48768" y="50291"/>
                  </a:lnTo>
                  <a:lnTo>
                    <a:pt x="45720" y="51815"/>
                  </a:lnTo>
                  <a:lnTo>
                    <a:pt x="42672" y="54863"/>
                  </a:lnTo>
                  <a:lnTo>
                    <a:pt x="39624" y="54863"/>
                  </a:lnTo>
                  <a:lnTo>
                    <a:pt x="38100" y="42672"/>
                  </a:lnTo>
                  <a:lnTo>
                    <a:pt x="39624" y="41148"/>
                  </a:lnTo>
                  <a:lnTo>
                    <a:pt x="32003" y="38100"/>
                  </a:lnTo>
                  <a:lnTo>
                    <a:pt x="35559" y="36068"/>
                  </a:lnTo>
                  <a:lnTo>
                    <a:pt x="31241" y="37795"/>
                  </a:lnTo>
                  <a:lnTo>
                    <a:pt x="27432" y="36575"/>
                  </a:lnTo>
                  <a:lnTo>
                    <a:pt x="27241" y="36195"/>
                  </a:lnTo>
                  <a:lnTo>
                    <a:pt x="24765" y="31241"/>
                  </a:lnTo>
                  <a:lnTo>
                    <a:pt x="24384" y="30479"/>
                  </a:lnTo>
                  <a:lnTo>
                    <a:pt x="24384" y="32003"/>
                  </a:lnTo>
                  <a:lnTo>
                    <a:pt x="26924" y="36067"/>
                  </a:lnTo>
                  <a:lnTo>
                    <a:pt x="28956" y="38100"/>
                  </a:lnTo>
                  <a:lnTo>
                    <a:pt x="30480" y="38100"/>
                  </a:lnTo>
                  <a:lnTo>
                    <a:pt x="32003" y="44196"/>
                  </a:lnTo>
                  <a:lnTo>
                    <a:pt x="35051" y="44196"/>
                  </a:lnTo>
                  <a:lnTo>
                    <a:pt x="38100" y="56387"/>
                  </a:lnTo>
                  <a:lnTo>
                    <a:pt x="25908" y="56387"/>
                  </a:lnTo>
                  <a:lnTo>
                    <a:pt x="27432" y="62484"/>
                  </a:lnTo>
                  <a:lnTo>
                    <a:pt x="35051" y="62484"/>
                  </a:lnTo>
                  <a:lnTo>
                    <a:pt x="39624" y="60960"/>
                  </a:lnTo>
                  <a:close/>
                </a:path>
                <a:path w="62484" h="62484">
                  <a:moveTo>
                    <a:pt x="34290" y="25907"/>
                  </a:moveTo>
                  <a:lnTo>
                    <a:pt x="31394" y="24688"/>
                  </a:lnTo>
                  <a:lnTo>
                    <a:pt x="28956" y="25907"/>
                  </a:lnTo>
                  <a:lnTo>
                    <a:pt x="34290" y="25907"/>
                  </a:lnTo>
                  <a:close/>
                </a:path>
                <a:path w="62484" h="62484">
                  <a:moveTo>
                    <a:pt x="33527" y="24384"/>
                  </a:moveTo>
                  <a:lnTo>
                    <a:pt x="32003" y="24384"/>
                  </a:lnTo>
                  <a:lnTo>
                    <a:pt x="34544" y="25738"/>
                  </a:lnTo>
                  <a:lnTo>
                    <a:pt x="34671" y="25907"/>
                  </a:lnTo>
                  <a:lnTo>
                    <a:pt x="35051" y="25908"/>
                  </a:lnTo>
                  <a:lnTo>
                    <a:pt x="36728" y="26517"/>
                  </a:lnTo>
                  <a:lnTo>
                    <a:pt x="36575" y="25908"/>
                  </a:lnTo>
                  <a:lnTo>
                    <a:pt x="33527" y="24384"/>
                  </a:lnTo>
                  <a:close/>
                </a:path>
                <a:path w="62484" h="62484">
                  <a:moveTo>
                    <a:pt x="36728" y="35966"/>
                  </a:moveTo>
                  <a:lnTo>
                    <a:pt x="36829" y="35560"/>
                  </a:lnTo>
                  <a:lnTo>
                    <a:pt x="37084" y="34543"/>
                  </a:lnTo>
                  <a:lnTo>
                    <a:pt x="35559" y="36068"/>
                  </a:lnTo>
                  <a:lnTo>
                    <a:pt x="33527" y="38100"/>
                  </a:lnTo>
                  <a:lnTo>
                    <a:pt x="35051" y="38100"/>
                  </a:lnTo>
                  <a:lnTo>
                    <a:pt x="36728" y="35966"/>
                  </a:lnTo>
                  <a:close/>
                </a:path>
                <a:path w="62484" h="62484">
                  <a:moveTo>
                    <a:pt x="36927" y="26963"/>
                  </a:moveTo>
                  <a:lnTo>
                    <a:pt x="37528" y="29718"/>
                  </a:lnTo>
                  <a:lnTo>
                    <a:pt x="37909" y="31241"/>
                  </a:lnTo>
                  <a:lnTo>
                    <a:pt x="38100" y="30479"/>
                  </a:lnTo>
                  <a:lnTo>
                    <a:pt x="38100" y="27431"/>
                  </a:lnTo>
                  <a:lnTo>
                    <a:pt x="36793" y="26561"/>
                  </a:lnTo>
                  <a:lnTo>
                    <a:pt x="36829" y="26924"/>
                  </a:lnTo>
                  <a:lnTo>
                    <a:pt x="37528" y="29718"/>
                  </a:lnTo>
                  <a:lnTo>
                    <a:pt x="36927" y="26963"/>
                  </a:lnTo>
                  <a:close/>
                </a:path>
                <a:path w="62484" h="62484">
                  <a:moveTo>
                    <a:pt x="41148" y="22860"/>
                  </a:moveTo>
                  <a:lnTo>
                    <a:pt x="42672" y="7619"/>
                  </a:lnTo>
                  <a:lnTo>
                    <a:pt x="39624" y="7619"/>
                  </a:lnTo>
                  <a:lnTo>
                    <a:pt x="39624" y="21336"/>
                  </a:lnTo>
                  <a:lnTo>
                    <a:pt x="41148" y="22860"/>
                  </a:lnTo>
                  <a:close/>
                </a:path>
                <a:path w="62484" h="62484">
                  <a:moveTo>
                    <a:pt x="42672" y="25908"/>
                  </a:moveTo>
                  <a:lnTo>
                    <a:pt x="42018" y="25037"/>
                  </a:lnTo>
                  <a:lnTo>
                    <a:pt x="44196" y="32003"/>
                  </a:lnTo>
                  <a:lnTo>
                    <a:pt x="44196" y="35051"/>
                  </a:lnTo>
                  <a:lnTo>
                    <a:pt x="44196" y="32003"/>
                  </a:lnTo>
                  <a:lnTo>
                    <a:pt x="42018" y="25037"/>
                  </a:lnTo>
                  <a:lnTo>
                    <a:pt x="39079" y="21118"/>
                  </a:lnTo>
                  <a:lnTo>
                    <a:pt x="39624" y="41148"/>
                  </a:lnTo>
                  <a:lnTo>
                    <a:pt x="41148" y="39624"/>
                  </a:lnTo>
                  <a:lnTo>
                    <a:pt x="42672" y="38100"/>
                  </a:lnTo>
                  <a:lnTo>
                    <a:pt x="45720" y="51815"/>
                  </a:lnTo>
                  <a:lnTo>
                    <a:pt x="44196" y="30479"/>
                  </a:lnTo>
                  <a:lnTo>
                    <a:pt x="42672" y="25908"/>
                  </a:lnTo>
                  <a:close/>
                </a:path>
                <a:path w="62484" h="62484">
                  <a:moveTo>
                    <a:pt x="54863" y="21336"/>
                  </a:moveTo>
                  <a:lnTo>
                    <a:pt x="54863" y="22860"/>
                  </a:lnTo>
                  <a:lnTo>
                    <a:pt x="56387" y="25908"/>
                  </a:lnTo>
                  <a:lnTo>
                    <a:pt x="54863" y="10667"/>
                  </a:lnTo>
                  <a:lnTo>
                    <a:pt x="53339" y="7619"/>
                  </a:lnTo>
                  <a:lnTo>
                    <a:pt x="54863" y="21336"/>
                  </a:lnTo>
                  <a:close/>
                </a:path>
                <a:path w="62484" h="62484">
                  <a:moveTo>
                    <a:pt x="32003" y="6096"/>
                  </a:moveTo>
                  <a:lnTo>
                    <a:pt x="32003" y="0"/>
                  </a:lnTo>
                  <a:lnTo>
                    <a:pt x="30480" y="0"/>
                  </a:lnTo>
                  <a:lnTo>
                    <a:pt x="30480" y="6096"/>
                  </a:lnTo>
                  <a:lnTo>
                    <a:pt x="32003" y="18287"/>
                  </a:lnTo>
                  <a:lnTo>
                    <a:pt x="35051" y="18287"/>
                  </a:lnTo>
                  <a:lnTo>
                    <a:pt x="32003" y="6096"/>
                  </a:lnTo>
                  <a:close/>
                </a:path>
                <a:path w="62484" h="62484">
                  <a:moveTo>
                    <a:pt x="6096" y="12191"/>
                  </a:moveTo>
                  <a:lnTo>
                    <a:pt x="6096" y="27431"/>
                  </a:lnTo>
                  <a:lnTo>
                    <a:pt x="7620" y="25908"/>
                  </a:lnTo>
                  <a:lnTo>
                    <a:pt x="7620" y="22860"/>
                  </a:lnTo>
                  <a:lnTo>
                    <a:pt x="9144" y="9143"/>
                  </a:lnTo>
                  <a:lnTo>
                    <a:pt x="6096" y="12191"/>
                  </a:lnTo>
                  <a:close/>
                </a:path>
                <a:path w="62484" h="62484">
                  <a:moveTo>
                    <a:pt x="57912" y="15239"/>
                  </a:moveTo>
                  <a:lnTo>
                    <a:pt x="56387" y="12191"/>
                  </a:lnTo>
                  <a:lnTo>
                    <a:pt x="54863" y="10667"/>
                  </a:lnTo>
                  <a:lnTo>
                    <a:pt x="56387" y="25908"/>
                  </a:lnTo>
                  <a:lnTo>
                    <a:pt x="56387" y="32003"/>
                  </a:lnTo>
                  <a:lnTo>
                    <a:pt x="56387" y="25908"/>
                  </a:lnTo>
                  <a:lnTo>
                    <a:pt x="54863" y="22860"/>
                  </a:lnTo>
                  <a:lnTo>
                    <a:pt x="54863" y="21336"/>
                  </a:lnTo>
                  <a:lnTo>
                    <a:pt x="53339" y="7619"/>
                  </a:lnTo>
                  <a:lnTo>
                    <a:pt x="50291" y="7619"/>
                  </a:lnTo>
                  <a:lnTo>
                    <a:pt x="47244" y="4572"/>
                  </a:lnTo>
                  <a:lnTo>
                    <a:pt x="45720" y="3048"/>
                  </a:lnTo>
                  <a:lnTo>
                    <a:pt x="42672" y="1524"/>
                  </a:lnTo>
                  <a:lnTo>
                    <a:pt x="39624" y="1524"/>
                  </a:lnTo>
                  <a:lnTo>
                    <a:pt x="38100" y="7619"/>
                  </a:lnTo>
                  <a:lnTo>
                    <a:pt x="38100" y="19812"/>
                  </a:lnTo>
                  <a:lnTo>
                    <a:pt x="39624" y="21336"/>
                  </a:lnTo>
                  <a:lnTo>
                    <a:pt x="39624" y="7619"/>
                  </a:lnTo>
                  <a:lnTo>
                    <a:pt x="42672" y="7619"/>
                  </a:lnTo>
                  <a:lnTo>
                    <a:pt x="44196" y="27431"/>
                  </a:lnTo>
                  <a:lnTo>
                    <a:pt x="45720" y="10667"/>
                  </a:lnTo>
                  <a:lnTo>
                    <a:pt x="48768" y="12191"/>
                  </a:lnTo>
                  <a:lnTo>
                    <a:pt x="50291" y="15239"/>
                  </a:lnTo>
                  <a:lnTo>
                    <a:pt x="53339" y="18287"/>
                  </a:lnTo>
                  <a:lnTo>
                    <a:pt x="54863" y="41148"/>
                  </a:lnTo>
                  <a:lnTo>
                    <a:pt x="56387" y="38100"/>
                  </a:lnTo>
                  <a:lnTo>
                    <a:pt x="56387" y="35051"/>
                  </a:lnTo>
                  <a:lnTo>
                    <a:pt x="57912" y="47243"/>
                  </a:lnTo>
                  <a:lnTo>
                    <a:pt x="56387" y="27431"/>
                  </a:lnTo>
                  <a:lnTo>
                    <a:pt x="57912" y="47243"/>
                  </a:lnTo>
                  <a:lnTo>
                    <a:pt x="59436" y="44196"/>
                  </a:lnTo>
                  <a:lnTo>
                    <a:pt x="60960" y="42672"/>
                  </a:lnTo>
                  <a:lnTo>
                    <a:pt x="60960" y="39624"/>
                  </a:lnTo>
                  <a:lnTo>
                    <a:pt x="62484" y="35051"/>
                  </a:lnTo>
                  <a:lnTo>
                    <a:pt x="62484" y="27431"/>
                  </a:lnTo>
                  <a:lnTo>
                    <a:pt x="60960" y="22860"/>
                  </a:lnTo>
                  <a:lnTo>
                    <a:pt x="60960" y="19812"/>
                  </a:lnTo>
                  <a:lnTo>
                    <a:pt x="59436" y="18287"/>
                  </a:lnTo>
                  <a:lnTo>
                    <a:pt x="57912" y="15239"/>
                  </a:lnTo>
                  <a:close/>
                </a:path>
                <a:path w="62484" h="62484">
                  <a:moveTo>
                    <a:pt x="42672" y="54863"/>
                  </a:moveTo>
                  <a:lnTo>
                    <a:pt x="45720" y="51815"/>
                  </a:lnTo>
                  <a:lnTo>
                    <a:pt x="42672" y="38100"/>
                  </a:lnTo>
                  <a:lnTo>
                    <a:pt x="41148" y="39624"/>
                  </a:lnTo>
                  <a:lnTo>
                    <a:pt x="39624" y="41148"/>
                  </a:lnTo>
                  <a:lnTo>
                    <a:pt x="38100" y="42672"/>
                  </a:lnTo>
                  <a:lnTo>
                    <a:pt x="39624" y="54863"/>
                  </a:lnTo>
                  <a:lnTo>
                    <a:pt x="42672" y="54863"/>
                  </a:lnTo>
                  <a:close/>
                </a:path>
                <a:path w="62484" h="62484">
                  <a:moveTo>
                    <a:pt x="39624" y="41148"/>
                  </a:moveTo>
                  <a:lnTo>
                    <a:pt x="38100" y="32003"/>
                  </a:lnTo>
                  <a:lnTo>
                    <a:pt x="38100" y="35051"/>
                  </a:lnTo>
                  <a:lnTo>
                    <a:pt x="36956" y="35814"/>
                  </a:lnTo>
                  <a:lnTo>
                    <a:pt x="36575" y="36575"/>
                  </a:lnTo>
                  <a:lnTo>
                    <a:pt x="39624" y="41148"/>
                  </a:lnTo>
                  <a:close/>
                </a:path>
                <a:path w="62484" h="62484">
                  <a:moveTo>
                    <a:pt x="30480" y="44196"/>
                  </a:moveTo>
                  <a:lnTo>
                    <a:pt x="25908" y="42672"/>
                  </a:lnTo>
                  <a:lnTo>
                    <a:pt x="27432" y="44196"/>
                  </a:lnTo>
                  <a:lnTo>
                    <a:pt x="30480" y="56387"/>
                  </a:lnTo>
                  <a:lnTo>
                    <a:pt x="38100" y="56387"/>
                  </a:lnTo>
                  <a:lnTo>
                    <a:pt x="35051" y="44196"/>
                  </a:lnTo>
                  <a:lnTo>
                    <a:pt x="32003" y="44196"/>
                  </a:lnTo>
                  <a:lnTo>
                    <a:pt x="30480" y="38100"/>
                  </a:lnTo>
                  <a:lnTo>
                    <a:pt x="28956" y="38100"/>
                  </a:lnTo>
                  <a:lnTo>
                    <a:pt x="30480" y="44196"/>
                  </a:lnTo>
                  <a:close/>
                </a:path>
                <a:path w="62484" h="62484">
                  <a:moveTo>
                    <a:pt x="37147" y="35433"/>
                  </a:moveTo>
                  <a:lnTo>
                    <a:pt x="36956" y="35814"/>
                  </a:lnTo>
                  <a:lnTo>
                    <a:pt x="38100" y="35051"/>
                  </a:lnTo>
                  <a:lnTo>
                    <a:pt x="38100" y="33527"/>
                  </a:lnTo>
                  <a:lnTo>
                    <a:pt x="37147" y="35433"/>
                  </a:lnTo>
                  <a:close/>
                </a:path>
                <a:path w="62484" h="62484">
                  <a:moveTo>
                    <a:pt x="27432" y="56387"/>
                  </a:moveTo>
                  <a:lnTo>
                    <a:pt x="30480" y="56387"/>
                  </a:lnTo>
                  <a:lnTo>
                    <a:pt x="27432" y="44196"/>
                  </a:lnTo>
                  <a:lnTo>
                    <a:pt x="25908" y="42672"/>
                  </a:lnTo>
                  <a:lnTo>
                    <a:pt x="30480" y="44196"/>
                  </a:lnTo>
                  <a:lnTo>
                    <a:pt x="28956" y="38100"/>
                  </a:lnTo>
                  <a:lnTo>
                    <a:pt x="26924" y="36067"/>
                  </a:lnTo>
                  <a:lnTo>
                    <a:pt x="24384" y="32003"/>
                  </a:lnTo>
                  <a:lnTo>
                    <a:pt x="24384" y="30479"/>
                  </a:lnTo>
                  <a:lnTo>
                    <a:pt x="24765" y="31241"/>
                  </a:lnTo>
                  <a:lnTo>
                    <a:pt x="26924" y="26923"/>
                  </a:lnTo>
                  <a:lnTo>
                    <a:pt x="28956" y="25907"/>
                  </a:lnTo>
                  <a:lnTo>
                    <a:pt x="31394" y="24688"/>
                  </a:lnTo>
                  <a:lnTo>
                    <a:pt x="34290" y="25907"/>
                  </a:lnTo>
                  <a:lnTo>
                    <a:pt x="34834" y="26125"/>
                  </a:lnTo>
                  <a:lnTo>
                    <a:pt x="37528" y="29718"/>
                  </a:lnTo>
                  <a:lnTo>
                    <a:pt x="36829" y="26924"/>
                  </a:lnTo>
                  <a:lnTo>
                    <a:pt x="36793" y="26561"/>
                  </a:lnTo>
                  <a:lnTo>
                    <a:pt x="38100" y="27431"/>
                  </a:lnTo>
                  <a:lnTo>
                    <a:pt x="38100" y="30479"/>
                  </a:lnTo>
                  <a:lnTo>
                    <a:pt x="37909" y="31241"/>
                  </a:lnTo>
                  <a:lnTo>
                    <a:pt x="37084" y="34543"/>
                  </a:lnTo>
                  <a:lnTo>
                    <a:pt x="36829" y="35560"/>
                  </a:lnTo>
                  <a:lnTo>
                    <a:pt x="36728" y="35966"/>
                  </a:lnTo>
                  <a:lnTo>
                    <a:pt x="35051" y="38100"/>
                  </a:lnTo>
                  <a:lnTo>
                    <a:pt x="33527" y="38100"/>
                  </a:lnTo>
                  <a:lnTo>
                    <a:pt x="35559" y="36068"/>
                  </a:lnTo>
                  <a:lnTo>
                    <a:pt x="32003" y="38100"/>
                  </a:lnTo>
                  <a:lnTo>
                    <a:pt x="39624" y="41148"/>
                  </a:lnTo>
                  <a:lnTo>
                    <a:pt x="36575" y="36575"/>
                  </a:lnTo>
                  <a:lnTo>
                    <a:pt x="36956" y="35814"/>
                  </a:lnTo>
                  <a:lnTo>
                    <a:pt x="37147" y="35433"/>
                  </a:lnTo>
                  <a:lnTo>
                    <a:pt x="38100" y="33527"/>
                  </a:lnTo>
                  <a:lnTo>
                    <a:pt x="38100" y="32003"/>
                  </a:lnTo>
                  <a:lnTo>
                    <a:pt x="39624" y="41148"/>
                  </a:lnTo>
                  <a:lnTo>
                    <a:pt x="39079" y="21118"/>
                  </a:lnTo>
                  <a:lnTo>
                    <a:pt x="42018" y="25037"/>
                  </a:lnTo>
                  <a:lnTo>
                    <a:pt x="42672" y="25908"/>
                  </a:lnTo>
                  <a:lnTo>
                    <a:pt x="44196" y="30479"/>
                  </a:lnTo>
                  <a:lnTo>
                    <a:pt x="45720" y="51815"/>
                  </a:lnTo>
                  <a:lnTo>
                    <a:pt x="48768" y="50291"/>
                  </a:lnTo>
                  <a:lnTo>
                    <a:pt x="50291" y="48767"/>
                  </a:lnTo>
                  <a:lnTo>
                    <a:pt x="51815" y="45719"/>
                  </a:lnTo>
                  <a:lnTo>
                    <a:pt x="53339" y="44196"/>
                  </a:lnTo>
                  <a:lnTo>
                    <a:pt x="54863" y="53339"/>
                  </a:lnTo>
                  <a:lnTo>
                    <a:pt x="56387" y="50291"/>
                  </a:lnTo>
                  <a:lnTo>
                    <a:pt x="57912" y="47243"/>
                  </a:lnTo>
                  <a:lnTo>
                    <a:pt x="56387" y="35051"/>
                  </a:lnTo>
                  <a:lnTo>
                    <a:pt x="56387" y="38100"/>
                  </a:lnTo>
                  <a:lnTo>
                    <a:pt x="54863" y="41148"/>
                  </a:lnTo>
                  <a:lnTo>
                    <a:pt x="53339" y="18287"/>
                  </a:lnTo>
                  <a:lnTo>
                    <a:pt x="50291" y="15239"/>
                  </a:lnTo>
                  <a:lnTo>
                    <a:pt x="48768" y="12191"/>
                  </a:lnTo>
                  <a:lnTo>
                    <a:pt x="45720" y="10667"/>
                  </a:lnTo>
                  <a:lnTo>
                    <a:pt x="44196" y="27431"/>
                  </a:lnTo>
                  <a:lnTo>
                    <a:pt x="42672" y="7619"/>
                  </a:lnTo>
                  <a:lnTo>
                    <a:pt x="41148" y="22860"/>
                  </a:lnTo>
                  <a:lnTo>
                    <a:pt x="39624" y="21336"/>
                  </a:lnTo>
                  <a:lnTo>
                    <a:pt x="38100" y="19812"/>
                  </a:lnTo>
                  <a:lnTo>
                    <a:pt x="38100" y="7619"/>
                  </a:lnTo>
                  <a:lnTo>
                    <a:pt x="39624" y="1524"/>
                  </a:lnTo>
                  <a:lnTo>
                    <a:pt x="35051" y="0"/>
                  </a:lnTo>
                  <a:lnTo>
                    <a:pt x="35051" y="6096"/>
                  </a:lnTo>
                  <a:lnTo>
                    <a:pt x="32003" y="0"/>
                  </a:lnTo>
                  <a:lnTo>
                    <a:pt x="32003" y="6096"/>
                  </a:lnTo>
                  <a:lnTo>
                    <a:pt x="35051" y="18287"/>
                  </a:lnTo>
                  <a:lnTo>
                    <a:pt x="32003" y="18287"/>
                  </a:lnTo>
                  <a:lnTo>
                    <a:pt x="32003" y="24384"/>
                  </a:lnTo>
                  <a:lnTo>
                    <a:pt x="33527" y="24384"/>
                  </a:lnTo>
                  <a:lnTo>
                    <a:pt x="36575" y="25908"/>
                  </a:lnTo>
                  <a:lnTo>
                    <a:pt x="36728" y="26517"/>
                  </a:lnTo>
                  <a:lnTo>
                    <a:pt x="35051" y="25908"/>
                  </a:lnTo>
                  <a:lnTo>
                    <a:pt x="34671" y="25907"/>
                  </a:lnTo>
                  <a:lnTo>
                    <a:pt x="34544" y="25738"/>
                  </a:lnTo>
                  <a:lnTo>
                    <a:pt x="32003" y="24384"/>
                  </a:lnTo>
                  <a:lnTo>
                    <a:pt x="32003" y="18287"/>
                  </a:lnTo>
                  <a:lnTo>
                    <a:pt x="30480" y="6096"/>
                  </a:lnTo>
                  <a:lnTo>
                    <a:pt x="30480" y="0"/>
                  </a:lnTo>
                  <a:lnTo>
                    <a:pt x="27432" y="0"/>
                  </a:lnTo>
                  <a:lnTo>
                    <a:pt x="22860" y="1524"/>
                  </a:lnTo>
                  <a:lnTo>
                    <a:pt x="19812" y="1524"/>
                  </a:lnTo>
                  <a:lnTo>
                    <a:pt x="18287" y="3048"/>
                  </a:lnTo>
                  <a:lnTo>
                    <a:pt x="15239" y="4572"/>
                  </a:lnTo>
                  <a:lnTo>
                    <a:pt x="12191" y="7619"/>
                  </a:lnTo>
                  <a:lnTo>
                    <a:pt x="10668" y="16763"/>
                  </a:lnTo>
                  <a:lnTo>
                    <a:pt x="10668" y="45719"/>
                  </a:lnTo>
                  <a:lnTo>
                    <a:pt x="9144" y="42672"/>
                  </a:lnTo>
                  <a:lnTo>
                    <a:pt x="7620" y="39624"/>
                  </a:lnTo>
                  <a:lnTo>
                    <a:pt x="7620" y="38100"/>
                  </a:lnTo>
                  <a:lnTo>
                    <a:pt x="6096" y="32003"/>
                  </a:lnTo>
                  <a:lnTo>
                    <a:pt x="6096" y="30479"/>
                  </a:lnTo>
                  <a:lnTo>
                    <a:pt x="7620" y="38100"/>
                  </a:lnTo>
                  <a:lnTo>
                    <a:pt x="9144" y="42672"/>
                  </a:lnTo>
                  <a:lnTo>
                    <a:pt x="9144" y="19812"/>
                  </a:lnTo>
                  <a:lnTo>
                    <a:pt x="10668" y="16763"/>
                  </a:lnTo>
                  <a:lnTo>
                    <a:pt x="9144" y="9143"/>
                  </a:lnTo>
                  <a:lnTo>
                    <a:pt x="7620" y="22860"/>
                  </a:lnTo>
                  <a:lnTo>
                    <a:pt x="7620" y="25908"/>
                  </a:lnTo>
                  <a:lnTo>
                    <a:pt x="6096" y="27431"/>
                  </a:lnTo>
                  <a:lnTo>
                    <a:pt x="6096" y="12191"/>
                  </a:lnTo>
                  <a:lnTo>
                    <a:pt x="6096" y="35051"/>
                  </a:lnTo>
                  <a:lnTo>
                    <a:pt x="7620" y="53339"/>
                  </a:lnTo>
                  <a:lnTo>
                    <a:pt x="9144" y="54863"/>
                  </a:lnTo>
                  <a:lnTo>
                    <a:pt x="12191" y="56387"/>
                  </a:lnTo>
                  <a:lnTo>
                    <a:pt x="15239" y="57912"/>
                  </a:lnTo>
                  <a:lnTo>
                    <a:pt x="12191" y="48767"/>
                  </a:lnTo>
                  <a:lnTo>
                    <a:pt x="12191" y="13715"/>
                  </a:lnTo>
                  <a:lnTo>
                    <a:pt x="13715" y="12191"/>
                  </a:lnTo>
                  <a:lnTo>
                    <a:pt x="16763" y="51815"/>
                  </a:lnTo>
                  <a:lnTo>
                    <a:pt x="16763" y="10667"/>
                  </a:lnTo>
                  <a:lnTo>
                    <a:pt x="19812" y="9143"/>
                  </a:lnTo>
                  <a:lnTo>
                    <a:pt x="22860" y="7619"/>
                  </a:lnTo>
                  <a:lnTo>
                    <a:pt x="25908" y="7619"/>
                  </a:lnTo>
                  <a:lnTo>
                    <a:pt x="27432" y="6096"/>
                  </a:lnTo>
                  <a:lnTo>
                    <a:pt x="30480" y="18287"/>
                  </a:lnTo>
                  <a:lnTo>
                    <a:pt x="30480" y="24384"/>
                  </a:lnTo>
                  <a:lnTo>
                    <a:pt x="31242" y="24637"/>
                  </a:lnTo>
                  <a:lnTo>
                    <a:pt x="27432" y="25908"/>
                  </a:lnTo>
                  <a:lnTo>
                    <a:pt x="25908" y="27431"/>
                  </a:lnTo>
                  <a:lnTo>
                    <a:pt x="24384" y="28955"/>
                  </a:lnTo>
                  <a:lnTo>
                    <a:pt x="24384" y="27431"/>
                  </a:lnTo>
                  <a:lnTo>
                    <a:pt x="24384" y="35051"/>
                  </a:lnTo>
                  <a:lnTo>
                    <a:pt x="27432" y="38100"/>
                  </a:lnTo>
                  <a:lnTo>
                    <a:pt x="25400" y="42163"/>
                  </a:lnTo>
                  <a:lnTo>
                    <a:pt x="22860" y="41148"/>
                  </a:lnTo>
                  <a:lnTo>
                    <a:pt x="22860" y="60960"/>
                  </a:lnTo>
                  <a:lnTo>
                    <a:pt x="27432" y="62484"/>
                  </a:lnTo>
                  <a:lnTo>
                    <a:pt x="25908" y="56387"/>
                  </a:lnTo>
                  <a:lnTo>
                    <a:pt x="27432" y="56387"/>
                  </a:lnTo>
                  <a:close/>
                </a:path>
                <a:path w="62484" h="62484">
                  <a:moveTo>
                    <a:pt x="19812" y="54863"/>
                  </a:moveTo>
                  <a:lnTo>
                    <a:pt x="19812" y="36575"/>
                  </a:lnTo>
                  <a:lnTo>
                    <a:pt x="20320" y="37083"/>
                  </a:lnTo>
                  <a:lnTo>
                    <a:pt x="21336" y="24384"/>
                  </a:lnTo>
                  <a:lnTo>
                    <a:pt x="18287" y="30479"/>
                  </a:lnTo>
                  <a:lnTo>
                    <a:pt x="18287" y="32003"/>
                  </a:lnTo>
                  <a:lnTo>
                    <a:pt x="19812" y="54863"/>
                  </a:lnTo>
                  <a:close/>
                </a:path>
                <a:path w="62484" h="62484">
                  <a:moveTo>
                    <a:pt x="22860" y="41148"/>
                  </a:moveTo>
                  <a:lnTo>
                    <a:pt x="25400" y="42163"/>
                  </a:lnTo>
                  <a:lnTo>
                    <a:pt x="21336" y="39624"/>
                  </a:lnTo>
                  <a:lnTo>
                    <a:pt x="22860" y="54863"/>
                  </a:lnTo>
                  <a:lnTo>
                    <a:pt x="22860" y="41148"/>
                  </a:lnTo>
                  <a:close/>
                </a:path>
                <a:path w="62484" h="62484">
                  <a:moveTo>
                    <a:pt x="9144" y="19812"/>
                  </a:moveTo>
                  <a:lnTo>
                    <a:pt x="9144" y="42672"/>
                  </a:lnTo>
                  <a:lnTo>
                    <a:pt x="10668" y="45719"/>
                  </a:lnTo>
                  <a:lnTo>
                    <a:pt x="10668" y="16763"/>
                  </a:lnTo>
                  <a:lnTo>
                    <a:pt x="9144" y="19812"/>
                  </a:lnTo>
                  <a:close/>
                </a:path>
                <a:path w="62484" h="62484">
                  <a:moveTo>
                    <a:pt x="6096" y="32003"/>
                  </a:moveTo>
                  <a:lnTo>
                    <a:pt x="7620" y="38100"/>
                  </a:lnTo>
                  <a:lnTo>
                    <a:pt x="6096" y="30479"/>
                  </a:lnTo>
                  <a:lnTo>
                    <a:pt x="6096" y="32003"/>
                  </a:lnTo>
                  <a:close/>
                </a:path>
                <a:path w="62484" h="62484">
                  <a:moveTo>
                    <a:pt x="9144" y="42672"/>
                  </a:moveTo>
                  <a:lnTo>
                    <a:pt x="7620" y="38100"/>
                  </a:lnTo>
                  <a:lnTo>
                    <a:pt x="7620" y="39624"/>
                  </a:lnTo>
                  <a:lnTo>
                    <a:pt x="9144" y="42672"/>
                  </a:lnTo>
                  <a:close/>
                </a:path>
                <a:path w="62484" h="62484">
                  <a:moveTo>
                    <a:pt x="25908" y="27431"/>
                  </a:moveTo>
                  <a:lnTo>
                    <a:pt x="27432" y="25908"/>
                  </a:lnTo>
                  <a:lnTo>
                    <a:pt x="31172" y="24661"/>
                  </a:lnTo>
                  <a:lnTo>
                    <a:pt x="28956" y="24384"/>
                  </a:lnTo>
                  <a:lnTo>
                    <a:pt x="25908" y="27431"/>
                  </a:lnTo>
                  <a:lnTo>
                    <a:pt x="25400" y="20319"/>
                  </a:lnTo>
                  <a:lnTo>
                    <a:pt x="22860" y="21336"/>
                  </a:lnTo>
                  <a:lnTo>
                    <a:pt x="25908" y="19812"/>
                  </a:lnTo>
                  <a:lnTo>
                    <a:pt x="27432" y="18287"/>
                  </a:lnTo>
                  <a:lnTo>
                    <a:pt x="30480" y="18287"/>
                  </a:lnTo>
                  <a:lnTo>
                    <a:pt x="27432" y="6096"/>
                  </a:lnTo>
                  <a:lnTo>
                    <a:pt x="25908" y="7619"/>
                  </a:lnTo>
                  <a:lnTo>
                    <a:pt x="22860" y="7619"/>
                  </a:lnTo>
                  <a:lnTo>
                    <a:pt x="21336" y="24384"/>
                  </a:lnTo>
                  <a:lnTo>
                    <a:pt x="20320" y="37083"/>
                  </a:lnTo>
                  <a:lnTo>
                    <a:pt x="19812" y="36575"/>
                  </a:lnTo>
                  <a:lnTo>
                    <a:pt x="19812" y="54863"/>
                  </a:lnTo>
                  <a:lnTo>
                    <a:pt x="18287" y="59436"/>
                  </a:lnTo>
                  <a:lnTo>
                    <a:pt x="19812" y="60960"/>
                  </a:lnTo>
                  <a:lnTo>
                    <a:pt x="22860" y="60960"/>
                  </a:lnTo>
                  <a:lnTo>
                    <a:pt x="22860" y="54863"/>
                  </a:lnTo>
                  <a:lnTo>
                    <a:pt x="21336" y="39624"/>
                  </a:lnTo>
                  <a:lnTo>
                    <a:pt x="25400" y="42163"/>
                  </a:lnTo>
                  <a:lnTo>
                    <a:pt x="27432" y="38100"/>
                  </a:lnTo>
                  <a:lnTo>
                    <a:pt x="24384" y="35051"/>
                  </a:lnTo>
                  <a:lnTo>
                    <a:pt x="24384" y="27431"/>
                  </a:lnTo>
                  <a:lnTo>
                    <a:pt x="24384" y="28955"/>
                  </a:lnTo>
                  <a:lnTo>
                    <a:pt x="25908" y="27431"/>
                  </a:lnTo>
                  <a:close/>
                </a:path>
                <a:path w="62484" h="62484">
                  <a:moveTo>
                    <a:pt x="27432" y="36575"/>
                  </a:moveTo>
                  <a:lnTo>
                    <a:pt x="31241" y="37795"/>
                  </a:lnTo>
                  <a:lnTo>
                    <a:pt x="27241" y="36195"/>
                  </a:lnTo>
                  <a:lnTo>
                    <a:pt x="27432" y="36575"/>
                  </a:lnTo>
                  <a:close/>
                </a:path>
                <a:path w="62484" h="62484">
                  <a:moveTo>
                    <a:pt x="56387" y="25908"/>
                  </a:moveTo>
                  <a:lnTo>
                    <a:pt x="56387" y="32003"/>
                  </a:lnTo>
                  <a:lnTo>
                    <a:pt x="56387" y="25908"/>
                  </a:lnTo>
                  <a:close/>
                </a:path>
                <a:path w="62484" h="62484">
                  <a:moveTo>
                    <a:pt x="9144" y="9143"/>
                  </a:moveTo>
                  <a:lnTo>
                    <a:pt x="10668" y="16763"/>
                  </a:lnTo>
                  <a:lnTo>
                    <a:pt x="12191" y="7619"/>
                  </a:lnTo>
                  <a:lnTo>
                    <a:pt x="9144" y="9143"/>
                  </a:lnTo>
                  <a:close/>
                </a:path>
                <a:path w="62484" h="62484">
                  <a:moveTo>
                    <a:pt x="32003" y="0"/>
                  </a:moveTo>
                  <a:lnTo>
                    <a:pt x="35051" y="6096"/>
                  </a:lnTo>
                  <a:lnTo>
                    <a:pt x="35051" y="0"/>
                  </a:lnTo>
                  <a:lnTo>
                    <a:pt x="32003" y="0"/>
                  </a:lnTo>
                  <a:close/>
                </a:path>
              </a:pathLst>
            </a:custGeom>
            <a:solidFill>
              <a:srgbClr val="000000"/>
            </a:solidFill>
          </p:spPr>
          <p:txBody>
            <a:bodyPr wrap="square" lIns="0" tIns="0" rIns="0" bIns="0" rtlCol="0">
              <a:noAutofit/>
            </a:bodyPr>
            <a:lstStyle/>
            <a:p>
              <a:endParaRPr/>
            </a:p>
          </p:txBody>
        </p:sp>
        <p:sp>
          <p:nvSpPr>
            <p:cNvPr id="107" name="object 107"/>
            <p:cNvSpPr/>
            <p:nvPr/>
          </p:nvSpPr>
          <p:spPr>
            <a:xfrm>
              <a:off x="6859524" y="3031236"/>
              <a:ext cx="42672" cy="44195"/>
            </a:xfrm>
            <a:custGeom>
              <a:avLst/>
              <a:gdLst/>
              <a:ahLst/>
              <a:cxnLst/>
              <a:rect l="l" t="t" r="r" b="b"/>
              <a:pathLst>
                <a:path w="42672" h="44195">
                  <a:moveTo>
                    <a:pt x="0" y="22859"/>
                  </a:moveTo>
                  <a:lnTo>
                    <a:pt x="662" y="27880"/>
                  </a:lnTo>
                  <a:lnTo>
                    <a:pt x="8015" y="39321"/>
                  </a:lnTo>
                  <a:lnTo>
                    <a:pt x="21335" y="44195"/>
                  </a:lnTo>
                  <a:lnTo>
                    <a:pt x="26869" y="43437"/>
                  </a:lnTo>
                  <a:lnTo>
                    <a:pt x="38266" y="35534"/>
                  </a:lnTo>
                  <a:lnTo>
                    <a:pt x="42672" y="22859"/>
                  </a:lnTo>
                  <a:lnTo>
                    <a:pt x="41745" y="16215"/>
                  </a:lnTo>
                  <a:lnTo>
                    <a:pt x="34274" y="4666"/>
                  </a:lnTo>
                  <a:lnTo>
                    <a:pt x="21335" y="0"/>
                  </a:lnTo>
                  <a:lnTo>
                    <a:pt x="14832" y="1067"/>
                  </a:lnTo>
                  <a:lnTo>
                    <a:pt x="4116" y="9371"/>
                  </a:lnTo>
                  <a:lnTo>
                    <a:pt x="0" y="22859"/>
                  </a:lnTo>
                  <a:close/>
                </a:path>
              </a:pathLst>
            </a:custGeom>
            <a:solidFill>
              <a:srgbClr val="FEFFFE"/>
            </a:solidFill>
          </p:spPr>
          <p:txBody>
            <a:bodyPr wrap="square" lIns="0" tIns="0" rIns="0" bIns="0" rtlCol="0">
              <a:noAutofit/>
            </a:bodyPr>
            <a:lstStyle/>
            <a:p>
              <a:endParaRPr/>
            </a:p>
          </p:txBody>
        </p:sp>
        <p:sp>
          <p:nvSpPr>
            <p:cNvPr id="108" name="object 108"/>
            <p:cNvSpPr/>
            <p:nvPr/>
          </p:nvSpPr>
          <p:spPr>
            <a:xfrm>
              <a:off x="6841235" y="3051047"/>
              <a:ext cx="42672" cy="80771"/>
            </a:xfrm>
            <a:custGeom>
              <a:avLst/>
              <a:gdLst/>
              <a:ahLst/>
              <a:cxnLst/>
              <a:rect l="l" t="t" r="r" b="b"/>
              <a:pathLst>
                <a:path w="42672" h="80771">
                  <a:moveTo>
                    <a:pt x="42062" y="2743"/>
                  </a:moveTo>
                  <a:lnTo>
                    <a:pt x="41910" y="2286"/>
                  </a:lnTo>
                  <a:lnTo>
                    <a:pt x="41148" y="4572"/>
                  </a:lnTo>
                  <a:lnTo>
                    <a:pt x="42062" y="2743"/>
                  </a:lnTo>
                  <a:close/>
                </a:path>
                <a:path w="42672" h="80771">
                  <a:moveTo>
                    <a:pt x="42291" y="3429"/>
                  </a:moveTo>
                  <a:lnTo>
                    <a:pt x="42164" y="3048"/>
                  </a:lnTo>
                  <a:lnTo>
                    <a:pt x="41910" y="3810"/>
                  </a:lnTo>
                  <a:lnTo>
                    <a:pt x="42291" y="3429"/>
                  </a:lnTo>
                  <a:close/>
                </a:path>
                <a:path w="42672" h="80771">
                  <a:moveTo>
                    <a:pt x="40386" y="762"/>
                  </a:moveTo>
                  <a:lnTo>
                    <a:pt x="40005" y="381"/>
                  </a:lnTo>
                  <a:lnTo>
                    <a:pt x="39624" y="508"/>
                  </a:lnTo>
                  <a:lnTo>
                    <a:pt x="40386" y="762"/>
                  </a:lnTo>
                  <a:close/>
                </a:path>
                <a:path w="42672" h="80771">
                  <a:moveTo>
                    <a:pt x="38862" y="762"/>
                  </a:moveTo>
                  <a:lnTo>
                    <a:pt x="38100" y="1524"/>
                  </a:lnTo>
                  <a:lnTo>
                    <a:pt x="38354" y="2286"/>
                  </a:lnTo>
                  <a:lnTo>
                    <a:pt x="38862" y="762"/>
                  </a:lnTo>
                  <a:close/>
                </a:path>
                <a:path w="42672" h="80771">
                  <a:moveTo>
                    <a:pt x="38100" y="3048"/>
                  </a:moveTo>
                  <a:lnTo>
                    <a:pt x="38354" y="2286"/>
                  </a:lnTo>
                  <a:lnTo>
                    <a:pt x="38100" y="1524"/>
                  </a:lnTo>
                  <a:lnTo>
                    <a:pt x="38862" y="762"/>
                  </a:lnTo>
                  <a:lnTo>
                    <a:pt x="39624" y="508"/>
                  </a:lnTo>
                  <a:lnTo>
                    <a:pt x="40005" y="381"/>
                  </a:lnTo>
                  <a:lnTo>
                    <a:pt x="40386" y="762"/>
                  </a:lnTo>
                  <a:lnTo>
                    <a:pt x="41529" y="1143"/>
                  </a:lnTo>
                  <a:lnTo>
                    <a:pt x="41757" y="1219"/>
                  </a:lnTo>
                  <a:lnTo>
                    <a:pt x="41656" y="1016"/>
                  </a:lnTo>
                  <a:lnTo>
                    <a:pt x="41452" y="914"/>
                  </a:lnTo>
                  <a:lnTo>
                    <a:pt x="40233" y="304"/>
                  </a:lnTo>
                  <a:lnTo>
                    <a:pt x="39624" y="0"/>
                  </a:lnTo>
                  <a:lnTo>
                    <a:pt x="39243" y="381"/>
                  </a:lnTo>
                  <a:lnTo>
                    <a:pt x="39014" y="304"/>
                  </a:lnTo>
                  <a:lnTo>
                    <a:pt x="38515" y="138"/>
                  </a:lnTo>
                  <a:lnTo>
                    <a:pt x="38100" y="762"/>
                  </a:lnTo>
                  <a:lnTo>
                    <a:pt x="38100" y="3048"/>
                  </a:lnTo>
                  <a:close/>
                </a:path>
                <a:path w="42672" h="80771">
                  <a:moveTo>
                    <a:pt x="37882" y="1088"/>
                  </a:moveTo>
                  <a:lnTo>
                    <a:pt x="38100" y="1524"/>
                  </a:lnTo>
                  <a:lnTo>
                    <a:pt x="38100" y="762"/>
                  </a:lnTo>
                  <a:lnTo>
                    <a:pt x="37882" y="1088"/>
                  </a:lnTo>
                  <a:close/>
                </a:path>
                <a:path w="42672" h="80771">
                  <a:moveTo>
                    <a:pt x="41148" y="4572"/>
                  </a:moveTo>
                  <a:lnTo>
                    <a:pt x="38100" y="4572"/>
                  </a:lnTo>
                  <a:lnTo>
                    <a:pt x="36575" y="3048"/>
                  </a:lnTo>
                  <a:lnTo>
                    <a:pt x="36575" y="1524"/>
                  </a:lnTo>
                  <a:lnTo>
                    <a:pt x="38100" y="0"/>
                  </a:lnTo>
                  <a:lnTo>
                    <a:pt x="39116" y="0"/>
                  </a:lnTo>
                  <a:lnTo>
                    <a:pt x="39624" y="-1523"/>
                  </a:lnTo>
                  <a:lnTo>
                    <a:pt x="41148" y="-38099"/>
                  </a:lnTo>
                  <a:lnTo>
                    <a:pt x="33528" y="-38099"/>
                  </a:lnTo>
                  <a:lnTo>
                    <a:pt x="36575" y="4572"/>
                  </a:lnTo>
                  <a:lnTo>
                    <a:pt x="38862" y="5334"/>
                  </a:lnTo>
                  <a:lnTo>
                    <a:pt x="39433" y="5524"/>
                  </a:lnTo>
                  <a:lnTo>
                    <a:pt x="40132" y="5418"/>
                  </a:lnTo>
                  <a:lnTo>
                    <a:pt x="39319" y="5181"/>
                  </a:lnTo>
                  <a:lnTo>
                    <a:pt x="39188" y="4789"/>
                  </a:lnTo>
                  <a:lnTo>
                    <a:pt x="41148" y="4572"/>
                  </a:lnTo>
                  <a:close/>
                </a:path>
                <a:path w="42672" h="80771">
                  <a:moveTo>
                    <a:pt x="38100" y="4572"/>
                  </a:moveTo>
                  <a:lnTo>
                    <a:pt x="38862" y="4572"/>
                  </a:lnTo>
                  <a:lnTo>
                    <a:pt x="38100" y="4064"/>
                  </a:lnTo>
                  <a:lnTo>
                    <a:pt x="36575" y="3048"/>
                  </a:lnTo>
                  <a:lnTo>
                    <a:pt x="38100" y="4572"/>
                  </a:lnTo>
                  <a:close/>
                </a:path>
                <a:path w="42672" h="80771">
                  <a:moveTo>
                    <a:pt x="39928" y="5486"/>
                  </a:moveTo>
                  <a:lnTo>
                    <a:pt x="39433" y="5524"/>
                  </a:lnTo>
                  <a:lnTo>
                    <a:pt x="39624" y="5588"/>
                  </a:lnTo>
                  <a:lnTo>
                    <a:pt x="40005" y="5715"/>
                  </a:lnTo>
                  <a:lnTo>
                    <a:pt x="39928" y="5486"/>
                  </a:lnTo>
                  <a:close/>
                </a:path>
                <a:path w="42672" h="80771">
                  <a:moveTo>
                    <a:pt x="40132" y="5418"/>
                  </a:moveTo>
                  <a:lnTo>
                    <a:pt x="40385" y="5334"/>
                  </a:lnTo>
                  <a:lnTo>
                    <a:pt x="41148" y="4572"/>
                  </a:lnTo>
                  <a:lnTo>
                    <a:pt x="39188" y="4789"/>
                  </a:lnTo>
                  <a:lnTo>
                    <a:pt x="39319" y="5181"/>
                  </a:lnTo>
                  <a:lnTo>
                    <a:pt x="40132" y="5418"/>
                  </a:lnTo>
                  <a:close/>
                </a:path>
                <a:path w="42672" h="80771">
                  <a:moveTo>
                    <a:pt x="41148" y="0"/>
                  </a:moveTo>
                  <a:lnTo>
                    <a:pt x="39624" y="0"/>
                  </a:lnTo>
                  <a:lnTo>
                    <a:pt x="40233" y="304"/>
                  </a:lnTo>
                  <a:lnTo>
                    <a:pt x="41452" y="914"/>
                  </a:lnTo>
                  <a:lnTo>
                    <a:pt x="41656" y="1016"/>
                  </a:lnTo>
                  <a:lnTo>
                    <a:pt x="41148" y="0"/>
                  </a:lnTo>
                  <a:close/>
                </a:path>
                <a:path w="42672" h="80771">
                  <a:moveTo>
                    <a:pt x="42367" y="3657"/>
                  </a:moveTo>
                  <a:lnTo>
                    <a:pt x="41910" y="4572"/>
                  </a:lnTo>
                  <a:lnTo>
                    <a:pt x="41757" y="4876"/>
                  </a:lnTo>
                  <a:lnTo>
                    <a:pt x="41529" y="4953"/>
                  </a:lnTo>
                  <a:lnTo>
                    <a:pt x="40494" y="5660"/>
                  </a:lnTo>
                  <a:lnTo>
                    <a:pt x="40233" y="5791"/>
                  </a:lnTo>
                  <a:lnTo>
                    <a:pt x="41148" y="6096"/>
                  </a:lnTo>
                  <a:lnTo>
                    <a:pt x="41452" y="5181"/>
                  </a:lnTo>
                  <a:lnTo>
                    <a:pt x="41656" y="5080"/>
                  </a:lnTo>
                  <a:lnTo>
                    <a:pt x="42672" y="4572"/>
                  </a:lnTo>
                  <a:lnTo>
                    <a:pt x="42367" y="3657"/>
                  </a:lnTo>
                  <a:close/>
                </a:path>
                <a:path w="42672" h="80771">
                  <a:moveTo>
                    <a:pt x="41656" y="4572"/>
                  </a:moveTo>
                  <a:lnTo>
                    <a:pt x="41529" y="4953"/>
                  </a:lnTo>
                  <a:lnTo>
                    <a:pt x="41757" y="4876"/>
                  </a:lnTo>
                  <a:lnTo>
                    <a:pt x="41910" y="4572"/>
                  </a:lnTo>
                  <a:lnTo>
                    <a:pt x="41656" y="4572"/>
                  </a:lnTo>
                  <a:close/>
                </a:path>
                <a:path w="42672" h="80771">
                  <a:moveTo>
                    <a:pt x="42672" y="0"/>
                  </a:moveTo>
                  <a:lnTo>
                    <a:pt x="41656" y="0"/>
                  </a:lnTo>
                  <a:lnTo>
                    <a:pt x="41910" y="762"/>
                  </a:lnTo>
                  <a:lnTo>
                    <a:pt x="42062" y="1219"/>
                  </a:lnTo>
                  <a:lnTo>
                    <a:pt x="42164" y="1523"/>
                  </a:lnTo>
                  <a:lnTo>
                    <a:pt x="42367" y="2133"/>
                  </a:lnTo>
                  <a:lnTo>
                    <a:pt x="42214" y="1371"/>
                  </a:lnTo>
                  <a:lnTo>
                    <a:pt x="42291" y="1143"/>
                  </a:lnTo>
                  <a:lnTo>
                    <a:pt x="42672" y="0"/>
                  </a:lnTo>
                  <a:close/>
                </a:path>
                <a:path w="42672" h="80771">
                  <a:moveTo>
                    <a:pt x="42672" y="1524"/>
                  </a:moveTo>
                  <a:lnTo>
                    <a:pt x="42672" y="0"/>
                  </a:lnTo>
                  <a:lnTo>
                    <a:pt x="42291" y="1143"/>
                  </a:lnTo>
                  <a:lnTo>
                    <a:pt x="42214" y="1371"/>
                  </a:lnTo>
                  <a:lnTo>
                    <a:pt x="42367" y="2133"/>
                  </a:lnTo>
                  <a:lnTo>
                    <a:pt x="42418" y="2286"/>
                  </a:lnTo>
                  <a:lnTo>
                    <a:pt x="42672" y="1524"/>
                  </a:lnTo>
                  <a:close/>
                </a:path>
                <a:path w="42672" h="80771">
                  <a:moveTo>
                    <a:pt x="42672" y="3048"/>
                  </a:moveTo>
                  <a:lnTo>
                    <a:pt x="42367" y="2438"/>
                  </a:lnTo>
                  <a:lnTo>
                    <a:pt x="42291" y="2286"/>
                  </a:lnTo>
                  <a:lnTo>
                    <a:pt x="42062" y="1828"/>
                  </a:lnTo>
                  <a:lnTo>
                    <a:pt x="41757" y="1219"/>
                  </a:lnTo>
                  <a:lnTo>
                    <a:pt x="41529" y="1143"/>
                  </a:lnTo>
                  <a:lnTo>
                    <a:pt x="40386" y="762"/>
                  </a:lnTo>
                  <a:lnTo>
                    <a:pt x="41910" y="2286"/>
                  </a:lnTo>
                  <a:lnTo>
                    <a:pt x="42164" y="2540"/>
                  </a:lnTo>
                  <a:lnTo>
                    <a:pt x="42291" y="2667"/>
                  </a:lnTo>
                  <a:lnTo>
                    <a:pt x="42672" y="3048"/>
                  </a:lnTo>
                  <a:close/>
                </a:path>
                <a:path w="42672" h="80771">
                  <a:moveTo>
                    <a:pt x="80772" y="3048"/>
                  </a:moveTo>
                  <a:lnTo>
                    <a:pt x="80772" y="0"/>
                  </a:lnTo>
                  <a:lnTo>
                    <a:pt x="79248" y="-4571"/>
                  </a:lnTo>
                  <a:lnTo>
                    <a:pt x="79248" y="-7619"/>
                  </a:lnTo>
                  <a:lnTo>
                    <a:pt x="77724" y="-12191"/>
                  </a:lnTo>
                  <a:lnTo>
                    <a:pt x="76200" y="-15239"/>
                  </a:lnTo>
                  <a:lnTo>
                    <a:pt x="74675" y="-18287"/>
                  </a:lnTo>
                  <a:lnTo>
                    <a:pt x="71628" y="-21335"/>
                  </a:lnTo>
                  <a:lnTo>
                    <a:pt x="70104" y="-24383"/>
                  </a:lnTo>
                  <a:lnTo>
                    <a:pt x="67056" y="-27431"/>
                  </a:lnTo>
                  <a:lnTo>
                    <a:pt x="64008" y="-30479"/>
                  </a:lnTo>
                  <a:lnTo>
                    <a:pt x="60960" y="-32003"/>
                  </a:lnTo>
                  <a:lnTo>
                    <a:pt x="57912" y="-33527"/>
                  </a:lnTo>
                  <a:lnTo>
                    <a:pt x="56388" y="-35051"/>
                  </a:lnTo>
                  <a:lnTo>
                    <a:pt x="53340" y="-35051"/>
                  </a:lnTo>
                  <a:lnTo>
                    <a:pt x="50292" y="-36575"/>
                  </a:lnTo>
                  <a:lnTo>
                    <a:pt x="48768" y="-36575"/>
                  </a:lnTo>
                  <a:lnTo>
                    <a:pt x="45720" y="-38099"/>
                  </a:lnTo>
                  <a:lnTo>
                    <a:pt x="41148" y="-38099"/>
                  </a:lnTo>
                  <a:lnTo>
                    <a:pt x="41656" y="0"/>
                  </a:lnTo>
                  <a:lnTo>
                    <a:pt x="42672" y="0"/>
                  </a:lnTo>
                  <a:lnTo>
                    <a:pt x="42672" y="1524"/>
                  </a:lnTo>
                  <a:lnTo>
                    <a:pt x="42418" y="2286"/>
                  </a:lnTo>
                  <a:lnTo>
                    <a:pt x="42367" y="2133"/>
                  </a:lnTo>
                  <a:lnTo>
                    <a:pt x="42164" y="1523"/>
                  </a:lnTo>
                  <a:lnTo>
                    <a:pt x="42062" y="1219"/>
                  </a:lnTo>
                  <a:lnTo>
                    <a:pt x="41910" y="762"/>
                  </a:lnTo>
                  <a:lnTo>
                    <a:pt x="41656" y="0"/>
                  </a:lnTo>
                  <a:lnTo>
                    <a:pt x="41148" y="-38099"/>
                  </a:lnTo>
                  <a:lnTo>
                    <a:pt x="39624" y="-1523"/>
                  </a:lnTo>
                  <a:lnTo>
                    <a:pt x="39116" y="0"/>
                  </a:lnTo>
                  <a:lnTo>
                    <a:pt x="38100" y="0"/>
                  </a:lnTo>
                  <a:lnTo>
                    <a:pt x="36575" y="1524"/>
                  </a:lnTo>
                  <a:lnTo>
                    <a:pt x="36575" y="3048"/>
                  </a:lnTo>
                  <a:lnTo>
                    <a:pt x="38100" y="4064"/>
                  </a:lnTo>
                  <a:lnTo>
                    <a:pt x="38862" y="4572"/>
                  </a:lnTo>
                  <a:lnTo>
                    <a:pt x="39116" y="4572"/>
                  </a:lnTo>
                  <a:lnTo>
                    <a:pt x="38354" y="2286"/>
                  </a:lnTo>
                  <a:lnTo>
                    <a:pt x="38100" y="3048"/>
                  </a:lnTo>
                  <a:lnTo>
                    <a:pt x="38100" y="1524"/>
                  </a:lnTo>
                  <a:lnTo>
                    <a:pt x="37882" y="1088"/>
                  </a:lnTo>
                  <a:lnTo>
                    <a:pt x="38100" y="762"/>
                  </a:lnTo>
                  <a:lnTo>
                    <a:pt x="38515" y="138"/>
                  </a:lnTo>
                  <a:lnTo>
                    <a:pt x="39014" y="304"/>
                  </a:lnTo>
                  <a:lnTo>
                    <a:pt x="39243" y="381"/>
                  </a:lnTo>
                  <a:lnTo>
                    <a:pt x="39624" y="0"/>
                  </a:lnTo>
                  <a:lnTo>
                    <a:pt x="41148" y="0"/>
                  </a:lnTo>
                  <a:lnTo>
                    <a:pt x="41148" y="-1523"/>
                  </a:lnTo>
                  <a:lnTo>
                    <a:pt x="41148" y="0"/>
                  </a:lnTo>
                  <a:lnTo>
                    <a:pt x="41656" y="1016"/>
                  </a:lnTo>
                  <a:lnTo>
                    <a:pt x="41757" y="1219"/>
                  </a:lnTo>
                  <a:lnTo>
                    <a:pt x="42062" y="1828"/>
                  </a:lnTo>
                  <a:lnTo>
                    <a:pt x="42291" y="2286"/>
                  </a:lnTo>
                  <a:lnTo>
                    <a:pt x="42367" y="2438"/>
                  </a:lnTo>
                  <a:lnTo>
                    <a:pt x="42672" y="3048"/>
                  </a:lnTo>
                  <a:lnTo>
                    <a:pt x="42291" y="2667"/>
                  </a:lnTo>
                  <a:lnTo>
                    <a:pt x="42164" y="2540"/>
                  </a:lnTo>
                  <a:lnTo>
                    <a:pt x="41910" y="2286"/>
                  </a:lnTo>
                  <a:lnTo>
                    <a:pt x="42062" y="2743"/>
                  </a:lnTo>
                  <a:lnTo>
                    <a:pt x="42291" y="3429"/>
                  </a:lnTo>
                  <a:lnTo>
                    <a:pt x="41910" y="3810"/>
                  </a:lnTo>
                  <a:lnTo>
                    <a:pt x="41148" y="4572"/>
                  </a:lnTo>
                  <a:lnTo>
                    <a:pt x="40385" y="5334"/>
                  </a:lnTo>
                  <a:lnTo>
                    <a:pt x="40233" y="5486"/>
                  </a:lnTo>
                  <a:lnTo>
                    <a:pt x="40005" y="5715"/>
                  </a:lnTo>
                  <a:lnTo>
                    <a:pt x="39624" y="5588"/>
                  </a:lnTo>
                  <a:lnTo>
                    <a:pt x="39433" y="5524"/>
                  </a:lnTo>
                  <a:lnTo>
                    <a:pt x="38862" y="5334"/>
                  </a:lnTo>
                  <a:lnTo>
                    <a:pt x="36575" y="4572"/>
                  </a:lnTo>
                  <a:lnTo>
                    <a:pt x="33528" y="-38099"/>
                  </a:lnTo>
                  <a:lnTo>
                    <a:pt x="30480" y="-36575"/>
                  </a:lnTo>
                  <a:lnTo>
                    <a:pt x="25908" y="-35051"/>
                  </a:lnTo>
                  <a:lnTo>
                    <a:pt x="22860" y="-33527"/>
                  </a:lnTo>
                  <a:lnTo>
                    <a:pt x="18288" y="-32003"/>
                  </a:lnTo>
                  <a:lnTo>
                    <a:pt x="15240" y="-30479"/>
                  </a:lnTo>
                  <a:lnTo>
                    <a:pt x="12192" y="-27431"/>
                  </a:lnTo>
                  <a:lnTo>
                    <a:pt x="10668" y="-24383"/>
                  </a:lnTo>
                  <a:lnTo>
                    <a:pt x="7620" y="-21335"/>
                  </a:lnTo>
                  <a:lnTo>
                    <a:pt x="6096" y="-21335"/>
                  </a:lnTo>
                  <a:lnTo>
                    <a:pt x="6096" y="-18287"/>
                  </a:lnTo>
                  <a:lnTo>
                    <a:pt x="3048" y="-15239"/>
                  </a:lnTo>
                  <a:lnTo>
                    <a:pt x="1524" y="-12191"/>
                  </a:lnTo>
                  <a:lnTo>
                    <a:pt x="1524" y="-7619"/>
                  </a:lnTo>
                  <a:lnTo>
                    <a:pt x="0" y="-4571"/>
                  </a:lnTo>
                  <a:lnTo>
                    <a:pt x="0" y="9144"/>
                  </a:lnTo>
                  <a:lnTo>
                    <a:pt x="1524" y="12192"/>
                  </a:lnTo>
                  <a:lnTo>
                    <a:pt x="1524" y="16764"/>
                  </a:lnTo>
                  <a:lnTo>
                    <a:pt x="3048" y="19812"/>
                  </a:lnTo>
                  <a:lnTo>
                    <a:pt x="6096" y="22860"/>
                  </a:lnTo>
                  <a:lnTo>
                    <a:pt x="6096" y="24384"/>
                  </a:lnTo>
                  <a:lnTo>
                    <a:pt x="7620" y="27432"/>
                  </a:lnTo>
                  <a:lnTo>
                    <a:pt x="10668" y="30480"/>
                  </a:lnTo>
                  <a:lnTo>
                    <a:pt x="12192" y="32004"/>
                  </a:lnTo>
                  <a:lnTo>
                    <a:pt x="15240" y="35052"/>
                  </a:lnTo>
                  <a:lnTo>
                    <a:pt x="18288" y="36576"/>
                  </a:lnTo>
                  <a:lnTo>
                    <a:pt x="22860" y="39624"/>
                  </a:lnTo>
                  <a:lnTo>
                    <a:pt x="25908" y="41148"/>
                  </a:lnTo>
                  <a:lnTo>
                    <a:pt x="30480" y="41148"/>
                  </a:lnTo>
                  <a:lnTo>
                    <a:pt x="30480" y="42672"/>
                  </a:lnTo>
                  <a:lnTo>
                    <a:pt x="39624" y="42672"/>
                  </a:lnTo>
                  <a:lnTo>
                    <a:pt x="38100" y="6096"/>
                  </a:lnTo>
                  <a:lnTo>
                    <a:pt x="39243" y="5715"/>
                  </a:lnTo>
                  <a:lnTo>
                    <a:pt x="39471" y="5638"/>
                  </a:lnTo>
                  <a:lnTo>
                    <a:pt x="39624" y="6096"/>
                  </a:lnTo>
                  <a:lnTo>
                    <a:pt x="40233" y="5791"/>
                  </a:lnTo>
                  <a:lnTo>
                    <a:pt x="40494" y="5660"/>
                  </a:lnTo>
                  <a:lnTo>
                    <a:pt x="41529" y="4953"/>
                  </a:lnTo>
                  <a:lnTo>
                    <a:pt x="41656" y="4572"/>
                  </a:lnTo>
                  <a:lnTo>
                    <a:pt x="41910" y="4572"/>
                  </a:lnTo>
                  <a:lnTo>
                    <a:pt x="42367" y="3657"/>
                  </a:lnTo>
                  <a:lnTo>
                    <a:pt x="42672" y="4572"/>
                  </a:lnTo>
                  <a:lnTo>
                    <a:pt x="42672" y="42672"/>
                  </a:lnTo>
                  <a:lnTo>
                    <a:pt x="47244" y="42672"/>
                  </a:lnTo>
                  <a:lnTo>
                    <a:pt x="50292" y="41148"/>
                  </a:lnTo>
                  <a:lnTo>
                    <a:pt x="53340" y="41148"/>
                  </a:lnTo>
                  <a:lnTo>
                    <a:pt x="54864" y="39624"/>
                  </a:lnTo>
                  <a:lnTo>
                    <a:pt x="57912" y="39624"/>
                  </a:lnTo>
                  <a:lnTo>
                    <a:pt x="60960" y="36576"/>
                  </a:lnTo>
                  <a:lnTo>
                    <a:pt x="64008" y="35052"/>
                  </a:lnTo>
                  <a:lnTo>
                    <a:pt x="67056" y="32004"/>
                  </a:lnTo>
                  <a:lnTo>
                    <a:pt x="70104" y="30480"/>
                  </a:lnTo>
                  <a:lnTo>
                    <a:pt x="71628" y="27432"/>
                  </a:lnTo>
                  <a:lnTo>
                    <a:pt x="73152" y="25908"/>
                  </a:lnTo>
                  <a:lnTo>
                    <a:pt x="74675" y="22860"/>
                  </a:lnTo>
                  <a:lnTo>
                    <a:pt x="76200" y="19812"/>
                  </a:lnTo>
                  <a:lnTo>
                    <a:pt x="77724" y="16764"/>
                  </a:lnTo>
                  <a:lnTo>
                    <a:pt x="79248" y="12192"/>
                  </a:lnTo>
                  <a:lnTo>
                    <a:pt x="79248" y="9144"/>
                  </a:lnTo>
                  <a:lnTo>
                    <a:pt x="80772" y="4572"/>
                  </a:lnTo>
                  <a:lnTo>
                    <a:pt x="80772" y="3048"/>
                  </a:lnTo>
                  <a:close/>
                </a:path>
                <a:path w="42672" h="80771">
                  <a:moveTo>
                    <a:pt x="42672" y="42672"/>
                  </a:moveTo>
                  <a:lnTo>
                    <a:pt x="42672" y="4572"/>
                  </a:lnTo>
                  <a:lnTo>
                    <a:pt x="41656" y="5080"/>
                  </a:lnTo>
                  <a:lnTo>
                    <a:pt x="41452" y="5181"/>
                  </a:lnTo>
                  <a:lnTo>
                    <a:pt x="41148" y="6096"/>
                  </a:lnTo>
                  <a:lnTo>
                    <a:pt x="40233" y="5791"/>
                  </a:lnTo>
                  <a:lnTo>
                    <a:pt x="39624" y="6096"/>
                  </a:lnTo>
                  <a:lnTo>
                    <a:pt x="39471" y="5638"/>
                  </a:lnTo>
                  <a:lnTo>
                    <a:pt x="39243" y="5715"/>
                  </a:lnTo>
                  <a:lnTo>
                    <a:pt x="38100" y="6096"/>
                  </a:lnTo>
                  <a:lnTo>
                    <a:pt x="39624" y="42672"/>
                  </a:lnTo>
                  <a:lnTo>
                    <a:pt x="42672" y="42672"/>
                  </a:lnTo>
                  <a:close/>
                </a:path>
              </a:pathLst>
            </a:custGeom>
            <a:solidFill>
              <a:srgbClr val="000000"/>
            </a:solidFill>
          </p:spPr>
          <p:txBody>
            <a:bodyPr wrap="square" lIns="0" tIns="0" rIns="0" bIns="0" rtlCol="0">
              <a:noAutofit/>
            </a:bodyPr>
            <a:lstStyle/>
            <a:p>
              <a:endParaRPr/>
            </a:p>
          </p:txBody>
        </p:sp>
        <p:sp>
          <p:nvSpPr>
            <p:cNvPr id="109" name="object 109"/>
            <p:cNvSpPr/>
            <p:nvPr/>
          </p:nvSpPr>
          <p:spPr>
            <a:xfrm>
              <a:off x="6850380" y="3022091"/>
              <a:ext cx="62484" cy="64008"/>
            </a:xfrm>
            <a:custGeom>
              <a:avLst/>
              <a:gdLst/>
              <a:ahLst/>
              <a:cxnLst/>
              <a:rect l="l" t="t" r="r" b="b"/>
              <a:pathLst>
                <a:path w="62484" h="64008">
                  <a:moveTo>
                    <a:pt x="50292" y="7620"/>
                  </a:moveTo>
                  <a:lnTo>
                    <a:pt x="47244" y="4572"/>
                  </a:lnTo>
                  <a:lnTo>
                    <a:pt x="44196" y="3048"/>
                  </a:lnTo>
                  <a:lnTo>
                    <a:pt x="42672" y="1524"/>
                  </a:lnTo>
                  <a:lnTo>
                    <a:pt x="35051" y="1524"/>
                  </a:lnTo>
                  <a:lnTo>
                    <a:pt x="32003" y="0"/>
                  </a:lnTo>
                  <a:lnTo>
                    <a:pt x="30479" y="0"/>
                  </a:lnTo>
                  <a:lnTo>
                    <a:pt x="27431" y="1524"/>
                  </a:lnTo>
                  <a:lnTo>
                    <a:pt x="24384" y="7620"/>
                  </a:lnTo>
                  <a:lnTo>
                    <a:pt x="22860" y="7620"/>
                  </a:lnTo>
                  <a:lnTo>
                    <a:pt x="27431" y="19812"/>
                  </a:lnTo>
                  <a:lnTo>
                    <a:pt x="27431" y="7620"/>
                  </a:lnTo>
                  <a:lnTo>
                    <a:pt x="30479" y="6096"/>
                  </a:lnTo>
                  <a:lnTo>
                    <a:pt x="32003" y="6096"/>
                  </a:lnTo>
                  <a:lnTo>
                    <a:pt x="35051" y="7620"/>
                  </a:lnTo>
                  <a:lnTo>
                    <a:pt x="35051" y="19812"/>
                  </a:lnTo>
                  <a:lnTo>
                    <a:pt x="32003" y="19812"/>
                  </a:lnTo>
                  <a:lnTo>
                    <a:pt x="32003" y="24384"/>
                  </a:lnTo>
                  <a:lnTo>
                    <a:pt x="31242" y="24637"/>
                  </a:lnTo>
                  <a:lnTo>
                    <a:pt x="27940" y="25738"/>
                  </a:lnTo>
                  <a:lnTo>
                    <a:pt x="27432" y="25907"/>
                  </a:lnTo>
                  <a:lnTo>
                    <a:pt x="26670" y="27050"/>
                  </a:lnTo>
                  <a:lnTo>
                    <a:pt x="24384" y="30479"/>
                  </a:lnTo>
                  <a:lnTo>
                    <a:pt x="24384" y="33527"/>
                  </a:lnTo>
                  <a:lnTo>
                    <a:pt x="26996" y="37446"/>
                  </a:lnTo>
                  <a:lnTo>
                    <a:pt x="27154" y="37684"/>
                  </a:lnTo>
                  <a:lnTo>
                    <a:pt x="27431" y="38100"/>
                  </a:lnTo>
                  <a:lnTo>
                    <a:pt x="30479" y="39624"/>
                  </a:lnTo>
                  <a:lnTo>
                    <a:pt x="31242" y="39369"/>
                  </a:lnTo>
                  <a:lnTo>
                    <a:pt x="32003" y="39624"/>
                  </a:lnTo>
                  <a:lnTo>
                    <a:pt x="32003" y="44196"/>
                  </a:lnTo>
                  <a:lnTo>
                    <a:pt x="35051" y="44196"/>
                  </a:lnTo>
                  <a:lnTo>
                    <a:pt x="38100" y="42672"/>
                  </a:lnTo>
                  <a:lnTo>
                    <a:pt x="39624" y="41148"/>
                  </a:lnTo>
                  <a:lnTo>
                    <a:pt x="38100" y="35051"/>
                  </a:lnTo>
                  <a:lnTo>
                    <a:pt x="38100" y="36575"/>
                  </a:lnTo>
                  <a:lnTo>
                    <a:pt x="35329" y="37684"/>
                  </a:lnTo>
                  <a:lnTo>
                    <a:pt x="35051" y="38100"/>
                  </a:lnTo>
                  <a:lnTo>
                    <a:pt x="31311" y="39346"/>
                  </a:lnTo>
                  <a:lnTo>
                    <a:pt x="34290" y="38099"/>
                  </a:lnTo>
                  <a:lnTo>
                    <a:pt x="28193" y="38100"/>
                  </a:lnTo>
                  <a:lnTo>
                    <a:pt x="27287" y="37737"/>
                  </a:lnTo>
                  <a:lnTo>
                    <a:pt x="27197" y="37513"/>
                  </a:lnTo>
                  <a:lnTo>
                    <a:pt x="26416" y="35559"/>
                  </a:lnTo>
                  <a:lnTo>
                    <a:pt x="24993" y="32003"/>
                  </a:lnTo>
                  <a:lnTo>
                    <a:pt x="26996" y="26996"/>
                  </a:lnTo>
                  <a:lnTo>
                    <a:pt x="27051" y="26860"/>
                  </a:lnTo>
                  <a:lnTo>
                    <a:pt x="27432" y="25907"/>
                  </a:lnTo>
                  <a:lnTo>
                    <a:pt x="33527" y="25908"/>
                  </a:lnTo>
                  <a:lnTo>
                    <a:pt x="31326" y="24722"/>
                  </a:lnTo>
                  <a:lnTo>
                    <a:pt x="35051" y="25908"/>
                  </a:lnTo>
                  <a:lnTo>
                    <a:pt x="35329" y="26323"/>
                  </a:lnTo>
                  <a:lnTo>
                    <a:pt x="38100" y="27432"/>
                  </a:lnTo>
                  <a:lnTo>
                    <a:pt x="39624" y="22860"/>
                  </a:lnTo>
                  <a:lnTo>
                    <a:pt x="38100" y="21336"/>
                  </a:lnTo>
                  <a:lnTo>
                    <a:pt x="36575" y="7620"/>
                  </a:lnTo>
                  <a:lnTo>
                    <a:pt x="39624" y="7620"/>
                  </a:lnTo>
                  <a:lnTo>
                    <a:pt x="42672" y="9144"/>
                  </a:lnTo>
                  <a:lnTo>
                    <a:pt x="44196" y="10668"/>
                  </a:lnTo>
                  <a:lnTo>
                    <a:pt x="47244" y="12191"/>
                  </a:lnTo>
                  <a:lnTo>
                    <a:pt x="50292" y="15239"/>
                  </a:lnTo>
                  <a:lnTo>
                    <a:pt x="53340" y="45720"/>
                  </a:lnTo>
                  <a:lnTo>
                    <a:pt x="56388" y="51815"/>
                  </a:lnTo>
                  <a:lnTo>
                    <a:pt x="54864" y="38100"/>
                  </a:lnTo>
                  <a:lnTo>
                    <a:pt x="54864" y="25908"/>
                  </a:lnTo>
                  <a:lnTo>
                    <a:pt x="56388" y="28956"/>
                  </a:lnTo>
                  <a:lnTo>
                    <a:pt x="57912" y="16763"/>
                  </a:lnTo>
                  <a:lnTo>
                    <a:pt x="54864" y="12191"/>
                  </a:lnTo>
                  <a:lnTo>
                    <a:pt x="53340" y="9144"/>
                  </a:lnTo>
                  <a:lnTo>
                    <a:pt x="54864" y="21336"/>
                  </a:lnTo>
                  <a:lnTo>
                    <a:pt x="54864" y="22860"/>
                  </a:lnTo>
                  <a:lnTo>
                    <a:pt x="54864" y="21336"/>
                  </a:lnTo>
                  <a:lnTo>
                    <a:pt x="54864" y="42672"/>
                  </a:lnTo>
                  <a:lnTo>
                    <a:pt x="53340" y="18287"/>
                  </a:lnTo>
                  <a:lnTo>
                    <a:pt x="50292" y="7620"/>
                  </a:lnTo>
                  <a:close/>
                </a:path>
                <a:path w="62484" h="64008">
                  <a:moveTo>
                    <a:pt x="54864" y="21336"/>
                  </a:moveTo>
                  <a:lnTo>
                    <a:pt x="53340" y="9144"/>
                  </a:lnTo>
                  <a:lnTo>
                    <a:pt x="50292" y="7620"/>
                  </a:lnTo>
                  <a:lnTo>
                    <a:pt x="53340" y="18287"/>
                  </a:lnTo>
                  <a:lnTo>
                    <a:pt x="54864" y="42672"/>
                  </a:lnTo>
                  <a:lnTo>
                    <a:pt x="54864" y="21336"/>
                  </a:lnTo>
                  <a:close/>
                </a:path>
                <a:path w="62484" h="64008">
                  <a:moveTo>
                    <a:pt x="4572" y="16763"/>
                  </a:moveTo>
                  <a:lnTo>
                    <a:pt x="3048" y="18287"/>
                  </a:lnTo>
                  <a:lnTo>
                    <a:pt x="1524" y="21336"/>
                  </a:lnTo>
                  <a:lnTo>
                    <a:pt x="1524" y="22860"/>
                  </a:lnTo>
                  <a:lnTo>
                    <a:pt x="0" y="28956"/>
                  </a:lnTo>
                  <a:lnTo>
                    <a:pt x="0" y="35051"/>
                  </a:lnTo>
                  <a:lnTo>
                    <a:pt x="1524" y="41148"/>
                  </a:lnTo>
                  <a:lnTo>
                    <a:pt x="1524" y="42672"/>
                  </a:lnTo>
                  <a:lnTo>
                    <a:pt x="3048" y="45720"/>
                  </a:lnTo>
                  <a:lnTo>
                    <a:pt x="4572" y="47244"/>
                  </a:lnTo>
                  <a:lnTo>
                    <a:pt x="6096" y="51815"/>
                  </a:lnTo>
                  <a:lnTo>
                    <a:pt x="6096" y="28956"/>
                  </a:lnTo>
                  <a:lnTo>
                    <a:pt x="7620" y="12191"/>
                  </a:lnTo>
                  <a:lnTo>
                    <a:pt x="4572" y="16763"/>
                  </a:lnTo>
                  <a:close/>
                </a:path>
                <a:path w="62484" h="64008">
                  <a:moveTo>
                    <a:pt x="54864" y="38100"/>
                  </a:moveTo>
                  <a:lnTo>
                    <a:pt x="56388" y="51815"/>
                  </a:lnTo>
                  <a:lnTo>
                    <a:pt x="57912" y="47244"/>
                  </a:lnTo>
                  <a:lnTo>
                    <a:pt x="56388" y="30479"/>
                  </a:lnTo>
                  <a:lnTo>
                    <a:pt x="57912" y="47244"/>
                  </a:lnTo>
                  <a:lnTo>
                    <a:pt x="59436" y="45720"/>
                  </a:lnTo>
                  <a:lnTo>
                    <a:pt x="60960" y="42672"/>
                  </a:lnTo>
                  <a:lnTo>
                    <a:pt x="60960" y="41148"/>
                  </a:lnTo>
                  <a:lnTo>
                    <a:pt x="62484" y="35051"/>
                  </a:lnTo>
                  <a:lnTo>
                    <a:pt x="62484" y="28956"/>
                  </a:lnTo>
                  <a:lnTo>
                    <a:pt x="60960" y="22860"/>
                  </a:lnTo>
                  <a:lnTo>
                    <a:pt x="60960" y="21336"/>
                  </a:lnTo>
                  <a:lnTo>
                    <a:pt x="59436" y="18287"/>
                  </a:lnTo>
                  <a:lnTo>
                    <a:pt x="57912" y="16763"/>
                  </a:lnTo>
                  <a:lnTo>
                    <a:pt x="56388" y="28956"/>
                  </a:lnTo>
                  <a:lnTo>
                    <a:pt x="56388" y="35051"/>
                  </a:lnTo>
                  <a:lnTo>
                    <a:pt x="54864" y="38100"/>
                  </a:lnTo>
                  <a:close/>
                </a:path>
                <a:path w="62484" h="64008">
                  <a:moveTo>
                    <a:pt x="53340" y="54863"/>
                  </a:moveTo>
                  <a:lnTo>
                    <a:pt x="50292" y="48768"/>
                  </a:lnTo>
                  <a:lnTo>
                    <a:pt x="48768" y="50291"/>
                  </a:lnTo>
                  <a:lnTo>
                    <a:pt x="45720" y="51815"/>
                  </a:lnTo>
                  <a:lnTo>
                    <a:pt x="42672" y="54863"/>
                  </a:lnTo>
                  <a:lnTo>
                    <a:pt x="39624" y="56387"/>
                  </a:lnTo>
                  <a:lnTo>
                    <a:pt x="35051" y="56387"/>
                  </a:lnTo>
                  <a:lnTo>
                    <a:pt x="32003" y="57912"/>
                  </a:lnTo>
                  <a:lnTo>
                    <a:pt x="30479" y="57912"/>
                  </a:lnTo>
                  <a:lnTo>
                    <a:pt x="27431" y="56387"/>
                  </a:lnTo>
                  <a:lnTo>
                    <a:pt x="22860" y="56387"/>
                  </a:lnTo>
                  <a:lnTo>
                    <a:pt x="19812" y="38100"/>
                  </a:lnTo>
                  <a:lnTo>
                    <a:pt x="19812" y="54863"/>
                  </a:lnTo>
                  <a:lnTo>
                    <a:pt x="22860" y="62484"/>
                  </a:lnTo>
                  <a:lnTo>
                    <a:pt x="27431" y="62484"/>
                  </a:lnTo>
                  <a:lnTo>
                    <a:pt x="30479" y="64008"/>
                  </a:lnTo>
                  <a:lnTo>
                    <a:pt x="32003" y="64008"/>
                  </a:lnTo>
                  <a:lnTo>
                    <a:pt x="35051" y="62484"/>
                  </a:lnTo>
                  <a:lnTo>
                    <a:pt x="39624" y="62484"/>
                  </a:lnTo>
                  <a:lnTo>
                    <a:pt x="42672" y="60960"/>
                  </a:lnTo>
                  <a:lnTo>
                    <a:pt x="44196" y="60960"/>
                  </a:lnTo>
                  <a:lnTo>
                    <a:pt x="47244" y="59436"/>
                  </a:lnTo>
                  <a:lnTo>
                    <a:pt x="50292" y="56387"/>
                  </a:lnTo>
                  <a:lnTo>
                    <a:pt x="53340" y="54863"/>
                  </a:lnTo>
                  <a:close/>
                </a:path>
                <a:path w="62484" h="64008">
                  <a:moveTo>
                    <a:pt x="6096" y="35051"/>
                  </a:moveTo>
                  <a:lnTo>
                    <a:pt x="6096" y="51815"/>
                  </a:lnTo>
                  <a:lnTo>
                    <a:pt x="9144" y="54863"/>
                  </a:lnTo>
                  <a:lnTo>
                    <a:pt x="7620" y="42672"/>
                  </a:lnTo>
                  <a:lnTo>
                    <a:pt x="7620" y="38100"/>
                  </a:lnTo>
                  <a:lnTo>
                    <a:pt x="6096" y="33527"/>
                  </a:lnTo>
                  <a:lnTo>
                    <a:pt x="6096" y="35051"/>
                  </a:lnTo>
                  <a:close/>
                </a:path>
                <a:path w="62484" h="64008">
                  <a:moveTo>
                    <a:pt x="56388" y="35051"/>
                  </a:moveTo>
                  <a:lnTo>
                    <a:pt x="56388" y="28956"/>
                  </a:lnTo>
                  <a:lnTo>
                    <a:pt x="54864" y="25908"/>
                  </a:lnTo>
                  <a:lnTo>
                    <a:pt x="54864" y="38100"/>
                  </a:lnTo>
                  <a:lnTo>
                    <a:pt x="56388" y="35051"/>
                  </a:lnTo>
                  <a:close/>
                </a:path>
                <a:path w="62484" h="64008">
                  <a:moveTo>
                    <a:pt x="39624" y="7620"/>
                  </a:moveTo>
                  <a:lnTo>
                    <a:pt x="36575" y="7620"/>
                  </a:lnTo>
                  <a:lnTo>
                    <a:pt x="38100" y="21336"/>
                  </a:lnTo>
                  <a:lnTo>
                    <a:pt x="39624" y="22860"/>
                  </a:lnTo>
                  <a:lnTo>
                    <a:pt x="41148" y="24384"/>
                  </a:lnTo>
                  <a:lnTo>
                    <a:pt x="42672" y="9144"/>
                  </a:lnTo>
                  <a:lnTo>
                    <a:pt x="39624" y="7620"/>
                  </a:lnTo>
                  <a:close/>
                </a:path>
                <a:path w="62484" h="64008">
                  <a:moveTo>
                    <a:pt x="36068" y="28447"/>
                  </a:moveTo>
                  <a:lnTo>
                    <a:pt x="35286" y="26494"/>
                  </a:lnTo>
                  <a:lnTo>
                    <a:pt x="33527" y="25908"/>
                  </a:lnTo>
                  <a:lnTo>
                    <a:pt x="36068" y="28447"/>
                  </a:lnTo>
                  <a:close/>
                </a:path>
                <a:path w="62484" h="64008">
                  <a:moveTo>
                    <a:pt x="7620" y="12191"/>
                  </a:moveTo>
                  <a:lnTo>
                    <a:pt x="7620" y="21336"/>
                  </a:lnTo>
                  <a:lnTo>
                    <a:pt x="9144" y="18287"/>
                  </a:lnTo>
                  <a:lnTo>
                    <a:pt x="12192" y="15239"/>
                  </a:lnTo>
                  <a:lnTo>
                    <a:pt x="15240" y="12191"/>
                  </a:lnTo>
                  <a:lnTo>
                    <a:pt x="16764" y="10668"/>
                  </a:lnTo>
                  <a:lnTo>
                    <a:pt x="18288" y="53339"/>
                  </a:lnTo>
                  <a:lnTo>
                    <a:pt x="15240" y="51815"/>
                  </a:lnTo>
                  <a:lnTo>
                    <a:pt x="12192" y="48768"/>
                  </a:lnTo>
                  <a:lnTo>
                    <a:pt x="9144" y="45720"/>
                  </a:lnTo>
                  <a:lnTo>
                    <a:pt x="7620" y="22860"/>
                  </a:lnTo>
                  <a:lnTo>
                    <a:pt x="7620" y="42672"/>
                  </a:lnTo>
                  <a:lnTo>
                    <a:pt x="9144" y="54863"/>
                  </a:lnTo>
                  <a:lnTo>
                    <a:pt x="12192" y="56387"/>
                  </a:lnTo>
                  <a:lnTo>
                    <a:pt x="15240" y="59436"/>
                  </a:lnTo>
                  <a:lnTo>
                    <a:pt x="18288" y="60960"/>
                  </a:lnTo>
                  <a:lnTo>
                    <a:pt x="19812" y="60960"/>
                  </a:lnTo>
                  <a:lnTo>
                    <a:pt x="22860" y="62484"/>
                  </a:lnTo>
                  <a:lnTo>
                    <a:pt x="19812" y="54863"/>
                  </a:lnTo>
                  <a:lnTo>
                    <a:pt x="19812" y="38100"/>
                  </a:lnTo>
                  <a:lnTo>
                    <a:pt x="22860" y="56387"/>
                  </a:lnTo>
                  <a:lnTo>
                    <a:pt x="27431" y="56387"/>
                  </a:lnTo>
                  <a:lnTo>
                    <a:pt x="30479" y="57912"/>
                  </a:lnTo>
                  <a:lnTo>
                    <a:pt x="32003" y="57912"/>
                  </a:lnTo>
                  <a:lnTo>
                    <a:pt x="35051" y="56387"/>
                  </a:lnTo>
                  <a:lnTo>
                    <a:pt x="39624" y="56387"/>
                  </a:lnTo>
                  <a:lnTo>
                    <a:pt x="42672" y="54863"/>
                  </a:lnTo>
                  <a:lnTo>
                    <a:pt x="42672" y="38100"/>
                  </a:lnTo>
                  <a:lnTo>
                    <a:pt x="44196" y="35051"/>
                  </a:lnTo>
                  <a:lnTo>
                    <a:pt x="42672" y="38100"/>
                  </a:lnTo>
                  <a:lnTo>
                    <a:pt x="42672" y="54863"/>
                  </a:lnTo>
                  <a:lnTo>
                    <a:pt x="45720" y="51815"/>
                  </a:lnTo>
                  <a:lnTo>
                    <a:pt x="44196" y="33527"/>
                  </a:lnTo>
                  <a:lnTo>
                    <a:pt x="41148" y="39624"/>
                  </a:lnTo>
                  <a:lnTo>
                    <a:pt x="39624" y="41148"/>
                  </a:lnTo>
                  <a:lnTo>
                    <a:pt x="38100" y="42672"/>
                  </a:lnTo>
                  <a:lnTo>
                    <a:pt x="35051" y="44196"/>
                  </a:lnTo>
                  <a:lnTo>
                    <a:pt x="32003" y="44196"/>
                  </a:lnTo>
                  <a:lnTo>
                    <a:pt x="32003" y="39624"/>
                  </a:lnTo>
                  <a:lnTo>
                    <a:pt x="31242" y="39369"/>
                  </a:lnTo>
                  <a:lnTo>
                    <a:pt x="30479" y="39624"/>
                  </a:lnTo>
                  <a:lnTo>
                    <a:pt x="27431" y="38100"/>
                  </a:lnTo>
                  <a:lnTo>
                    <a:pt x="27154" y="37684"/>
                  </a:lnTo>
                  <a:lnTo>
                    <a:pt x="30479" y="44196"/>
                  </a:lnTo>
                  <a:lnTo>
                    <a:pt x="27431" y="44196"/>
                  </a:lnTo>
                  <a:lnTo>
                    <a:pt x="24384" y="42672"/>
                  </a:lnTo>
                  <a:lnTo>
                    <a:pt x="22860" y="41148"/>
                  </a:lnTo>
                  <a:lnTo>
                    <a:pt x="21336" y="39624"/>
                  </a:lnTo>
                  <a:lnTo>
                    <a:pt x="18288" y="33527"/>
                  </a:lnTo>
                  <a:lnTo>
                    <a:pt x="18288" y="35051"/>
                  </a:lnTo>
                  <a:lnTo>
                    <a:pt x="18288" y="28956"/>
                  </a:lnTo>
                  <a:lnTo>
                    <a:pt x="19812" y="25908"/>
                  </a:lnTo>
                  <a:lnTo>
                    <a:pt x="19812" y="9144"/>
                  </a:lnTo>
                  <a:lnTo>
                    <a:pt x="22860" y="7620"/>
                  </a:lnTo>
                  <a:lnTo>
                    <a:pt x="24384" y="7620"/>
                  </a:lnTo>
                  <a:lnTo>
                    <a:pt x="27431" y="1524"/>
                  </a:lnTo>
                  <a:lnTo>
                    <a:pt x="22860" y="1524"/>
                  </a:lnTo>
                  <a:lnTo>
                    <a:pt x="19812" y="3048"/>
                  </a:lnTo>
                  <a:lnTo>
                    <a:pt x="16764" y="3048"/>
                  </a:lnTo>
                  <a:lnTo>
                    <a:pt x="15240" y="4572"/>
                  </a:lnTo>
                  <a:lnTo>
                    <a:pt x="12192" y="7620"/>
                  </a:lnTo>
                  <a:lnTo>
                    <a:pt x="9144" y="9144"/>
                  </a:lnTo>
                  <a:lnTo>
                    <a:pt x="7620" y="12191"/>
                  </a:lnTo>
                  <a:close/>
                </a:path>
                <a:path w="62484" h="64008">
                  <a:moveTo>
                    <a:pt x="36068" y="35559"/>
                  </a:moveTo>
                  <a:lnTo>
                    <a:pt x="33527" y="38100"/>
                  </a:lnTo>
                  <a:lnTo>
                    <a:pt x="35286" y="37513"/>
                  </a:lnTo>
                  <a:lnTo>
                    <a:pt x="35197" y="37737"/>
                  </a:lnTo>
                  <a:lnTo>
                    <a:pt x="34290" y="38099"/>
                  </a:lnTo>
                  <a:lnTo>
                    <a:pt x="31242" y="39319"/>
                  </a:lnTo>
                  <a:lnTo>
                    <a:pt x="35051" y="38100"/>
                  </a:lnTo>
                  <a:lnTo>
                    <a:pt x="35329" y="37684"/>
                  </a:lnTo>
                  <a:lnTo>
                    <a:pt x="35487" y="37446"/>
                  </a:lnTo>
                  <a:lnTo>
                    <a:pt x="38100" y="33527"/>
                  </a:lnTo>
                  <a:lnTo>
                    <a:pt x="38100" y="30479"/>
                  </a:lnTo>
                  <a:lnTo>
                    <a:pt x="35487" y="26561"/>
                  </a:lnTo>
                  <a:lnTo>
                    <a:pt x="35329" y="26323"/>
                  </a:lnTo>
                  <a:lnTo>
                    <a:pt x="35051" y="25908"/>
                  </a:lnTo>
                  <a:lnTo>
                    <a:pt x="31394" y="24688"/>
                  </a:lnTo>
                  <a:lnTo>
                    <a:pt x="33527" y="25908"/>
                  </a:lnTo>
                  <a:lnTo>
                    <a:pt x="34290" y="25907"/>
                  </a:lnTo>
                  <a:lnTo>
                    <a:pt x="35197" y="26270"/>
                  </a:lnTo>
                  <a:lnTo>
                    <a:pt x="35286" y="26494"/>
                  </a:lnTo>
                  <a:lnTo>
                    <a:pt x="36068" y="28447"/>
                  </a:lnTo>
                  <a:lnTo>
                    <a:pt x="37490" y="32003"/>
                  </a:lnTo>
                  <a:lnTo>
                    <a:pt x="36068" y="35559"/>
                  </a:lnTo>
                  <a:close/>
                </a:path>
                <a:path w="62484" h="64008">
                  <a:moveTo>
                    <a:pt x="28955" y="38100"/>
                  </a:moveTo>
                  <a:lnTo>
                    <a:pt x="26416" y="35559"/>
                  </a:lnTo>
                  <a:lnTo>
                    <a:pt x="27197" y="37513"/>
                  </a:lnTo>
                  <a:lnTo>
                    <a:pt x="28955" y="38100"/>
                  </a:lnTo>
                  <a:close/>
                </a:path>
                <a:path w="62484" h="64008">
                  <a:moveTo>
                    <a:pt x="24384" y="21336"/>
                  </a:moveTo>
                  <a:lnTo>
                    <a:pt x="24384" y="28956"/>
                  </a:lnTo>
                  <a:lnTo>
                    <a:pt x="25908" y="27432"/>
                  </a:lnTo>
                  <a:lnTo>
                    <a:pt x="30479" y="19812"/>
                  </a:lnTo>
                  <a:lnTo>
                    <a:pt x="22860" y="21336"/>
                  </a:lnTo>
                  <a:lnTo>
                    <a:pt x="21336" y="24384"/>
                  </a:lnTo>
                  <a:lnTo>
                    <a:pt x="22860" y="41148"/>
                  </a:lnTo>
                  <a:lnTo>
                    <a:pt x="24384" y="42672"/>
                  </a:lnTo>
                  <a:lnTo>
                    <a:pt x="27431" y="44196"/>
                  </a:lnTo>
                  <a:lnTo>
                    <a:pt x="30479" y="44196"/>
                  </a:lnTo>
                  <a:lnTo>
                    <a:pt x="27154" y="37684"/>
                  </a:lnTo>
                  <a:lnTo>
                    <a:pt x="24384" y="36575"/>
                  </a:lnTo>
                  <a:lnTo>
                    <a:pt x="24384" y="21336"/>
                  </a:lnTo>
                  <a:close/>
                </a:path>
                <a:path w="62484" h="64008">
                  <a:moveTo>
                    <a:pt x="21336" y="24384"/>
                  </a:moveTo>
                  <a:lnTo>
                    <a:pt x="22860" y="21336"/>
                  </a:lnTo>
                  <a:lnTo>
                    <a:pt x="30479" y="19812"/>
                  </a:lnTo>
                  <a:lnTo>
                    <a:pt x="25908" y="27432"/>
                  </a:lnTo>
                  <a:lnTo>
                    <a:pt x="24384" y="28956"/>
                  </a:lnTo>
                  <a:lnTo>
                    <a:pt x="24384" y="21336"/>
                  </a:lnTo>
                  <a:lnTo>
                    <a:pt x="24384" y="36575"/>
                  </a:lnTo>
                  <a:lnTo>
                    <a:pt x="26996" y="37446"/>
                  </a:lnTo>
                  <a:lnTo>
                    <a:pt x="24384" y="33527"/>
                  </a:lnTo>
                  <a:lnTo>
                    <a:pt x="24384" y="30479"/>
                  </a:lnTo>
                  <a:lnTo>
                    <a:pt x="26670" y="27050"/>
                  </a:lnTo>
                  <a:lnTo>
                    <a:pt x="27432" y="25907"/>
                  </a:lnTo>
                  <a:lnTo>
                    <a:pt x="28955" y="24384"/>
                  </a:lnTo>
                  <a:lnTo>
                    <a:pt x="30479" y="24384"/>
                  </a:lnTo>
                  <a:lnTo>
                    <a:pt x="31242" y="24637"/>
                  </a:lnTo>
                  <a:lnTo>
                    <a:pt x="32003" y="24384"/>
                  </a:lnTo>
                  <a:lnTo>
                    <a:pt x="32003" y="19812"/>
                  </a:lnTo>
                  <a:lnTo>
                    <a:pt x="35051" y="19812"/>
                  </a:lnTo>
                  <a:lnTo>
                    <a:pt x="35051" y="7620"/>
                  </a:lnTo>
                  <a:lnTo>
                    <a:pt x="32003" y="6096"/>
                  </a:lnTo>
                  <a:lnTo>
                    <a:pt x="30479" y="6096"/>
                  </a:lnTo>
                  <a:lnTo>
                    <a:pt x="27431" y="7620"/>
                  </a:lnTo>
                  <a:lnTo>
                    <a:pt x="27431" y="19812"/>
                  </a:lnTo>
                  <a:lnTo>
                    <a:pt x="22860" y="7620"/>
                  </a:lnTo>
                  <a:lnTo>
                    <a:pt x="19812" y="9144"/>
                  </a:lnTo>
                  <a:lnTo>
                    <a:pt x="19812" y="25908"/>
                  </a:lnTo>
                  <a:lnTo>
                    <a:pt x="18288" y="28956"/>
                  </a:lnTo>
                  <a:lnTo>
                    <a:pt x="18288" y="30479"/>
                  </a:lnTo>
                  <a:lnTo>
                    <a:pt x="21336" y="39624"/>
                  </a:lnTo>
                  <a:lnTo>
                    <a:pt x="22860" y="41148"/>
                  </a:lnTo>
                  <a:lnTo>
                    <a:pt x="21336" y="24384"/>
                  </a:lnTo>
                  <a:close/>
                </a:path>
                <a:path w="62484" h="64008">
                  <a:moveTo>
                    <a:pt x="18288" y="33527"/>
                  </a:moveTo>
                  <a:lnTo>
                    <a:pt x="21336" y="39624"/>
                  </a:lnTo>
                  <a:lnTo>
                    <a:pt x="18288" y="30479"/>
                  </a:lnTo>
                  <a:lnTo>
                    <a:pt x="18288" y="28956"/>
                  </a:lnTo>
                  <a:lnTo>
                    <a:pt x="18288" y="35051"/>
                  </a:lnTo>
                  <a:lnTo>
                    <a:pt x="18288" y="33527"/>
                  </a:lnTo>
                  <a:close/>
                </a:path>
                <a:path w="62484" h="64008">
                  <a:moveTo>
                    <a:pt x="27127" y="26822"/>
                  </a:moveTo>
                  <a:lnTo>
                    <a:pt x="28956" y="25907"/>
                  </a:lnTo>
                  <a:lnTo>
                    <a:pt x="27432" y="25907"/>
                  </a:lnTo>
                  <a:lnTo>
                    <a:pt x="27051" y="26860"/>
                  </a:lnTo>
                  <a:lnTo>
                    <a:pt x="26996" y="26996"/>
                  </a:lnTo>
                  <a:lnTo>
                    <a:pt x="27127" y="26822"/>
                  </a:lnTo>
                  <a:close/>
                </a:path>
                <a:path w="62484" h="64008">
                  <a:moveTo>
                    <a:pt x="6096" y="51815"/>
                  </a:moveTo>
                  <a:lnTo>
                    <a:pt x="6096" y="33527"/>
                  </a:lnTo>
                  <a:lnTo>
                    <a:pt x="7620" y="38100"/>
                  </a:lnTo>
                  <a:lnTo>
                    <a:pt x="7620" y="22860"/>
                  </a:lnTo>
                  <a:lnTo>
                    <a:pt x="9144" y="45720"/>
                  </a:lnTo>
                  <a:lnTo>
                    <a:pt x="12192" y="48768"/>
                  </a:lnTo>
                  <a:lnTo>
                    <a:pt x="15240" y="51815"/>
                  </a:lnTo>
                  <a:lnTo>
                    <a:pt x="18288" y="53339"/>
                  </a:lnTo>
                  <a:lnTo>
                    <a:pt x="16764" y="10668"/>
                  </a:lnTo>
                  <a:lnTo>
                    <a:pt x="15240" y="12191"/>
                  </a:lnTo>
                  <a:lnTo>
                    <a:pt x="12192" y="15239"/>
                  </a:lnTo>
                  <a:lnTo>
                    <a:pt x="9144" y="18287"/>
                  </a:lnTo>
                  <a:lnTo>
                    <a:pt x="7620" y="21336"/>
                  </a:lnTo>
                  <a:lnTo>
                    <a:pt x="7620" y="12191"/>
                  </a:lnTo>
                  <a:lnTo>
                    <a:pt x="6096" y="28956"/>
                  </a:lnTo>
                  <a:lnTo>
                    <a:pt x="6096" y="30479"/>
                  </a:lnTo>
                  <a:lnTo>
                    <a:pt x="6096" y="28956"/>
                  </a:lnTo>
                  <a:lnTo>
                    <a:pt x="6096" y="51815"/>
                  </a:lnTo>
                  <a:close/>
                </a:path>
                <a:path w="62484" h="64008">
                  <a:moveTo>
                    <a:pt x="31242" y="24637"/>
                  </a:moveTo>
                  <a:lnTo>
                    <a:pt x="30479" y="24384"/>
                  </a:lnTo>
                  <a:lnTo>
                    <a:pt x="28955" y="24384"/>
                  </a:lnTo>
                  <a:lnTo>
                    <a:pt x="27432" y="25907"/>
                  </a:lnTo>
                  <a:lnTo>
                    <a:pt x="27940" y="25738"/>
                  </a:lnTo>
                  <a:lnTo>
                    <a:pt x="31172" y="24661"/>
                  </a:lnTo>
                  <a:close/>
                </a:path>
                <a:path w="62484" h="64008">
                  <a:moveTo>
                    <a:pt x="38100" y="36575"/>
                  </a:moveTo>
                  <a:lnTo>
                    <a:pt x="38100" y="35051"/>
                  </a:lnTo>
                  <a:lnTo>
                    <a:pt x="39624" y="41148"/>
                  </a:lnTo>
                  <a:lnTo>
                    <a:pt x="38100" y="28956"/>
                  </a:lnTo>
                  <a:lnTo>
                    <a:pt x="39624" y="41148"/>
                  </a:lnTo>
                  <a:lnTo>
                    <a:pt x="41148" y="39624"/>
                  </a:lnTo>
                  <a:lnTo>
                    <a:pt x="44196" y="33527"/>
                  </a:lnTo>
                  <a:lnTo>
                    <a:pt x="45720" y="51815"/>
                  </a:lnTo>
                  <a:lnTo>
                    <a:pt x="48768" y="50291"/>
                  </a:lnTo>
                  <a:lnTo>
                    <a:pt x="50292" y="48768"/>
                  </a:lnTo>
                  <a:lnTo>
                    <a:pt x="53340" y="54863"/>
                  </a:lnTo>
                  <a:lnTo>
                    <a:pt x="56388" y="51815"/>
                  </a:lnTo>
                  <a:lnTo>
                    <a:pt x="53340" y="45720"/>
                  </a:lnTo>
                  <a:lnTo>
                    <a:pt x="50292" y="15239"/>
                  </a:lnTo>
                  <a:lnTo>
                    <a:pt x="47244" y="12191"/>
                  </a:lnTo>
                  <a:lnTo>
                    <a:pt x="44196" y="10668"/>
                  </a:lnTo>
                  <a:lnTo>
                    <a:pt x="42672" y="9144"/>
                  </a:lnTo>
                  <a:lnTo>
                    <a:pt x="41148" y="24384"/>
                  </a:lnTo>
                  <a:lnTo>
                    <a:pt x="44196" y="30479"/>
                  </a:lnTo>
                  <a:lnTo>
                    <a:pt x="42672" y="25908"/>
                  </a:lnTo>
                  <a:lnTo>
                    <a:pt x="44196" y="30479"/>
                  </a:lnTo>
                  <a:lnTo>
                    <a:pt x="44196" y="28956"/>
                  </a:lnTo>
                  <a:lnTo>
                    <a:pt x="44196" y="30479"/>
                  </a:lnTo>
                  <a:lnTo>
                    <a:pt x="41148" y="24384"/>
                  </a:lnTo>
                  <a:lnTo>
                    <a:pt x="39624" y="22860"/>
                  </a:lnTo>
                  <a:lnTo>
                    <a:pt x="38100" y="27432"/>
                  </a:lnTo>
                  <a:lnTo>
                    <a:pt x="35487" y="26561"/>
                  </a:lnTo>
                  <a:lnTo>
                    <a:pt x="38100" y="30479"/>
                  </a:lnTo>
                  <a:lnTo>
                    <a:pt x="38100" y="33527"/>
                  </a:lnTo>
                  <a:lnTo>
                    <a:pt x="35487" y="37446"/>
                  </a:lnTo>
                  <a:lnTo>
                    <a:pt x="38100" y="36575"/>
                  </a:lnTo>
                  <a:close/>
                </a:path>
              </a:pathLst>
            </a:custGeom>
            <a:solidFill>
              <a:srgbClr val="000000"/>
            </a:solidFill>
          </p:spPr>
          <p:txBody>
            <a:bodyPr wrap="square" lIns="0" tIns="0" rIns="0" bIns="0" rtlCol="0">
              <a:noAutofit/>
            </a:bodyPr>
            <a:lstStyle/>
            <a:p>
              <a:endParaRPr/>
            </a:p>
          </p:txBody>
        </p:sp>
        <p:sp>
          <p:nvSpPr>
            <p:cNvPr id="110" name="object 110"/>
            <p:cNvSpPr/>
            <p:nvPr/>
          </p:nvSpPr>
          <p:spPr>
            <a:xfrm>
              <a:off x="6734556" y="2313431"/>
              <a:ext cx="580644" cy="832104"/>
            </a:xfrm>
            <a:custGeom>
              <a:avLst/>
              <a:gdLst/>
              <a:ahLst/>
              <a:cxnLst/>
              <a:rect l="l" t="t" r="r" b="b"/>
              <a:pathLst>
                <a:path w="580644" h="832104">
                  <a:moveTo>
                    <a:pt x="15240" y="0"/>
                  </a:moveTo>
                  <a:lnTo>
                    <a:pt x="0" y="33528"/>
                  </a:lnTo>
                  <a:lnTo>
                    <a:pt x="32003" y="48768"/>
                  </a:lnTo>
                  <a:lnTo>
                    <a:pt x="64008" y="64008"/>
                  </a:lnTo>
                  <a:lnTo>
                    <a:pt x="94488" y="79248"/>
                  </a:lnTo>
                  <a:lnTo>
                    <a:pt x="124968" y="94487"/>
                  </a:lnTo>
                  <a:lnTo>
                    <a:pt x="152400" y="109728"/>
                  </a:lnTo>
                  <a:lnTo>
                    <a:pt x="179832" y="126492"/>
                  </a:lnTo>
                  <a:lnTo>
                    <a:pt x="192024" y="134112"/>
                  </a:lnTo>
                  <a:lnTo>
                    <a:pt x="202692" y="141732"/>
                  </a:lnTo>
                  <a:lnTo>
                    <a:pt x="214884" y="150875"/>
                  </a:lnTo>
                  <a:lnTo>
                    <a:pt x="224027" y="158496"/>
                  </a:lnTo>
                  <a:lnTo>
                    <a:pt x="234696" y="166116"/>
                  </a:lnTo>
                  <a:lnTo>
                    <a:pt x="243840" y="173736"/>
                  </a:lnTo>
                  <a:lnTo>
                    <a:pt x="249936" y="179832"/>
                  </a:lnTo>
                  <a:lnTo>
                    <a:pt x="257555" y="185928"/>
                  </a:lnTo>
                  <a:lnTo>
                    <a:pt x="263651" y="192024"/>
                  </a:lnTo>
                  <a:lnTo>
                    <a:pt x="268224" y="196596"/>
                  </a:lnTo>
                  <a:lnTo>
                    <a:pt x="272796" y="202692"/>
                  </a:lnTo>
                  <a:lnTo>
                    <a:pt x="277368" y="208787"/>
                  </a:lnTo>
                  <a:lnTo>
                    <a:pt x="281940" y="214884"/>
                  </a:lnTo>
                  <a:lnTo>
                    <a:pt x="286512" y="222504"/>
                  </a:lnTo>
                  <a:lnTo>
                    <a:pt x="292608" y="233172"/>
                  </a:lnTo>
                  <a:lnTo>
                    <a:pt x="297179" y="243839"/>
                  </a:lnTo>
                  <a:lnTo>
                    <a:pt x="304800" y="256032"/>
                  </a:lnTo>
                  <a:lnTo>
                    <a:pt x="310896" y="271272"/>
                  </a:lnTo>
                  <a:lnTo>
                    <a:pt x="315468" y="278892"/>
                  </a:lnTo>
                  <a:lnTo>
                    <a:pt x="320040" y="288036"/>
                  </a:lnTo>
                  <a:lnTo>
                    <a:pt x="324612" y="298704"/>
                  </a:lnTo>
                  <a:lnTo>
                    <a:pt x="329184" y="307848"/>
                  </a:lnTo>
                  <a:lnTo>
                    <a:pt x="335279" y="320039"/>
                  </a:lnTo>
                  <a:lnTo>
                    <a:pt x="339851" y="332232"/>
                  </a:lnTo>
                  <a:lnTo>
                    <a:pt x="345948" y="345948"/>
                  </a:lnTo>
                  <a:lnTo>
                    <a:pt x="353568" y="359663"/>
                  </a:lnTo>
                  <a:lnTo>
                    <a:pt x="359664" y="374904"/>
                  </a:lnTo>
                  <a:lnTo>
                    <a:pt x="367284" y="391668"/>
                  </a:lnTo>
                  <a:lnTo>
                    <a:pt x="373379" y="408432"/>
                  </a:lnTo>
                  <a:lnTo>
                    <a:pt x="381000" y="426720"/>
                  </a:lnTo>
                  <a:lnTo>
                    <a:pt x="388620" y="445008"/>
                  </a:lnTo>
                  <a:lnTo>
                    <a:pt x="397764" y="463296"/>
                  </a:lnTo>
                  <a:lnTo>
                    <a:pt x="413003" y="502920"/>
                  </a:lnTo>
                  <a:lnTo>
                    <a:pt x="429768" y="542544"/>
                  </a:lnTo>
                  <a:lnTo>
                    <a:pt x="445008" y="582168"/>
                  </a:lnTo>
                  <a:lnTo>
                    <a:pt x="461772" y="621792"/>
                  </a:lnTo>
                  <a:lnTo>
                    <a:pt x="477012" y="661416"/>
                  </a:lnTo>
                  <a:lnTo>
                    <a:pt x="484632" y="679704"/>
                  </a:lnTo>
                  <a:lnTo>
                    <a:pt x="492251" y="697992"/>
                  </a:lnTo>
                  <a:lnTo>
                    <a:pt x="498348" y="716280"/>
                  </a:lnTo>
                  <a:lnTo>
                    <a:pt x="505968" y="733044"/>
                  </a:lnTo>
                  <a:lnTo>
                    <a:pt x="512064" y="748284"/>
                  </a:lnTo>
                  <a:lnTo>
                    <a:pt x="518160" y="763524"/>
                  </a:lnTo>
                  <a:lnTo>
                    <a:pt x="524255" y="778763"/>
                  </a:lnTo>
                  <a:lnTo>
                    <a:pt x="528827" y="790956"/>
                  </a:lnTo>
                  <a:lnTo>
                    <a:pt x="533400" y="803148"/>
                  </a:lnTo>
                  <a:lnTo>
                    <a:pt x="537972" y="813816"/>
                  </a:lnTo>
                  <a:lnTo>
                    <a:pt x="541020" y="824484"/>
                  </a:lnTo>
                  <a:lnTo>
                    <a:pt x="545592" y="832104"/>
                  </a:lnTo>
                  <a:lnTo>
                    <a:pt x="580644" y="818388"/>
                  </a:lnTo>
                  <a:lnTo>
                    <a:pt x="577596" y="810768"/>
                  </a:lnTo>
                  <a:lnTo>
                    <a:pt x="573024" y="800100"/>
                  </a:lnTo>
                  <a:lnTo>
                    <a:pt x="568451" y="789432"/>
                  </a:lnTo>
                  <a:lnTo>
                    <a:pt x="563879" y="777239"/>
                  </a:lnTo>
                  <a:lnTo>
                    <a:pt x="559308" y="763524"/>
                  </a:lnTo>
                  <a:lnTo>
                    <a:pt x="553212" y="749808"/>
                  </a:lnTo>
                  <a:lnTo>
                    <a:pt x="547116" y="734568"/>
                  </a:lnTo>
                  <a:lnTo>
                    <a:pt x="541020" y="719328"/>
                  </a:lnTo>
                  <a:lnTo>
                    <a:pt x="534924" y="701039"/>
                  </a:lnTo>
                  <a:lnTo>
                    <a:pt x="527303" y="684276"/>
                  </a:lnTo>
                  <a:lnTo>
                    <a:pt x="519684" y="665988"/>
                  </a:lnTo>
                  <a:lnTo>
                    <a:pt x="512064" y="647700"/>
                  </a:lnTo>
                  <a:lnTo>
                    <a:pt x="496824" y="608076"/>
                  </a:lnTo>
                  <a:lnTo>
                    <a:pt x="481584" y="568451"/>
                  </a:lnTo>
                  <a:lnTo>
                    <a:pt x="464820" y="528828"/>
                  </a:lnTo>
                  <a:lnTo>
                    <a:pt x="448055" y="487680"/>
                  </a:lnTo>
                  <a:lnTo>
                    <a:pt x="432816" y="449580"/>
                  </a:lnTo>
                  <a:lnTo>
                    <a:pt x="423672" y="429768"/>
                  </a:lnTo>
                  <a:lnTo>
                    <a:pt x="416051" y="411480"/>
                  </a:lnTo>
                  <a:lnTo>
                    <a:pt x="408432" y="393192"/>
                  </a:lnTo>
                  <a:lnTo>
                    <a:pt x="402336" y="376428"/>
                  </a:lnTo>
                  <a:lnTo>
                    <a:pt x="394716" y="359663"/>
                  </a:lnTo>
                  <a:lnTo>
                    <a:pt x="387096" y="344424"/>
                  </a:lnTo>
                  <a:lnTo>
                    <a:pt x="381000" y="329184"/>
                  </a:lnTo>
                  <a:lnTo>
                    <a:pt x="374903" y="315468"/>
                  </a:lnTo>
                  <a:lnTo>
                    <a:pt x="368808" y="303275"/>
                  </a:lnTo>
                  <a:lnTo>
                    <a:pt x="364236" y="292608"/>
                  </a:lnTo>
                  <a:lnTo>
                    <a:pt x="359664" y="281939"/>
                  </a:lnTo>
                  <a:lnTo>
                    <a:pt x="353568" y="272796"/>
                  </a:lnTo>
                  <a:lnTo>
                    <a:pt x="350520" y="263651"/>
                  </a:lnTo>
                  <a:lnTo>
                    <a:pt x="345948" y="254508"/>
                  </a:lnTo>
                  <a:lnTo>
                    <a:pt x="338327" y="239268"/>
                  </a:lnTo>
                  <a:lnTo>
                    <a:pt x="330708" y="225551"/>
                  </a:lnTo>
                  <a:lnTo>
                    <a:pt x="324612" y="213360"/>
                  </a:lnTo>
                  <a:lnTo>
                    <a:pt x="318516" y="202692"/>
                  </a:lnTo>
                  <a:lnTo>
                    <a:pt x="313944" y="193548"/>
                  </a:lnTo>
                  <a:lnTo>
                    <a:pt x="307848" y="185928"/>
                  </a:lnTo>
                  <a:lnTo>
                    <a:pt x="301751" y="178308"/>
                  </a:lnTo>
                  <a:lnTo>
                    <a:pt x="295655" y="170687"/>
                  </a:lnTo>
                  <a:lnTo>
                    <a:pt x="289560" y="164592"/>
                  </a:lnTo>
                  <a:lnTo>
                    <a:pt x="281940" y="158496"/>
                  </a:lnTo>
                  <a:lnTo>
                    <a:pt x="275844" y="150875"/>
                  </a:lnTo>
                  <a:lnTo>
                    <a:pt x="268224" y="144780"/>
                  </a:lnTo>
                  <a:lnTo>
                    <a:pt x="259079" y="137160"/>
                  </a:lnTo>
                  <a:lnTo>
                    <a:pt x="248412" y="129539"/>
                  </a:lnTo>
                  <a:lnTo>
                    <a:pt x="237744" y="120396"/>
                  </a:lnTo>
                  <a:lnTo>
                    <a:pt x="225551" y="111251"/>
                  </a:lnTo>
                  <a:lnTo>
                    <a:pt x="211836" y="102108"/>
                  </a:lnTo>
                  <a:lnTo>
                    <a:pt x="199644" y="92963"/>
                  </a:lnTo>
                  <a:lnTo>
                    <a:pt x="170688" y="76200"/>
                  </a:lnTo>
                  <a:lnTo>
                    <a:pt x="141732" y="60960"/>
                  </a:lnTo>
                  <a:lnTo>
                    <a:pt x="111251" y="44196"/>
                  </a:lnTo>
                  <a:lnTo>
                    <a:pt x="80772" y="28956"/>
                  </a:lnTo>
                  <a:lnTo>
                    <a:pt x="48768" y="13716"/>
                  </a:lnTo>
                  <a:lnTo>
                    <a:pt x="15240" y="0"/>
                  </a:lnTo>
                  <a:close/>
                </a:path>
              </a:pathLst>
            </a:custGeom>
            <a:solidFill>
              <a:srgbClr val="FF0000"/>
            </a:solidFill>
          </p:spPr>
          <p:txBody>
            <a:bodyPr wrap="square" lIns="0" tIns="0" rIns="0" bIns="0" rtlCol="0">
              <a:noAutofit/>
            </a:bodyPr>
            <a:lstStyle/>
            <a:p>
              <a:endParaRPr/>
            </a:p>
          </p:txBody>
        </p:sp>
        <p:sp>
          <p:nvSpPr>
            <p:cNvPr id="111" name="object 111"/>
            <p:cNvSpPr/>
            <p:nvPr/>
          </p:nvSpPr>
          <p:spPr>
            <a:xfrm>
              <a:off x="7280148" y="3153155"/>
              <a:ext cx="42672" cy="42672"/>
            </a:xfrm>
            <a:custGeom>
              <a:avLst/>
              <a:gdLst/>
              <a:ahLst/>
              <a:cxnLst/>
              <a:rect l="l" t="t" r="r" b="b"/>
              <a:pathLst>
                <a:path w="42672" h="42672">
                  <a:moveTo>
                    <a:pt x="0" y="21336"/>
                  </a:moveTo>
                  <a:lnTo>
                    <a:pt x="662" y="26869"/>
                  </a:lnTo>
                  <a:lnTo>
                    <a:pt x="8015" y="38266"/>
                  </a:lnTo>
                  <a:lnTo>
                    <a:pt x="21335" y="42672"/>
                  </a:lnTo>
                  <a:lnTo>
                    <a:pt x="26869" y="42009"/>
                  </a:lnTo>
                  <a:lnTo>
                    <a:pt x="38266" y="34656"/>
                  </a:lnTo>
                  <a:lnTo>
                    <a:pt x="42672" y="21336"/>
                  </a:lnTo>
                  <a:lnTo>
                    <a:pt x="42009" y="15802"/>
                  </a:lnTo>
                  <a:lnTo>
                    <a:pt x="34656" y="4405"/>
                  </a:lnTo>
                  <a:lnTo>
                    <a:pt x="21335"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112" name="object 112"/>
            <p:cNvSpPr/>
            <p:nvPr/>
          </p:nvSpPr>
          <p:spPr>
            <a:xfrm>
              <a:off x="7261859" y="3134867"/>
              <a:ext cx="79248" cy="79248"/>
            </a:xfrm>
            <a:custGeom>
              <a:avLst/>
              <a:gdLst/>
              <a:ahLst/>
              <a:cxnLst/>
              <a:rect l="l" t="t" r="r" b="b"/>
              <a:pathLst>
                <a:path w="79248" h="79248">
                  <a:moveTo>
                    <a:pt x="37592" y="41655"/>
                  </a:moveTo>
                  <a:lnTo>
                    <a:pt x="38100" y="42672"/>
                  </a:lnTo>
                  <a:lnTo>
                    <a:pt x="38861" y="42291"/>
                  </a:lnTo>
                  <a:lnTo>
                    <a:pt x="39116" y="42163"/>
                  </a:lnTo>
                  <a:lnTo>
                    <a:pt x="39243" y="42290"/>
                  </a:lnTo>
                  <a:lnTo>
                    <a:pt x="39624" y="42672"/>
                  </a:lnTo>
                  <a:lnTo>
                    <a:pt x="40233" y="42367"/>
                  </a:lnTo>
                  <a:lnTo>
                    <a:pt x="41147" y="41910"/>
                  </a:lnTo>
                  <a:lnTo>
                    <a:pt x="41452" y="41757"/>
                  </a:lnTo>
                  <a:lnTo>
                    <a:pt x="41656" y="41655"/>
                  </a:lnTo>
                  <a:lnTo>
                    <a:pt x="45720" y="79248"/>
                  </a:lnTo>
                  <a:lnTo>
                    <a:pt x="42672" y="41148"/>
                  </a:lnTo>
                  <a:lnTo>
                    <a:pt x="42367" y="40233"/>
                  </a:lnTo>
                  <a:lnTo>
                    <a:pt x="42672" y="39624"/>
                  </a:lnTo>
                  <a:lnTo>
                    <a:pt x="42672" y="38100"/>
                  </a:lnTo>
                  <a:lnTo>
                    <a:pt x="41529" y="37718"/>
                  </a:lnTo>
                  <a:lnTo>
                    <a:pt x="41148" y="36575"/>
                  </a:lnTo>
                  <a:lnTo>
                    <a:pt x="40005" y="36956"/>
                  </a:lnTo>
                  <a:lnTo>
                    <a:pt x="39624" y="36575"/>
                  </a:lnTo>
                  <a:lnTo>
                    <a:pt x="39014" y="36880"/>
                  </a:lnTo>
                  <a:lnTo>
                    <a:pt x="38861" y="36957"/>
                  </a:lnTo>
                  <a:lnTo>
                    <a:pt x="37795" y="37490"/>
                  </a:lnTo>
                  <a:lnTo>
                    <a:pt x="37592" y="37591"/>
                  </a:lnTo>
                  <a:lnTo>
                    <a:pt x="36575" y="38100"/>
                  </a:lnTo>
                  <a:lnTo>
                    <a:pt x="37490" y="37795"/>
                  </a:lnTo>
                  <a:lnTo>
                    <a:pt x="37719" y="37718"/>
                  </a:lnTo>
                  <a:lnTo>
                    <a:pt x="38862" y="37337"/>
                  </a:lnTo>
                  <a:lnTo>
                    <a:pt x="39116" y="37083"/>
                  </a:lnTo>
                  <a:lnTo>
                    <a:pt x="39624" y="37083"/>
                  </a:lnTo>
                  <a:lnTo>
                    <a:pt x="40059" y="37229"/>
                  </a:lnTo>
                  <a:lnTo>
                    <a:pt x="40386" y="37337"/>
                  </a:lnTo>
                  <a:lnTo>
                    <a:pt x="41148" y="37591"/>
                  </a:lnTo>
                  <a:lnTo>
                    <a:pt x="41910" y="38861"/>
                  </a:lnTo>
                  <a:lnTo>
                    <a:pt x="42291" y="39242"/>
                  </a:lnTo>
                  <a:lnTo>
                    <a:pt x="42291" y="40004"/>
                  </a:lnTo>
                  <a:lnTo>
                    <a:pt x="42164" y="39623"/>
                  </a:lnTo>
                  <a:lnTo>
                    <a:pt x="42062" y="40233"/>
                  </a:lnTo>
                  <a:lnTo>
                    <a:pt x="42236" y="40494"/>
                  </a:lnTo>
                  <a:lnTo>
                    <a:pt x="41757" y="41452"/>
                  </a:lnTo>
                  <a:lnTo>
                    <a:pt x="41529" y="41528"/>
                  </a:lnTo>
                  <a:lnTo>
                    <a:pt x="41148" y="41148"/>
                  </a:lnTo>
                  <a:lnTo>
                    <a:pt x="41148" y="41655"/>
                  </a:lnTo>
                  <a:lnTo>
                    <a:pt x="40386" y="41909"/>
                  </a:lnTo>
                  <a:lnTo>
                    <a:pt x="40005" y="42290"/>
                  </a:lnTo>
                  <a:lnTo>
                    <a:pt x="39624" y="42163"/>
                  </a:lnTo>
                  <a:lnTo>
                    <a:pt x="39319" y="42062"/>
                  </a:lnTo>
                  <a:lnTo>
                    <a:pt x="38862" y="41909"/>
                  </a:lnTo>
                  <a:lnTo>
                    <a:pt x="37795" y="41757"/>
                  </a:lnTo>
                  <a:lnTo>
                    <a:pt x="37592" y="41655"/>
                  </a:lnTo>
                  <a:close/>
                </a:path>
                <a:path w="79248" h="79248">
                  <a:moveTo>
                    <a:pt x="39319" y="37185"/>
                  </a:moveTo>
                  <a:lnTo>
                    <a:pt x="40385" y="37719"/>
                  </a:lnTo>
                  <a:lnTo>
                    <a:pt x="41148" y="38100"/>
                  </a:lnTo>
                  <a:lnTo>
                    <a:pt x="41910" y="38861"/>
                  </a:lnTo>
                  <a:lnTo>
                    <a:pt x="41148" y="37591"/>
                  </a:lnTo>
                  <a:lnTo>
                    <a:pt x="40386" y="37337"/>
                  </a:lnTo>
                  <a:lnTo>
                    <a:pt x="40059" y="37229"/>
                  </a:lnTo>
                  <a:lnTo>
                    <a:pt x="39624" y="37083"/>
                  </a:lnTo>
                  <a:lnTo>
                    <a:pt x="39243" y="36956"/>
                  </a:lnTo>
                  <a:lnTo>
                    <a:pt x="38862" y="37337"/>
                  </a:lnTo>
                  <a:lnTo>
                    <a:pt x="39319" y="37185"/>
                  </a:lnTo>
                  <a:close/>
                </a:path>
                <a:path w="79248" h="79248">
                  <a:moveTo>
                    <a:pt x="40386" y="41909"/>
                  </a:moveTo>
                  <a:lnTo>
                    <a:pt x="41148" y="41655"/>
                  </a:lnTo>
                  <a:lnTo>
                    <a:pt x="41148" y="41148"/>
                  </a:lnTo>
                  <a:lnTo>
                    <a:pt x="39319" y="42062"/>
                  </a:lnTo>
                  <a:lnTo>
                    <a:pt x="39624" y="42163"/>
                  </a:lnTo>
                  <a:lnTo>
                    <a:pt x="40005" y="42290"/>
                  </a:lnTo>
                  <a:lnTo>
                    <a:pt x="40386" y="41909"/>
                  </a:lnTo>
                  <a:close/>
                </a:path>
                <a:path w="79248" h="79248">
                  <a:moveTo>
                    <a:pt x="41148" y="42672"/>
                  </a:moveTo>
                  <a:lnTo>
                    <a:pt x="41452" y="41757"/>
                  </a:lnTo>
                  <a:lnTo>
                    <a:pt x="41147" y="41910"/>
                  </a:lnTo>
                  <a:lnTo>
                    <a:pt x="40233" y="42367"/>
                  </a:lnTo>
                  <a:lnTo>
                    <a:pt x="39624" y="42672"/>
                  </a:lnTo>
                  <a:lnTo>
                    <a:pt x="39243" y="42290"/>
                  </a:lnTo>
                  <a:lnTo>
                    <a:pt x="39116" y="42163"/>
                  </a:lnTo>
                  <a:lnTo>
                    <a:pt x="39014" y="42367"/>
                  </a:lnTo>
                  <a:lnTo>
                    <a:pt x="38100" y="42672"/>
                  </a:lnTo>
                  <a:lnTo>
                    <a:pt x="37592" y="41655"/>
                  </a:lnTo>
                  <a:lnTo>
                    <a:pt x="37795" y="41757"/>
                  </a:lnTo>
                  <a:lnTo>
                    <a:pt x="38862" y="41909"/>
                  </a:lnTo>
                  <a:lnTo>
                    <a:pt x="37338" y="40385"/>
                  </a:lnTo>
                  <a:lnTo>
                    <a:pt x="37490" y="41452"/>
                  </a:lnTo>
                  <a:lnTo>
                    <a:pt x="36575" y="41148"/>
                  </a:lnTo>
                  <a:lnTo>
                    <a:pt x="36575" y="42672"/>
                  </a:lnTo>
                  <a:lnTo>
                    <a:pt x="33528" y="0"/>
                  </a:lnTo>
                  <a:lnTo>
                    <a:pt x="28956" y="0"/>
                  </a:lnTo>
                  <a:lnTo>
                    <a:pt x="25908" y="1524"/>
                  </a:lnTo>
                  <a:lnTo>
                    <a:pt x="24384" y="1524"/>
                  </a:lnTo>
                  <a:lnTo>
                    <a:pt x="21336" y="3048"/>
                  </a:lnTo>
                  <a:lnTo>
                    <a:pt x="18288" y="6096"/>
                  </a:lnTo>
                  <a:lnTo>
                    <a:pt x="15240" y="7620"/>
                  </a:lnTo>
                  <a:lnTo>
                    <a:pt x="12192" y="9144"/>
                  </a:lnTo>
                  <a:lnTo>
                    <a:pt x="9144" y="12192"/>
                  </a:lnTo>
                  <a:lnTo>
                    <a:pt x="7620" y="15239"/>
                  </a:lnTo>
                  <a:lnTo>
                    <a:pt x="4572" y="18287"/>
                  </a:lnTo>
                  <a:lnTo>
                    <a:pt x="3048" y="22860"/>
                  </a:lnTo>
                  <a:lnTo>
                    <a:pt x="1524" y="25908"/>
                  </a:lnTo>
                  <a:lnTo>
                    <a:pt x="0" y="30480"/>
                  </a:lnTo>
                  <a:lnTo>
                    <a:pt x="0" y="50292"/>
                  </a:lnTo>
                  <a:lnTo>
                    <a:pt x="1524" y="53339"/>
                  </a:lnTo>
                  <a:lnTo>
                    <a:pt x="1524" y="54863"/>
                  </a:lnTo>
                  <a:lnTo>
                    <a:pt x="3048" y="57912"/>
                  </a:lnTo>
                  <a:lnTo>
                    <a:pt x="4572" y="60960"/>
                  </a:lnTo>
                  <a:lnTo>
                    <a:pt x="7620" y="64008"/>
                  </a:lnTo>
                  <a:lnTo>
                    <a:pt x="9144" y="67056"/>
                  </a:lnTo>
                  <a:lnTo>
                    <a:pt x="12192" y="70103"/>
                  </a:lnTo>
                  <a:lnTo>
                    <a:pt x="15240" y="71627"/>
                  </a:lnTo>
                  <a:lnTo>
                    <a:pt x="18288" y="74675"/>
                  </a:lnTo>
                  <a:lnTo>
                    <a:pt x="21336" y="76200"/>
                  </a:lnTo>
                  <a:lnTo>
                    <a:pt x="22860" y="77724"/>
                  </a:lnTo>
                  <a:lnTo>
                    <a:pt x="25908" y="77724"/>
                  </a:lnTo>
                  <a:lnTo>
                    <a:pt x="28956" y="79248"/>
                  </a:lnTo>
                  <a:lnTo>
                    <a:pt x="33528" y="79248"/>
                  </a:lnTo>
                  <a:lnTo>
                    <a:pt x="38100" y="80772"/>
                  </a:lnTo>
                  <a:lnTo>
                    <a:pt x="41148" y="80772"/>
                  </a:lnTo>
                  <a:lnTo>
                    <a:pt x="45720" y="79248"/>
                  </a:lnTo>
                  <a:lnTo>
                    <a:pt x="41656" y="41655"/>
                  </a:lnTo>
                  <a:lnTo>
                    <a:pt x="41452" y="41757"/>
                  </a:lnTo>
                  <a:lnTo>
                    <a:pt x="41148" y="42672"/>
                  </a:lnTo>
                  <a:close/>
                </a:path>
                <a:path w="79248" h="79248">
                  <a:moveTo>
                    <a:pt x="41910" y="40385"/>
                  </a:moveTo>
                  <a:lnTo>
                    <a:pt x="41148" y="41148"/>
                  </a:lnTo>
                  <a:lnTo>
                    <a:pt x="41529" y="41528"/>
                  </a:lnTo>
                  <a:lnTo>
                    <a:pt x="41757" y="41452"/>
                  </a:lnTo>
                  <a:lnTo>
                    <a:pt x="42236" y="40494"/>
                  </a:lnTo>
                  <a:lnTo>
                    <a:pt x="42062" y="40233"/>
                  </a:lnTo>
                  <a:lnTo>
                    <a:pt x="42164" y="39623"/>
                  </a:lnTo>
                  <a:lnTo>
                    <a:pt x="42291" y="40004"/>
                  </a:lnTo>
                  <a:lnTo>
                    <a:pt x="42291" y="39242"/>
                  </a:lnTo>
                  <a:lnTo>
                    <a:pt x="41910" y="38861"/>
                  </a:lnTo>
                  <a:lnTo>
                    <a:pt x="41148" y="38100"/>
                  </a:lnTo>
                  <a:lnTo>
                    <a:pt x="40385" y="37719"/>
                  </a:lnTo>
                  <a:lnTo>
                    <a:pt x="41148" y="38861"/>
                  </a:lnTo>
                  <a:lnTo>
                    <a:pt x="41148" y="41148"/>
                  </a:lnTo>
                  <a:lnTo>
                    <a:pt x="41910" y="40385"/>
                  </a:lnTo>
                  <a:close/>
                </a:path>
                <a:path w="79248" h="79248">
                  <a:moveTo>
                    <a:pt x="45720" y="0"/>
                  </a:moveTo>
                  <a:lnTo>
                    <a:pt x="33528" y="0"/>
                  </a:lnTo>
                  <a:lnTo>
                    <a:pt x="36575" y="42672"/>
                  </a:lnTo>
                  <a:lnTo>
                    <a:pt x="36575" y="41148"/>
                  </a:lnTo>
                  <a:lnTo>
                    <a:pt x="37490" y="41452"/>
                  </a:lnTo>
                  <a:lnTo>
                    <a:pt x="37338" y="40385"/>
                  </a:lnTo>
                  <a:lnTo>
                    <a:pt x="37084" y="39623"/>
                  </a:lnTo>
                  <a:lnTo>
                    <a:pt x="36957" y="40004"/>
                  </a:lnTo>
                  <a:lnTo>
                    <a:pt x="36880" y="40233"/>
                  </a:lnTo>
                  <a:lnTo>
                    <a:pt x="36575" y="39624"/>
                  </a:lnTo>
                  <a:lnTo>
                    <a:pt x="36880" y="39014"/>
                  </a:lnTo>
                  <a:lnTo>
                    <a:pt x="36957" y="39242"/>
                  </a:lnTo>
                  <a:lnTo>
                    <a:pt x="37084" y="39623"/>
                  </a:lnTo>
                  <a:lnTo>
                    <a:pt x="37338" y="38861"/>
                  </a:lnTo>
                  <a:lnTo>
                    <a:pt x="38862" y="37337"/>
                  </a:lnTo>
                  <a:lnTo>
                    <a:pt x="37719" y="37718"/>
                  </a:lnTo>
                  <a:lnTo>
                    <a:pt x="37490" y="37795"/>
                  </a:lnTo>
                  <a:lnTo>
                    <a:pt x="36575" y="38100"/>
                  </a:lnTo>
                  <a:lnTo>
                    <a:pt x="37592" y="37591"/>
                  </a:lnTo>
                  <a:lnTo>
                    <a:pt x="37795" y="37490"/>
                  </a:lnTo>
                  <a:lnTo>
                    <a:pt x="38100" y="36575"/>
                  </a:lnTo>
                  <a:lnTo>
                    <a:pt x="37795" y="37490"/>
                  </a:lnTo>
                  <a:lnTo>
                    <a:pt x="38861" y="36957"/>
                  </a:lnTo>
                  <a:lnTo>
                    <a:pt x="39014" y="36880"/>
                  </a:lnTo>
                  <a:lnTo>
                    <a:pt x="39624" y="36575"/>
                  </a:lnTo>
                  <a:lnTo>
                    <a:pt x="39901" y="36991"/>
                  </a:lnTo>
                  <a:lnTo>
                    <a:pt x="41148" y="36575"/>
                  </a:lnTo>
                  <a:lnTo>
                    <a:pt x="41529" y="37718"/>
                  </a:lnTo>
                  <a:lnTo>
                    <a:pt x="42672" y="38100"/>
                  </a:lnTo>
                  <a:lnTo>
                    <a:pt x="42672" y="39624"/>
                  </a:lnTo>
                  <a:lnTo>
                    <a:pt x="42367" y="40233"/>
                  </a:lnTo>
                  <a:lnTo>
                    <a:pt x="42672" y="41148"/>
                  </a:lnTo>
                  <a:lnTo>
                    <a:pt x="45720" y="79248"/>
                  </a:lnTo>
                  <a:lnTo>
                    <a:pt x="48768" y="79248"/>
                  </a:lnTo>
                  <a:lnTo>
                    <a:pt x="53340" y="77724"/>
                  </a:lnTo>
                  <a:lnTo>
                    <a:pt x="54864" y="77724"/>
                  </a:lnTo>
                  <a:lnTo>
                    <a:pt x="57912" y="76200"/>
                  </a:lnTo>
                  <a:lnTo>
                    <a:pt x="60960" y="74675"/>
                  </a:lnTo>
                  <a:lnTo>
                    <a:pt x="64008" y="71627"/>
                  </a:lnTo>
                  <a:lnTo>
                    <a:pt x="67056" y="70103"/>
                  </a:lnTo>
                  <a:lnTo>
                    <a:pt x="68580" y="67056"/>
                  </a:lnTo>
                  <a:lnTo>
                    <a:pt x="71628" y="64008"/>
                  </a:lnTo>
                  <a:lnTo>
                    <a:pt x="73151" y="60960"/>
                  </a:lnTo>
                  <a:lnTo>
                    <a:pt x="76200" y="57912"/>
                  </a:lnTo>
                  <a:lnTo>
                    <a:pt x="76200" y="56387"/>
                  </a:lnTo>
                  <a:lnTo>
                    <a:pt x="77724" y="53339"/>
                  </a:lnTo>
                  <a:lnTo>
                    <a:pt x="77724" y="50292"/>
                  </a:lnTo>
                  <a:lnTo>
                    <a:pt x="79248" y="48768"/>
                  </a:lnTo>
                  <a:lnTo>
                    <a:pt x="79248" y="33527"/>
                  </a:lnTo>
                  <a:lnTo>
                    <a:pt x="77724" y="30480"/>
                  </a:lnTo>
                  <a:lnTo>
                    <a:pt x="77724" y="25908"/>
                  </a:lnTo>
                  <a:lnTo>
                    <a:pt x="76200" y="22860"/>
                  </a:lnTo>
                  <a:lnTo>
                    <a:pt x="73151" y="18287"/>
                  </a:lnTo>
                  <a:lnTo>
                    <a:pt x="71628" y="15239"/>
                  </a:lnTo>
                  <a:lnTo>
                    <a:pt x="70104" y="12192"/>
                  </a:lnTo>
                  <a:lnTo>
                    <a:pt x="68580" y="12192"/>
                  </a:lnTo>
                  <a:lnTo>
                    <a:pt x="67056" y="9144"/>
                  </a:lnTo>
                  <a:lnTo>
                    <a:pt x="64008" y="7620"/>
                  </a:lnTo>
                  <a:lnTo>
                    <a:pt x="60960" y="6096"/>
                  </a:lnTo>
                  <a:lnTo>
                    <a:pt x="57912" y="3048"/>
                  </a:lnTo>
                  <a:lnTo>
                    <a:pt x="56388" y="3048"/>
                  </a:lnTo>
                  <a:lnTo>
                    <a:pt x="53340" y="1524"/>
                  </a:lnTo>
                  <a:lnTo>
                    <a:pt x="48768" y="0"/>
                  </a:lnTo>
                  <a:lnTo>
                    <a:pt x="45720" y="0"/>
                  </a:lnTo>
                  <a:close/>
                </a:path>
                <a:path w="79248" h="79248">
                  <a:moveTo>
                    <a:pt x="39014" y="42367"/>
                  </a:moveTo>
                  <a:lnTo>
                    <a:pt x="39116" y="42163"/>
                  </a:lnTo>
                  <a:lnTo>
                    <a:pt x="38861" y="42291"/>
                  </a:lnTo>
                  <a:lnTo>
                    <a:pt x="38100" y="42672"/>
                  </a:lnTo>
                  <a:lnTo>
                    <a:pt x="39014" y="42367"/>
                  </a:lnTo>
                  <a:close/>
                </a:path>
                <a:path w="79248" h="79248">
                  <a:moveTo>
                    <a:pt x="36957" y="40004"/>
                  </a:moveTo>
                  <a:lnTo>
                    <a:pt x="37084" y="39623"/>
                  </a:lnTo>
                  <a:lnTo>
                    <a:pt x="36957" y="39242"/>
                  </a:lnTo>
                  <a:lnTo>
                    <a:pt x="36880" y="39014"/>
                  </a:lnTo>
                  <a:lnTo>
                    <a:pt x="36575" y="39624"/>
                  </a:lnTo>
                  <a:lnTo>
                    <a:pt x="36880" y="40233"/>
                  </a:lnTo>
                  <a:lnTo>
                    <a:pt x="36957" y="40004"/>
                  </a:lnTo>
                  <a:close/>
                </a:path>
              </a:pathLst>
            </a:custGeom>
            <a:solidFill>
              <a:srgbClr val="000000"/>
            </a:solidFill>
          </p:spPr>
          <p:txBody>
            <a:bodyPr wrap="square" lIns="0" tIns="0" rIns="0" bIns="0" rtlCol="0">
              <a:noAutofit/>
            </a:bodyPr>
            <a:lstStyle/>
            <a:p>
              <a:endParaRPr/>
            </a:p>
          </p:txBody>
        </p:sp>
        <p:sp>
          <p:nvSpPr>
            <p:cNvPr id="113" name="object 113"/>
            <p:cNvSpPr/>
            <p:nvPr/>
          </p:nvSpPr>
          <p:spPr>
            <a:xfrm>
              <a:off x="7271004" y="3145536"/>
              <a:ext cx="62484" cy="62483"/>
            </a:xfrm>
            <a:custGeom>
              <a:avLst/>
              <a:gdLst/>
              <a:ahLst/>
              <a:cxnLst/>
              <a:rect l="l" t="t" r="r" b="b"/>
              <a:pathLst>
                <a:path w="62484" h="62483">
                  <a:moveTo>
                    <a:pt x="23240" y="29718"/>
                  </a:moveTo>
                  <a:lnTo>
                    <a:pt x="23621" y="31242"/>
                  </a:lnTo>
                  <a:lnTo>
                    <a:pt x="24384" y="32003"/>
                  </a:lnTo>
                  <a:lnTo>
                    <a:pt x="24384" y="27431"/>
                  </a:lnTo>
                  <a:lnTo>
                    <a:pt x="26924" y="24891"/>
                  </a:lnTo>
                  <a:lnTo>
                    <a:pt x="24384" y="27431"/>
                  </a:lnTo>
                  <a:lnTo>
                    <a:pt x="23621" y="28194"/>
                  </a:lnTo>
                  <a:lnTo>
                    <a:pt x="23164" y="29565"/>
                  </a:lnTo>
                  <a:lnTo>
                    <a:pt x="23164" y="29870"/>
                  </a:lnTo>
                  <a:lnTo>
                    <a:pt x="23621" y="31242"/>
                  </a:lnTo>
                  <a:lnTo>
                    <a:pt x="23240" y="29718"/>
                  </a:lnTo>
                  <a:close/>
                </a:path>
                <a:path w="62484" h="62483">
                  <a:moveTo>
                    <a:pt x="44196" y="1524"/>
                  </a:moveTo>
                  <a:lnTo>
                    <a:pt x="42672" y="0"/>
                  </a:lnTo>
                  <a:lnTo>
                    <a:pt x="42672" y="22859"/>
                  </a:lnTo>
                  <a:lnTo>
                    <a:pt x="42672" y="6095"/>
                  </a:lnTo>
                  <a:lnTo>
                    <a:pt x="39624" y="0"/>
                  </a:lnTo>
                  <a:lnTo>
                    <a:pt x="35051" y="-1524"/>
                  </a:lnTo>
                  <a:lnTo>
                    <a:pt x="27431" y="-1524"/>
                  </a:lnTo>
                  <a:lnTo>
                    <a:pt x="22860" y="0"/>
                  </a:lnTo>
                  <a:lnTo>
                    <a:pt x="24384" y="4571"/>
                  </a:lnTo>
                  <a:lnTo>
                    <a:pt x="24384" y="18287"/>
                  </a:lnTo>
                  <a:lnTo>
                    <a:pt x="22860" y="19812"/>
                  </a:lnTo>
                  <a:lnTo>
                    <a:pt x="22860" y="30479"/>
                  </a:lnTo>
                  <a:lnTo>
                    <a:pt x="23113" y="29718"/>
                  </a:lnTo>
                  <a:lnTo>
                    <a:pt x="22860" y="28955"/>
                  </a:lnTo>
                  <a:lnTo>
                    <a:pt x="23876" y="27431"/>
                  </a:lnTo>
                  <a:lnTo>
                    <a:pt x="24384" y="26669"/>
                  </a:lnTo>
                  <a:lnTo>
                    <a:pt x="25336" y="25526"/>
                  </a:lnTo>
                  <a:lnTo>
                    <a:pt x="25527" y="25145"/>
                  </a:lnTo>
                  <a:lnTo>
                    <a:pt x="25907" y="24383"/>
                  </a:lnTo>
                  <a:lnTo>
                    <a:pt x="25298" y="25298"/>
                  </a:lnTo>
                  <a:lnTo>
                    <a:pt x="25076" y="25630"/>
                  </a:lnTo>
                  <a:lnTo>
                    <a:pt x="24384" y="25907"/>
                  </a:lnTo>
                  <a:lnTo>
                    <a:pt x="28955" y="16763"/>
                  </a:lnTo>
                  <a:lnTo>
                    <a:pt x="27431" y="16763"/>
                  </a:lnTo>
                  <a:lnTo>
                    <a:pt x="27431" y="4571"/>
                  </a:lnTo>
                  <a:lnTo>
                    <a:pt x="36575" y="4571"/>
                  </a:lnTo>
                  <a:lnTo>
                    <a:pt x="39624" y="6095"/>
                  </a:lnTo>
                  <a:lnTo>
                    <a:pt x="38100" y="18287"/>
                  </a:lnTo>
                  <a:lnTo>
                    <a:pt x="41148" y="21335"/>
                  </a:lnTo>
                  <a:lnTo>
                    <a:pt x="39624" y="19812"/>
                  </a:lnTo>
                  <a:lnTo>
                    <a:pt x="38100" y="28955"/>
                  </a:lnTo>
                  <a:lnTo>
                    <a:pt x="37846" y="29717"/>
                  </a:lnTo>
                  <a:lnTo>
                    <a:pt x="37795" y="29565"/>
                  </a:lnTo>
                  <a:lnTo>
                    <a:pt x="37795" y="29870"/>
                  </a:lnTo>
                  <a:lnTo>
                    <a:pt x="38100" y="30479"/>
                  </a:lnTo>
                  <a:lnTo>
                    <a:pt x="39079" y="39841"/>
                  </a:lnTo>
                  <a:lnTo>
                    <a:pt x="42018" y="35922"/>
                  </a:lnTo>
                  <a:lnTo>
                    <a:pt x="42672" y="25907"/>
                  </a:lnTo>
                  <a:lnTo>
                    <a:pt x="44196" y="30479"/>
                  </a:lnTo>
                  <a:lnTo>
                    <a:pt x="44196" y="50291"/>
                  </a:lnTo>
                  <a:lnTo>
                    <a:pt x="47244" y="48767"/>
                  </a:lnTo>
                  <a:lnTo>
                    <a:pt x="44196" y="28955"/>
                  </a:lnTo>
                  <a:lnTo>
                    <a:pt x="45720" y="9143"/>
                  </a:lnTo>
                  <a:lnTo>
                    <a:pt x="44196" y="1524"/>
                  </a:lnTo>
                  <a:close/>
                </a:path>
                <a:path w="62484" h="62483">
                  <a:moveTo>
                    <a:pt x="24384" y="33527"/>
                  </a:moveTo>
                  <a:lnTo>
                    <a:pt x="25298" y="34137"/>
                  </a:lnTo>
                  <a:lnTo>
                    <a:pt x="25076" y="33804"/>
                  </a:lnTo>
                  <a:lnTo>
                    <a:pt x="24383" y="32766"/>
                  </a:lnTo>
                  <a:lnTo>
                    <a:pt x="23876" y="32003"/>
                  </a:lnTo>
                  <a:lnTo>
                    <a:pt x="23469" y="39928"/>
                  </a:lnTo>
                  <a:lnTo>
                    <a:pt x="22860" y="39624"/>
                  </a:lnTo>
                  <a:lnTo>
                    <a:pt x="24384" y="53339"/>
                  </a:lnTo>
                  <a:lnTo>
                    <a:pt x="27431" y="54863"/>
                  </a:lnTo>
                  <a:lnTo>
                    <a:pt x="24384" y="41147"/>
                  </a:lnTo>
                  <a:lnTo>
                    <a:pt x="27431" y="54863"/>
                  </a:lnTo>
                  <a:lnTo>
                    <a:pt x="27431" y="42671"/>
                  </a:lnTo>
                  <a:lnTo>
                    <a:pt x="28955" y="42671"/>
                  </a:lnTo>
                  <a:lnTo>
                    <a:pt x="25907" y="35051"/>
                  </a:lnTo>
                  <a:lnTo>
                    <a:pt x="25298" y="34137"/>
                  </a:lnTo>
                  <a:lnTo>
                    <a:pt x="24384" y="33527"/>
                  </a:lnTo>
                  <a:close/>
                </a:path>
                <a:path w="62484" h="62483">
                  <a:moveTo>
                    <a:pt x="24384" y="32003"/>
                  </a:moveTo>
                  <a:lnTo>
                    <a:pt x="25336" y="33908"/>
                  </a:lnTo>
                  <a:lnTo>
                    <a:pt x="25527" y="34289"/>
                  </a:lnTo>
                  <a:lnTo>
                    <a:pt x="28955" y="36575"/>
                  </a:lnTo>
                  <a:lnTo>
                    <a:pt x="30479" y="36575"/>
                  </a:lnTo>
                  <a:lnTo>
                    <a:pt x="32003" y="42671"/>
                  </a:lnTo>
                  <a:lnTo>
                    <a:pt x="32003" y="36575"/>
                  </a:lnTo>
                  <a:lnTo>
                    <a:pt x="31241" y="36322"/>
                  </a:lnTo>
                  <a:lnTo>
                    <a:pt x="34544" y="35221"/>
                  </a:lnTo>
                  <a:lnTo>
                    <a:pt x="34671" y="35051"/>
                  </a:lnTo>
                  <a:lnTo>
                    <a:pt x="28193" y="35052"/>
                  </a:lnTo>
                  <a:lnTo>
                    <a:pt x="31089" y="36271"/>
                  </a:lnTo>
                  <a:lnTo>
                    <a:pt x="27431" y="35051"/>
                  </a:lnTo>
                  <a:lnTo>
                    <a:pt x="26924" y="34543"/>
                  </a:lnTo>
                  <a:lnTo>
                    <a:pt x="24384" y="32003"/>
                  </a:lnTo>
                  <a:close/>
                </a:path>
                <a:path w="62484" h="62483">
                  <a:moveTo>
                    <a:pt x="22860" y="6095"/>
                  </a:moveTo>
                  <a:lnTo>
                    <a:pt x="22860" y="19812"/>
                  </a:lnTo>
                  <a:lnTo>
                    <a:pt x="24384" y="18287"/>
                  </a:lnTo>
                  <a:lnTo>
                    <a:pt x="24384" y="4571"/>
                  </a:lnTo>
                  <a:lnTo>
                    <a:pt x="22860" y="0"/>
                  </a:lnTo>
                  <a:lnTo>
                    <a:pt x="19812" y="0"/>
                  </a:lnTo>
                  <a:lnTo>
                    <a:pt x="22860" y="6095"/>
                  </a:lnTo>
                  <a:close/>
                </a:path>
                <a:path w="62484" h="62483">
                  <a:moveTo>
                    <a:pt x="35813" y="33909"/>
                  </a:moveTo>
                  <a:lnTo>
                    <a:pt x="36575" y="33527"/>
                  </a:lnTo>
                  <a:lnTo>
                    <a:pt x="37084" y="32003"/>
                  </a:lnTo>
                  <a:lnTo>
                    <a:pt x="37185" y="31699"/>
                  </a:lnTo>
                  <a:lnTo>
                    <a:pt x="37718" y="29718"/>
                  </a:lnTo>
                  <a:lnTo>
                    <a:pt x="36576" y="26923"/>
                  </a:lnTo>
                  <a:lnTo>
                    <a:pt x="35813" y="25527"/>
                  </a:lnTo>
                  <a:lnTo>
                    <a:pt x="35051" y="24383"/>
                  </a:lnTo>
                  <a:lnTo>
                    <a:pt x="35356" y="25298"/>
                  </a:lnTo>
                  <a:lnTo>
                    <a:pt x="35559" y="25400"/>
                  </a:lnTo>
                  <a:lnTo>
                    <a:pt x="35813" y="25908"/>
                  </a:lnTo>
                  <a:lnTo>
                    <a:pt x="36576" y="27431"/>
                  </a:lnTo>
                  <a:lnTo>
                    <a:pt x="36576" y="32765"/>
                  </a:lnTo>
                  <a:lnTo>
                    <a:pt x="35813" y="33909"/>
                  </a:lnTo>
                  <a:close/>
                </a:path>
                <a:path w="62484" h="62483">
                  <a:moveTo>
                    <a:pt x="37718" y="29718"/>
                  </a:moveTo>
                  <a:lnTo>
                    <a:pt x="37185" y="27736"/>
                  </a:lnTo>
                  <a:lnTo>
                    <a:pt x="36576" y="26669"/>
                  </a:lnTo>
                  <a:lnTo>
                    <a:pt x="36575" y="25907"/>
                  </a:lnTo>
                  <a:lnTo>
                    <a:pt x="35051" y="24383"/>
                  </a:lnTo>
                  <a:lnTo>
                    <a:pt x="35813" y="25527"/>
                  </a:lnTo>
                  <a:lnTo>
                    <a:pt x="36576" y="26923"/>
                  </a:lnTo>
                  <a:lnTo>
                    <a:pt x="37718" y="29718"/>
                  </a:lnTo>
                  <a:close/>
                </a:path>
                <a:path w="62484" h="62483">
                  <a:moveTo>
                    <a:pt x="37084" y="27431"/>
                  </a:moveTo>
                  <a:lnTo>
                    <a:pt x="36575" y="25907"/>
                  </a:lnTo>
                  <a:lnTo>
                    <a:pt x="36576" y="26669"/>
                  </a:lnTo>
                  <a:lnTo>
                    <a:pt x="37185" y="27736"/>
                  </a:lnTo>
                  <a:lnTo>
                    <a:pt x="37084" y="27431"/>
                  </a:lnTo>
                  <a:close/>
                </a:path>
                <a:path w="62484" h="62483">
                  <a:moveTo>
                    <a:pt x="39624" y="6095"/>
                  </a:moveTo>
                  <a:lnTo>
                    <a:pt x="36575" y="4571"/>
                  </a:lnTo>
                  <a:lnTo>
                    <a:pt x="27431" y="4571"/>
                  </a:lnTo>
                  <a:lnTo>
                    <a:pt x="27431" y="16763"/>
                  </a:lnTo>
                  <a:lnTo>
                    <a:pt x="28955" y="16763"/>
                  </a:lnTo>
                  <a:lnTo>
                    <a:pt x="30479" y="22859"/>
                  </a:lnTo>
                  <a:lnTo>
                    <a:pt x="33527" y="22859"/>
                  </a:lnTo>
                  <a:lnTo>
                    <a:pt x="32003" y="16763"/>
                  </a:lnTo>
                  <a:lnTo>
                    <a:pt x="35051" y="16763"/>
                  </a:lnTo>
                  <a:lnTo>
                    <a:pt x="38100" y="18287"/>
                  </a:lnTo>
                  <a:lnTo>
                    <a:pt x="39624" y="6095"/>
                  </a:lnTo>
                  <a:close/>
                </a:path>
                <a:path w="62484" h="62483">
                  <a:moveTo>
                    <a:pt x="35051" y="42671"/>
                  </a:moveTo>
                  <a:lnTo>
                    <a:pt x="36575" y="53339"/>
                  </a:lnTo>
                  <a:lnTo>
                    <a:pt x="39624" y="53339"/>
                  </a:lnTo>
                  <a:lnTo>
                    <a:pt x="42672" y="51815"/>
                  </a:lnTo>
                  <a:lnTo>
                    <a:pt x="42672" y="35051"/>
                  </a:lnTo>
                  <a:lnTo>
                    <a:pt x="44196" y="30479"/>
                  </a:lnTo>
                  <a:lnTo>
                    <a:pt x="42672" y="25907"/>
                  </a:lnTo>
                  <a:lnTo>
                    <a:pt x="42018" y="35922"/>
                  </a:lnTo>
                  <a:lnTo>
                    <a:pt x="42672" y="33527"/>
                  </a:lnTo>
                  <a:lnTo>
                    <a:pt x="42018" y="35922"/>
                  </a:lnTo>
                  <a:lnTo>
                    <a:pt x="41148" y="38100"/>
                  </a:lnTo>
                  <a:lnTo>
                    <a:pt x="39624" y="39624"/>
                  </a:lnTo>
                  <a:lnTo>
                    <a:pt x="38100" y="41147"/>
                  </a:lnTo>
                  <a:lnTo>
                    <a:pt x="35051" y="42671"/>
                  </a:lnTo>
                  <a:close/>
                </a:path>
                <a:path w="62484" h="62483">
                  <a:moveTo>
                    <a:pt x="39624" y="19812"/>
                  </a:moveTo>
                  <a:lnTo>
                    <a:pt x="41148" y="21335"/>
                  </a:lnTo>
                  <a:lnTo>
                    <a:pt x="38100" y="18287"/>
                  </a:lnTo>
                  <a:lnTo>
                    <a:pt x="35051" y="16763"/>
                  </a:lnTo>
                  <a:lnTo>
                    <a:pt x="32003" y="16763"/>
                  </a:lnTo>
                  <a:lnTo>
                    <a:pt x="33527" y="22859"/>
                  </a:lnTo>
                  <a:lnTo>
                    <a:pt x="35051" y="22859"/>
                  </a:lnTo>
                  <a:lnTo>
                    <a:pt x="39624" y="19812"/>
                  </a:lnTo>
                  <a:close/>
                </a:path>
                <a:path w="62484" h="62483">
                  <a:moveTo>
                    <a:pt x="50292" y="44195"/>
                  </a:moveTo>
                  <a:lnTo>
                    <a:pt x="53340" y="41147"/>
                  </a:lnTo>
                  <a:lnTo>
                    <a:pt x="50292" y="15239"/>
                  </a:lnTo>
                  <a:lnTo>
                    <a:pt x="50292" y="12191"/>
                  </a:lnTo>
                  <a:lnTo>
                    <a:pt x="50292" y="44195"/>
                  </a:lnTo>
                  <a:close/>
                </a:path>
                <a:path w="62484" h="62483">
                  <a:moveTo>
                    <a:pt x="47244" y="48767"/>
                  </a:moveTo>
                  <a:lnTo>
                    <a:pt x="50292" y="47243"/>
                  </a:lnTo>
                  <a:lnTo>
                    <a:pt x="47244" y="10667"/>
                  </a:lnTo>
                  <a:lnTo>
                    <a:pt x="45720" y="9143"/>
                  </a:lnTo>
                  <a:lnTo>
                    <a:pt x="44196" y="28955"/>
                  </a:lnTo>
                  <a:lnTo>
                    <a:pt x="47244" y="48767"/>
                  </a:lnTo>
                  <a:close/>
                </a:path>
                <a:path w="62484" h="62483">
                  <a:moveTo>
                    <a:pt x="16764" y="1524"/>
                  </a:moveTo>
                  <a:lnTo>
                    <a:pt x="16764" y="7619"/>
                  </a:lnTo>
                  <a:lnTo>
                    <a:pt x="19812" y="6095"/>
                  </a:lnTo>
                  <a:lnTo>
                    <a:pt x="21336" y="21335"/>
                  </a:lnTo>
                  <a:lnTo>
                    <a:pt x="23469" y="39928"/>
                  </a:lnTo>
                  <a:lnTo>
                    <a:pt x="23876" y="32003"/>
                  </a:lnTo>
                  <a:lnTo>
                    <a:pt x="24383" y="32766"/>
                  </a:lnTo>
                  <a:lnTo>
                    <a:pt x="25076" y="33804"/>
                  </a:lnTo>
                  <a:lnTo>
                    <a:pt x="25298" y="34137"/>
                  </a:lnTo>
                  <a:lnTo>
                    <a:pt x="25907" y="35051"/>
                  </a:lnTo>
                  <a:lnTo>
                    <a:pt x="28955" y="42671"/>
                  </a:lnTo>
                  <a:lnTo>
                    <a:pt x="27431" y="42671"/>
                  </a:lnTo>
                  <a:lnTo>
                    <a:pt x="27431" y="54863"/>
                  </a:lnTo>
                  <a:lnTo>
                    <a:pt x="32003" y="54863"/>
                  </a:lnTo>
                  <a:lnTo>
                    <a:pt x="35051" y="60959"/>
                  </a:lnTo>
                  <a:lnTo>
                    <a:pt x="39624" y="59435"/>
                  </a:lnTo>
                  <a:lnTo>
                    <a:pt x="35051" y="54863"/>
                  </a:lnTo>
                  <a:lnTo>
                    <a:pt x="32003" y="42671"/>
                  </a:lnTo>
                  <a:lnTo>
                    <a:pt x="30479" y="36575"/>
                  </a:lnTo>
                  <a:lnTo>
                    <a:pt x="28955" y="36575"/>
                  </a:lnTo>
                  <a:lnTo>
                    <a:pt x="25527" y="34289"/>
                  </a:lnTo>
                  <a:lnTo>
                    <a:pt x="25336" y="33908"/>
                  </a:lnTo>
                  <a:lnTo>
                    <a:pt x="24384" y="32003"/>
                  </a:lnTo>
                  <a:lnTo>
                    <a:pt x="23621" y="31242"/>
                  </a:lnTo>
                  <a:lnTo>
                    <a:pt x="23164" y="29870"/>
                  </a:lnTo>
                  <a:lnTo>
                    <a:pt x="23164" y="29565"/>
                  </a:lnTo>
                  <a:lnTo>
                    <a:pt x="23621" y="28194"/>
                  </a:lnTo>
                  <a:lnTo>
                    <a:pt x="24384" y="27431"/>
                  </a:lnTo>
                  <a:lnTo>
                    <a:pt x="26924" y="24891"/>
                  </a:lnTo>
                  <a:lnTo>
                    <a:pt x="28955" y="22859"/>
                  </a:lnTo>
                  <a:lnTo>
                    <a:pt x="27431" y="22859"/>
                  </a:lnTo>
                  <a:lnTo>
                    <a:pt x="28955" y="22859"/>
                  </a:lnTo>
                  <a:lnTo>
                    <a:pt x="31157" y="23198"/>
                  </a:lnTo>
                  <a:lnTo>
                    <a:pt x="35356" y="25298"/>
                  </a:lnTo>
                  <a:lnTo>
                    <a:pt x="35051" y="24383"/>
                  </a:lnTo>
                  <a:lnTo>
                    <a:pt x="36575" y="25907"/>
                  </a:lnTo>
                  <a:lnTo>
                    <a:pt x="37084" y="27431"/>
                  </a:lnTo>
                  <a:lnTo>
                    <a:pt x="37185" y="27736"/>
                  </a:lnTo>
                  <a:lnTo>
                    <a:pt x="37718" y="29718"/>
                  </a:lnTo>
                  <a:lnTo>
                    <a:pt x="37185" y="31699"/>
                  </a:lnTo>
                  <a:lnTo>
                    <a:pt x="37084" y="32003"/>
                  </a:lnTo>
                  <a:lnTo>
                    <a:pt x="36575" y="33527"/>
                  </a:lnTo>
                  <a:lnTo>
                    <a:pt x="35813" y="33909"/>
                  </a:lnTo>
                  <a:lnTo>
                    <a:pt x="36576" y="32765"/>
                  </a:lnTo>
                  <a:lnTo>
                    <a:pt x="36576" y="32003"/>
                  </a:lnTo>
                  <a:lnTo>
                    <a:pt x="35813" y="33528"/>
                  </a:lnTo>
                  <a:lnTo>
                    <a:pt x="35559" y="34036"/>
                  </a:lnTo>
                  <a:lnTo>
                    <a:pt x="35051" y="35051"/>
                  </a:lnTo>
                  <a:lnTo>
                    <a:pt x="33527" y="36575"/>
                  </a:lnTo>
                  <a:lnTo>
                    <a:pt x="39079" y="39841"/>
                  </a:lnTo>
                  <a:lnTo>
                    <a:pt x="38100" y="30479"/>
                  </a:lnTo>
                  <a:lnTo>
                    <a:pt x="37795" y="29870"/>
                  </a:lnTo>
                  <a:lnTo>
                    <a:pt x="37795" y="29565"/>
                  </a:lnTo>
                  <a:lnTo>
                    <a:pt x="37846" y="29717"/>
                  </a:lnTo>
                  <a:lnTo>
                    <a:pt x="38100" y="28955"/>
                  </a:lnTo>
                  <a:lnTo>
                    <a:pt x="39624" y="19812"/>
                  </a:lnTo>
                  <a:lnTo>
                    <a:pt x="35051" y="22859"/>
                  </a:lnTo>
                  <a:lnTo>
                    <a:pt x="30479" y="22859"/>
                  </a:lnTo>
                  <a:lnTo>
                    <a:pt x="28955" y="16763"/>
                  </a:lnTo>
                  <a:lnTo>
                    <a:pt x="24384" y="25907"/>
                  </a:lnTo>
                  <a:lnTo>
                    <a:pt x="25076" y="25630"/>
                  </a:lnTo>
                  <a:lnTo>
                    <a:pt x="25298" y="25298"/>
                  </a:lnTo>
                  <a:lnTo>
                    <a:pt x="25907" y="24383"/>
                  </a:lnTo>
                  <a:lnTo>
                    <a:pt x="25527" y="25145"/>
                  </a:lnTo>
                  <a:lnTo>
                    <a:pt x="25336" y="25526"/>
                  </a:lnTo>
                  <a:lnTo>
                    <a:pt x="24384" y="26669"/>
                  </a:lnTo>
                  <a:lnTo>
                    <a:pt x="23876" y="27431"/>
                  </a:lnTo>
                  <a:lnTo>
                    <a:pt x="22860" y="28955"/>
                  </a:lnTo>
                  <a:lnTo>
                    <a:pt x="23113" y="29718"/>
                  </a:lnTo>
                  <a:lnTo>
                    <a:pt x="22860" y="30479"/>
                  </a:lnTo>
                  <a:lnTo>
                    <a:pt x="22860" y="6095"/>
                  </a:lnTo>
                  <a:lnTo>
                    <a:pt x="19812" y="0"/>
                  </a:lnTo>
                  <a:lnTo>
                    <a:pt x="16764" y="1524"/>
                  </a:lnTo>
                  <a:close/>
                </a:path>
                <a:path w="62484" h="62483">
                  <a:moveTo>
                    <a:pt x="12192" y="12191"/>
                  </a:moveTo>
                  <a:lnTo>
                    <a:pt x="15240" y="9143"/>
                  </a:lnTo>
                  <a:lnTo>
                    <a:pt x="15240" y="3047"/>
                  </a:lnTo>
                  <a:lnTo>
                    <a:pt x="10668" y="4571"/>
                  </a:lnTo>
                  <a:lnTo>
                    <a:pt x="10668" y="15239"/>
                  </a:lnTo>
                  <a:lnTo>
                    <a:pt x="12192" y="47243"/>
                  </a:lnTo>
                  <a:lnTo>
                    <a:pt x="13716" y="48767"/>
                  </a:lnTo>
                  <a:lnTo>
                    <a:pt x="15240" y="9143"/>
                  </a:lnTo>
                  <a:lnTo>
                    <a:pt x="12192" y="12191"/>
                  </a:lnTo>
                  <a:close/>
                </a:path>
                <a:path w="62484" h="62483">
                  <a:moveTo>
                    <a:pt x="7620" y="21335"/>
                  </a:moveTo>
                  <a:lnTo>
                    <a:pt x="6096" y="22859"/>
                  </a:lnTo>
                  <a:lnTo>
                    <a:pt x="7620" y="38100"/>
                  </a:lnTo>
                  <a:lnTo>
                    <a:pt x="7620" y="41147"/>
                  </a:lnTo>
                  <a:lnTo>
                    <a:pt x="10668" y="44195"/>
                  </a:lnTo>
                  <a:lnTo>
                    <a:pt x="7620" y="18287"/>
                  </a:lnTo>
                  <a:lnTo>
                    <a:pt x="7620" y="21335"/>
                  </a:lnTo>
                  <a:close/>
                </a:path>
                <a:path w="62484" h="62483">
                  <a:moveTo>
                    <a:pt x="19812" y="35051"/>
                  </a:moveTo>
                  <a:lnTo>
                    <a:pt x="22860" y="53339"/>
                  </a:lnTo>
                  <a:lnTo>
                    <a:pt x="21336" y="38100"/>
                  </a:lnTo>
                  <a:lnTo>
                    <a:pt x="20465" y="35922"/>
                  </a:lnTo>
                  <a:lnTo>
                    <a:pt x="19812" y="35051"/>
                  </a:lnTo>
                  <a:close/>
                </a:path>
                <a:path w="62484" h="62483">
                  <a:moveTo>
                    <a:pt x="6096" y="33527"/>
                  </a:moveTo>
                  <a:lnTo>
                    <a:pt x="7620" y="38100"/>
                  </a:lnTo>
                  <a:lnTo>
                    <a:pt x="6096" y="30479"/>
                  </a:lnTo>
                  <a:lnTo>
                    <a:pt x="6096" y="33527"/>
                  </a:lnTo>
                  <a:close/>
                </a:path>
                <a:path w="62484" h="62483">
                  <a:moveTo>
                    <a:pt x="6096" y="10667"/>
                  </a:moveTo>
                  <a:lnTo>
                    <a:pt x="6096" y="28955"/>
                  </a:lnTo>
                  <a:lnTo>
                    <a:pt x="6096" y="10667"/>
                  </a:lnTo>
                  <a:close/>
                </a:path>
                <a:path w="62484" h="62483">
                  <a:moveTo>
                    <a:pt x="39624" y="0"/>
                  </a:moveTo>
                  <a:lnTo>
                    <a:pt x="42672" y="6095"/>
                  </a:lnTo>
                  <a:lnTo>
                    <a:pt x="42672" y="0"/>
                  </a:lnTo>
                  <a:lnTo>
                    <a:pt x="39624" y="0"/>
                  </a:lnTo>
                  <a:close/>
                </a:path>
                <a:path w="62484" h="62483">
                  <a:moveTo>
                    <a:pt x="35813" y="25908"/>
                  </a:moveTo>
                  <a:lnTo>
                    <a:pt x="35559" y="25400"/>
                  </a:lnTo>
                  <a:lnTo>
                    <a:pt x="35356" y="25298"/>
                  </a:lnTo>
                  <a:lnTo>
                    <a:pt x="35813" y="25908"/>
                  </a:lnTo>
                  <a:close/>
                </a:path>
                <a:path w="62484" h="62483">
                  <a:moveTo>
                    <a:pt x="31157" y="23198"/>
                  </a:moveTo>
                  <a:lnTo>
                    <a:pt x="28955" y="22859"/>
                  </a:lnTo>
                  <a:lnTo>
                    <a:pt x="26924" y="24891"/>
                  </a:lnTo>
                  <a:lnTo>
                    <a:pt x="31157" y="23198"/>
                  </a:lnTo>
                  <a:close/>
                </a:path>
                <a:path w="62484" h="62483">
                  <a:moveTo>
                    <a:pt x="16764" y="1524"/>
                  </a:moveTo>
                  <a:lnTo>
                    <a:pt x="15240" y="3047"/>
                  </a:lnTo>
                  <a:lnTo>
                    <a:pt x="15240" y="9143"/>
                  </a:lnTo>
                  <a:lnTo>
                    <a:pt x="13716" y="48767"/>
                  </a:lnTo>
                  <a:lnTo>
                    <a:pt x="12192" y="47243"/>
                  </a:lnTo>
                  <a:lnTo>
                    <a:pt x="10668" y="15239"/>
                  </a:lnTo>
                  <a:lnTo>
                    <a:pt x="10668" y="4571"/>
                  </a:lnTo>
                  <a:lnTo>
                    <a:pt x="9144" y="6095"/>
                  </a:lnTo>
                  <a:lnTo>
                    <a:pt x="7620" y="9143"/>
                  </a:lnTo>
                  <a:lnTo>
                    <a:pt x="6096" y="10667"/>
                  </a:lnTo>
                  <a:lnTo>
                    <a:pt x="6096" y="28955"/>
                  </a:lnTo>
                  <a:lnTo>
                    <a:pt x="6096" y="10667"/>
                  </a:lnTo>
                  <a:lnTo>
                    <a:pt x="6096" y="35051"/>
                  </a:lnTo>
                  <a:lnTo>
                    <a:pt x="7620" y="50291"/>
                  </a:lnTo>
                  <a:lnTo>
                    <a:pt x="9144" y="53339"/>
                  </a:lnTo>
                  <a:lnTo>
                    <a:pt x="10668" y="54863"/>
                  </a:lnTo>
                  <a:lnTo>
                    <a:pt x="15240" y="56387"/>
                  </a:lnTo>
                  <a:lnTo>
                    <a:pt x="10668" y="44195"/>
                  </a:lnTo>
                  <a:lnTo>
                    <a:pt x="7620" y="41147"/>
                  </a:lnTo>
                  <a:lnTo>
                    <a:pt x="7620" y="38100"/>
                  </a:lnTo>
                  <a:lnTo>
                    <a:pt x="6096" y="33527"/>
                  </a:lnTo>
                  <a:lnTo>
                    <a:pt x="6096" y="30479"/>
                  </a:lnTo>
                  <a:lnTo>
                    <a:pt x="7620" y="38100"/>
                  </a:lnTo>
                  <a:lnTo>
                    <a:pt x="6096" y="22859"/>
                  </a:lnTo>
                  <a:lnTo>
                    <a:pt x="7620" y="21335"/>
                  </a:lnTo>
                  <a:lnTo>
                    <a:pt x="7620" y="18287"/>
                  </a:lnTo>
                  <a:lnTo>
                    <a:pt x="10668" y="44195"/>
                  </a:lnTo>
                  <a:lnTo>
                    <a:pt x="15240" y="56387"/>
                  </a:lnTo>
                  <a:lnTo>
                    <a:pt x="16764" y="57912"/>
                  </a:lnTo>
                  <a:lnTo>
                    <a:pt x="16764" y="50291"/>
                  </a:lnTo>
                  <a:lnTo>
                    <a:pt x="18288" y="33527"/>
                  </a:lnTo>
                  <a:lnTo>
                    <a:pt x="18288" y="25907"/>
                  </a:lnTo>
                  <a:lnTo>
                    <a:pt x="19812" y="22859"/>
                  </a:lnTo>
                  <a:lnTo>
                    <a:pt x="21336" y="21335"/>
                  </a:lnTo>
                  <a:lnTo>
                    <a:pt x="19812" y="6095"/>
                  </a:lnTo>
                  <a:lnTo>
                    <a:pt x="16764" y="7619"/>
                  </a:lnTo>
                  <a:lnTo>
                    <a:pt x="16764" y="1524"/>
                  </a:lnTo>
                  <a:close/>
                </a:path>
                <a:path w="62484" h="62483">
                  <a:moveTo>
                    <a:pt x="6096" y="48767"/>
                  </a:moveTo>
                  <a:lnTo>
                    <a:pt x="7620" y="50291"/>
                  </a:lnTo>
                  <a:lnTo>
                    <a:pt x="6096" y="35051"/>
                  </a:lnTo>
                  <a:lnTo>
                    <a:pt x="6096" y="10667"/>
                  </a:lnTo>
                  <a:lnTo>
                    <a:pt x="3048" y="15239"/>
                  </a:lnTo>
                  <a:lnTo>
                    <a:pt x="1524" y="18287"/>
                  </a:lnTo>
                  <a:lnTo>
                    <a:pt x="1524" y="21335"/>
                  </a:lnTo>
                  <a:lnTo>
                    <a:pt x="0" y="25907"/>
                  </a:lnTo>
                  <a:lnTo>
                    <a:pt x="0" y="33527"/>
                  </a:lnTo>
                  <a:lnTo>
                    <a:pt x="1524" y="38100"/>
                  </a:lnTo>
                  <a:lnTo>
                    <a:pt x="1524" y="41147"/>
                  </a:lnTo>
                  <a:lnTo>
                    <a:pt x="3048" y="44195"/>
                  </a:lnTo>
                  <a:lnTo>
                    <a:pt x="6096" y="48767"/>
                  </a:lnTo>
                  <a:close/>
                </a:path>
                <a:path w="62484" h="62483">
                  <a:moveTo>
                    <a:pt x="53340" y="18287"/>
                  </a:moveTo>
                  <a:lnTo>
                    <a:pt x="54864" y="21335"/>
                  </a:lnTo>
                  <a:lnTo>
                    <a:pt x="54864" y="9143"/>
                  </a:lnTo>
                  <a:lnTo>
                    <a:pt x="51816" y="6095"/>
                  </a:lnTo>
                  <a:lnTo>
                    <a:pt x="50292" y="4571"/>
                  </a:lnTo>
                  <a:lnTo>
                    <a:pt x="47244" y="3047"/>
                  </a:lnTo>
                  <a:lnTo>
                    <a:pt x="50292" y="12191"/>
                  </a:lnTo>
                  <a:lnTo>
                    <a:pt x="50292" y="15239"/>
                  </a:lnTo>
                  <a:lnTo>
                    <a:pt x="53340" y="41147"/>
                  </a:lnTo>
                  <a:lnTo>
                    <a:pt x="54864" y="38100"/>
                  </a:lnTo>
                  <a:lnTo>
                    <a:pt x="54864" y="21335"/>
                  </a:lnTo>
                  <a:lnTo>
                    <a:pt x="53340" y="18287"/>
                  </a:lnTo>
                  <a:close/>
                </a:path>
                <a:path w="62484" h="62483">
                  <a:moveTo>
                    <a:pt x="60960" y="18287"/>
                  </a:moveTo>
                  <a:lnTo>
                    <a:pt x="57912" y="15239"/>
                  </a:lnTo>
                  <a:lnTo>
                    <a:pt x="56388" y="28955"/>
                  </a:lnTo>
                  <a:lnTo>
                    <a:pt x="54864" y="25907"/>
                  </a:lnTo>
                  <a:lnTo>
                    <a:pt x="54864" y="33527"/>
                  </a:lnTo>
                  <a:lnTo>
                    <a:pt x="56388" y="30479"/>
                  </a:lnTo>
                  <a:lnTo>
                    <a:pt x="57912" y="44195"/>
                  </a:lnTo>
                  <a:lnTo>
                    <a:pt x="60960" y="41147"/>
                  </a:lnTo>
                  <a:lnTo>
                    <a:pt x="60960" y="33527"/>
                  </a:lnTo>
                  <a:lnTo>
                    <a:pt x="62484" y="30479"/>
                  </a:lnTo>
                  <a:lnTo>
                    <a:pt x="62484" y="28955"/>
                  </a:lnTo>
                  <a:lnTo>
                    <a:pt x="60960" y="25907"/>
                  </a:lnTo>
                  <a:lnTo>
                    <a:pt x="60960" y="18287"/>
                  </a:lnTo>
                  <a:close/>
                </a:path>
                <a:path w="62484" h="62483">
                  <a:moveTo>
                    <a:pt x="51816" y="53339"/>
                  </a:moveTo>
                  <a:lnTo>
                    <a:pt x="54864" y="50291"/>
                  </a:lnTo>
                  <a:lnTo>
                    <a:pt x="54864" y="48767"/>
                  </a:lnTo>
                  <a:lnTo>
                    <a:pt x="57912" y="44195"/>
                  </a:lnTo>
                  <a:lnTo>
                    <a:pt x="56388" y="30479"/>
                  </a:lnTo>
                  <a:lnTo>
                    <a:pt x="54864" y="33527"/>
                  </a:lnTo>
                  <a:lnTo>
                    <a:pt x="54864" y="25907"/>
                  </a:lnTo>
                  <a:lnTo>
                    <a:pt x="56388" y="28955"/>
                  </a:lnTo>
                  <a:lnTo>
                    <a:pt x="57912" y="15239"/>
                  </a:lnTo>
                  <a:lnTo>
                    <a:pt x="54864" y="10667"/>
                  </a:lnTo>
                  <a:lnTo>
                    <a:pt x="54864" y="9143"/>
                  </a:lnTo>
                  <a:lnTo>
                    <a:pt x="54864" y="22859"/>
                  </a:lnTo>
                  <a:lnTo>
                    <a:pt x="54864" y="21335"/>
                  </a:lnTo>
                  <a:lnTo>
                    <a:pt x="54864" y="38100"/>
                  </a:lnTo>
                  <a:lnTo>
                    <a:pt x="53340" y="41147"/>
                  </a:lnTo>
                  <a:lnTo>
                    <a:pt x="50292" y="44195"/>
                  </a:lnTo>
                  <a:lnTo>
                    <a:pt x="50292" y="12191"/>
                  </a:lnTo>
                  <a:lnTo>
                    <a:pt x="47244" y="3047"/>
                  </a:lnTo>
                  <a:lnTo>
                    <a:pt x="44196" y="1524"/>
                  </a:lnTo>
                  <a:lnTo>
                    <a:pt x="45720" y="9143"/>
                  </a:lnTo>
                  <a:lnTo>
                    <a:pt x="47244" y="10667"/>
                  </a:lnTo>
                  <a:lnTo>
                    <a:pt x="50292" y="47243"/>
                  </a:lnTo>
                  <a:lnTo>
                    <a:pt x="47244" y="48767"/>
                  </a:lnTo>
                  <a:lnTo>
                    <a:pt x="44196" y="50291"/>
                  </a:lnTo>
                  <a:lnTo>
                    <a:pt x="44196" y="30479"/>
                  </a:lnTo>
                  <a:lnTo>
                    <a:pt x="42672" y="35051"/>
                  </a:lnTo>
                  <a:lnTo>
                    <a:pt x="42672" y="51815"/>
                  </a:lnTo>
                  <a:lnTo>
                    <a:pt x="39624" y="53339"/>
                  </a:lnTo>
                  <a:lnTo>
                    <a:pt x="36575" y="53339"/>
                  </a:lnTo>
                  <a:lnTo>
                    <a:pt x="35051" y="42671"/>
                  </a:lnTo>
                  <a:lnTo>
                    <a:pt x="38100" y="41147"/>
                  </a:lnTo>
                  <a:lnTo>
                    <a:pt x="39624" y="39624"/>
                  </a:lnTo>
                  <a:lnTo>
                    <a:pt x="41148" y="38100"/>
                  </a:lnTo>
                  <a:lnTo>
                    <a:pt x="42018" y="35922"/>
                  </a:lnTo>
                  <a:lnTo>
                    <a:pt x="39079" y="39841"/>
                  </a:lnTo>
                  <a:lnTo>
                    <a:pt x="33527" y="36575"/>
                  </a:lnTo>
                  <a:lnTo>
                    <a:pt x="35051" y="35051"/>
                  </a:lnTo>
                  <a:lnTo>
                    <a:pt x="35559" y="34036"/>
                  </a:lnTo>
                  <a:lnTo>
                    <a:pt x="35813" y="33528"/>
                  </a:lnTo>
                  <a:lnTo>
                    <a:pt x="35357" y="34137"/>
                  </a:lnTo>
                  <a:lnTo>
                    <a:pt x="33528" y="35051"/>
                  </a:lnTo>
                  <a:lnTo>
                    <a:pt x="34671" y="35051"/>
                  </a:lnTo>
                  <a:lnTo>
                    <a:pt x="34544" y="35221"/>
                  </a:lnTo>
                  <a:lnTo>
                    <a:pt x="31311" y="36298"/>
                  </a:lnTo>
                  <a:lnTo>
                    <a:pt x="31157" y="36237"/>
                  </a:lnTo>
                  <a:lnTo>
                    <a:pt x="28193" y="35052"/>
                  </a:lnTo>
                  <a:lnTo>
                    <a:pt x="26924" y="34543"/>
                  </a:lnTo>
                  <a:lnTo>
                    <a:pt x="27431" y="35051"/>
                  </a:lnTo>
                  <a:lnTo>
                    <a:pt x="31089" y="36271"/>
                  </a:lnTo>
                  <a:lnTo>
                    <a:pt x="31241" y="36322"/>
                  </a:lnTo>
                  <a:lnTo>
                    <a:pt x="32003" y="36575"/>
                  </a:lnTo>
                  <a:lnTo>
                    <a:pt x="32003" y="42671"/>
                  </a:lnTo>
                  <a:lnTo>
                    <a:pt x="35051" y="54863"/>
                  </a:lnTo>
                  <a:lnTo>
                    <a:pt x="39624" y="59435"/>
                  </a:lnTo>
                  <a:lnTo>
                    <a:pt x="41148" y="59435"/>
                  </a:lnTo>
                  <a:lnTo>
                    <a:pt x="44196" y="57912"/>
                  </a:lnTo>
                  <a:lnTo>
                    <a:pt x="45720" y="56387"/>
                  </a:lnTo>
                  <a:lnTo>
                    <a:pt x="50292" y="54863"/>
                  </a:lnTo>
                  <a:lnTo>
                    <a:pt x="51816" y="53339"/>
                  </a:lnTo>
                  <a:close/>
                </a:path>
                <a:path w="62484" h="62483">
                  <a:moveTo>
                    <a:pt x="16764" y="57912"/>
                  </a:moveTo>
                  <a:lnTo>
                    <a:pt x="19812" y="59435"/>
                  </a:lnTo>
                  <a:lnTo>
                    <a:pt x="22860" y="59435"/>
                  </a:lnTo>
                  <a:lnTo>
                    <a:pt x="19812" y="51815"/>
                  </a:lnTo>
                  <a:lnTo>
                    <a:pt x="18288" y="30479"/>
                  </a:lnTo>
                  <a:lnTo>
                    <a:pt x="18288" y="28955"/>
                  </a:lnTo>
                  <a:lnTo>
                    <a:pt x="20465" y="35922"/>
                  </a:lnTo>
                  <a:lnTo>
                    <a:pt x="21336" y="38100"/>
                  </a:lnTo>
                  <a:lnTo>
                    <a:pt x="22860" y="53339"/>
                  </a:lnTo>
                  <a:lnTo>
                    <a:pt x="27431" y="60959"/>
                  </a:lnTo>
                  <a:lnTo>
                    <a:pt x="35051" y="60959"/>
                  </a:lnTo>
                  <a:lnTo>
                    <a:pt x="32003" y="54863"/>
                  </a:lnTo>
                  <a:lnTo>
                    <a:pt x="27431" y="54863"/>
                  </a:lnTo>
                  <a:lnTo>
                    <a:pt x="24384" y="53339"/>
                  </a:lnTo>
                  <a:lnTo>
                    <a:pt x="22860" y="39624"/>
                  </a:lnTo>
                  <a:lnTo>
                    <a:pt x="23469" y="39928"/>
                  </a:lnTo>
                  <a:lnTo>
                    <a:pt x="21336" y="21335"/>
                  </a:lnTo>
                  <a:lnTo>
                    <a:pt x="19812" y="22859"/>
                  </a:lnTo>
                  <a:lnTo>
                    <a:pt x="18288" y="25907"/>
                  </a:lnTo>
                  <a:lnTo>
                    <a:pt x="18288" y="33527"/>
                  </a:lnTo>
                  <a:lnTo>
                    <a:pt x="16764" y="50291"/>
                  </a:lnTo>
                  <a:lnTo>
                    <a:pt x="16764" y="57912"/>
                  </a:lnTo>
                  <a:close/>
                </a:path>
                <a:path w="62484" h="62483">
                  <a:moveTo>
                    <a:pt x="20465" y="35922"/>
                  </a:moveTo>
                  <a:lnTo>
                    <a:pt x="18288" y="28955"/>
                  </a:lnTo>
                  <a:lnTo>
                    <a:pt x="18288" y="30479"/>
                  </a:lnTo>
                  <a:lnTo>
                    <a:pt x="19812" y="51815"/>
                  </a:lnTo>
                  <a:lnTo>
                    <a:pt x="22860" y="59435"/>
                  </a:lnTo>
                  <a:lnTo>
                    <a:pt x="27431" y="60959"/>
                  </a:lnTo>
                  <a:lnTo>
                    <a:pt x="22860" y="53339"/>
                  </a:lnTo>
                  <a:lnTo>
                    <a:pt x="19812" y="35051"/>
                  </a:lnTo>
                  <a:lnTo>
                    <a:pt x="20465" y="35922"/>
                  </a:lnTo>
                  <a:close/>
                </a:path>
              </a:pathLst>
            </a:custGeom>
            <a:solidFill>
              <a:srgbClr val="000000"/>
            </a:solidFill>
          </p:spPr>
          <p:txBody>
            <a:bodyPr wrap="square" lIns="0" tIns="0" rIns="0" bIns="0" rtlCol="0">
              <a:noAutofit/>
            </a:bodyPr>
            <a:lstStyle/>
            <a:p>
              <a:endParaRPr/>
            </a:p>
          </p:txBody>
        </p:sp>
        <p:sp>
          <p:nvSpPr>
            <p:cNvPr id="114" name="object 114"/>
            <p:cNvSpPr/>
            <p:nvPr/>
          </p:nvSpPr>
          <p:spPr>
            <a:xfrm>
              <a:off x="6697980" y="2319528"/>
              <a:ext cx="44196" cy="42672"/>
            </a:xfrm>
            <a:custGeom>
              <a:avLst/>
              <a:gdLst/>
              <a:ahLst/>
              <a:cxnLst/>
              <a:rect l="l" t="t" r="r" b="b"/>
              <a:pathLst>
                <a:path w="44196" h="42672">
                  <a:moveTo>
                    <a:pt x="0" y="21336"/>
                  </a:moveTo>
                  <a:lnTo>
                    <a:pt x="662" y="26869"/>
                  </a:lnTo>
                  <a:lnTo>
                    <a:pt x="8015" y="38266"/>
                  </a:lnTo>
                  <a:lnTo>
                    <a:pt x="21336" y="42672"/>
                  </a:lnTo>
                  <a:lnTo>
                    <a:pt x="27980" y="41745"/>
                  </a:lnTo>
                  <a:lnTo>
                    <a:pt x="39529" y="34274"/>
                  </a:lnTo>
                  <a:lnTo>
                    <a:pt x="44196" y="21336"/>
                  </a:lnTo>
                  <a:lnTo>
                    <a:pt x="43128" y="14832"/>
                  </a:lnTo>
                  <a:lnTo>
                    <a:pt x="34824" y="4116"/>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115" name="object 115"/>
            <p:cNvSpPr/>
            <p:nvPr/>
          </p:nvSpPr>
          <p:spPr>
            <a:xfrm>
              <a:off x="6679692" y="2301240"/>
              <a:ext cx="47243" cy="80772"/>
            </a:xfrm>
            <a:custGeom>
              <a:avLst/>
              <a:gdLst/>
              <a:ahLst/>
              <a:cxnLst/>
              <a:rect l="l" t="t" r="r" b="b"/>
              <a:pathLst>
                <a:path w="47243" h="80772">
                  <a:moveTo>
                    <a:pt x="37033" y="41300"/>
                  </a:moveTo>
                  <a:lnTo>
                    <a:pt x="37592" y="41655"/>
                  </a:lnTo>
                  <a:lnTo>
                    <a:pt x="37490" y="41452"/>
                  </a:lnTo>
                  <a:lnTo>
                    <a:pt x="37185" y="40843"/>
                  </a:lnTo>
                  <a:lnTo>
                    <a:pt x="37033" y="41300"/>
                  </a:lnTo>
                  <a:close/>
                </a:path>
                <a:path w="47243" h="80772">
                  <a:moveTo>
                    <a:pt x="43053" y="41528"/>
                  </a:moveTo>
                  <a:lnTo>
                    <a:pt x="42672" y="41148"/>
                  </a:lnTo>
                  <a:lnTo>
                    <a:pt x="42672" y="41655"/>
                  </a:lnTo>
                  <a:lnTo>
                    <a:pt x="41910" y="41909"/>
                  </a:lnTo>
                  <a:lnTo>
                    <a:pt x="40385" y="42418"/>
                  </a:lnTo>
                  <a:lnTo>
                    <a:pt x="40233" y="42367"/>
                  </a:lnTo>
                  <a:lnTo>
                    <a:pt x="38862" y="41909"/>
                  </a:lnTo>
                  <a:lnTo>
                    <a:pt x="37337" y="40386"/>
                  </a:lnTo>
                  <a:lnTo>
                    <a:pt x="37719" y="41528"/>
                  </a:lnTo>
                  <a:lnTo>
                    <a:pt x="37795" y="41757"/>
                  </a:lnTo>
                  <a:lnTo>
                    <a:pt x="39624" y="42672"/>
                  </a:lnTo>
                  <a:lnTo>
                    <a:pt x="41148" y="42672"/>
                  </a:lnTo>
                  <a:lnTo>
                    <a:pt x="42671" y="41910"/>
                  </a:lnTo>
                  <a:lnTo>
                    <a:pt x="42976" y="41757"/>
                  </a:lnTo>
                  <a:lnTo>
                    <a:pt x="43180" y="41655"/>
                  </a:lnTo>
                  <a:lnTo>
                    <a:pt x="44196" y="41148"/>
                  </a:lnTo>
                  <a:lnTo>
                    <a:pt x="43815" y="40385"/>
                  </a:lnTo>
                  <a:lnTo>
                    <a:pt x="43815" y="39242"/>
                  </a:lnTo>
                  <a:lnTo>
                    <a:pt x="44196" y="38100"/>
                  </a:lnTo>
                  <a:lnTo>
                    <a:pt x="43434" y="38861"/>
                  </a:lnTo>
                  <a:lnTo>
                    <a:pt x="43688" y="39623"/>
                  </a:lnTo>
                  <a:lnTo>
                    <a:pt x="43760" y="40494"/>
                  </a:lnTo>
                  <a:lnTo>
                    <a:pt x="43281" y="41452"/>
                  </a:lnTo>
                  <a:lnTo>
                    <a:pt x="43053" y="41528"/>
                  </a:lnTo>
                  <a:close/>
                </a:path>
                <a:path w="47243" h="80772">
                  <a:moveTo>
                    <a:pt x="40385" y="37338"/>
                  </a:moveTo>
                  <a:lnTo>
                    <a:pt x="39928" y="37185"/>
                  </a:lnTo>
                  <a:lnTo>
                    <a:pt x="38100" y="38100"/>
                  </a:lnTo>
                  <a:lnTo>
                    <a:pt x="40385" y="37338"/>
                  </a:lnTo>
                  <a:close/>
                </a:path>
                <a:path w="47243" h="80772">
                  <a:moveTo>
                    <a:pt x="39624" y="37083"/>
                  </a:moveTo>
                  <a:lnTo>
                    <a:pt x="39243" y="36956"/>
                  </a:lnTo>
                  <a:lnTo>
                    <a:pt x="38862" y="37337"/>
                  </a:lnTo>
                  <a:lnTo>
                    <a:pt x="39624" y="37083"/>
                  </a:lnTo>
                  <a:close/>
                </a:path>
                <a:path w="47243" h="80772">
                  <a:moveTo>
                    <a:pt x="37338" y="38861"/>
                  </a:moveTo>
                  <a:lnTo>
                    <a:pt x="38100" y="38100"/>
                  </a:lnTo>
                  <a:lnTo>
                    <a:pt x="38862" y="37337"/>
                  </a:lnTo>
                  <a:lnTo>
                    <a:pt x="37719" y="37718"/>
                  </a:lnTo>
                  <a:lnTo>
                    <a:pt x="37490" y="37795"/>
                  </a:lnTo>
                  <a:lnTo>
                    <a:pt x="36880" y="39014"/>
                  </a:lnTo>
                  <a:lnTo>
                    <a:pt x="36957" y="39242"/>
                  </a:lnTo>
                  <a:lnTo>
                    <a:pt x="37084" y="39623"/>
                  </a:lnTo>
                  <a:lnTo>
                    <a:pt x="37338" y="38861"/>
                  </a:lnTo>
                  <a:close/>
                </a:path>
                <a:path w="47243" h="80772">
                  <a:moveTo>
                    <a:pt x="37337" y="40386"/>
                  </a:moveTo>
                  <a:lnTo>
                    <a:pt x="37185" y="40843"/>
                  </a:lnTo>
                  <a:lnTo>
                    <a:pt x="37490" y="41452"/>
                  </a:lnTo>
                  <a:lnTo>
                    <a:pt x="37592" y="41655"/>
                  </a:lnTo>
                  <a:lnTo>
                    <a:pt x="38100" y="42672"/>
                  </a:lnTo>
                  <a:lnTo>
                    <a:pt x="39624" y="80772"/>
                  </a:lnTo>
                  <a:lnTo>
                    <a:pt x="47243" y="80772"/>
                  </a:lnTo>
                  <a:lnTo>
                    <a:pt x="44196" y="41148"/>
                  </a:lnTo>
                  <a:lnTo>
                    <a:pt x="43180" y="41655"/>
                  </a:lnTo>
                  <a:lnTo>
                    <a:pt x="42672" y="42672"/>
                  </a:lnTo>
                  <a:lnTo>
                    <a:pt x="39624" y="42672"/>
                  </a:lnTo>
                  <a:lnTo>
                    <a:pt x="37795" y="41757"/>
                  </a:lnTo>
                  <a:lnTo>
                    <a:pt x="37719" y="41528"/>
                  </a:lnTo>
                  <a:lnTo>
                    <a:pt x="37337" y="40386"/>
                  </a:lnTo>
                  <a:close/>
                </a:path>
                <a:path w="47243" h="80772">
                  <a:moveTo>
                    <a:pt x="41910" y="37337"/>
                  </a:moveTo>
                  <a:lnTo>
                    <a:pt x="42976" y="37490"/>
                  </a:lnTo>
                  <a:lnTo>
                    <a:pt x="42672" y="36575"/>
                  </a:lnTo>
                  <a:lnTo>
                    <a:pt x="41148" y="0"/>
                  </a:lnTo>
                  <a:lnTo>
                    <a:pt x="33527" y="0"/>
                  </a:lnTo>
                  <a:lnTo>
                    <a:pt x="36575" y="42672"/>
                  </a:lnTo>
                  <a:lnTo>
                    <a:pt x="36575" y="41148"/>
                  </a:lnTo>
                  <a:lnTo>
                    <a:pt x="36880" y="40233"/>
                  </a:lnTo>
                  <a:lnTo>
                    <a:pt x="36957" y="40385"/>
                  </a:lnTo>
                  <a:lnTo>
                    <a:pt x="37084" y="40131"/>
                  </a:lnTo>
                  <a:lnTo>
                    <a:pt x="36957" y="40004"/>
                  </a:lnTo>
                  <a:lnTo>
                    <a:pt x="36575" y="39624"/>
                  </a:lnTo>
                  <a:lnTo>
                    <a:pt x="36575" y="38100"/>
                  </a:lnTo>
                  <a:lnTo>
                    <a:pt x="37592" y="37591"/>
                  </a:lnTo>
                  <a:lnTo>
                    <a:pt x="37795" y="37490"/>
                  </a:lnTo>
                  <a:lnTo>
                    <a:pt x="38100" y="36575"/>
                  </a:lnTo>
                  <a:lnTo>
                    <a:pt x="39624" y="36575"/>
                  </a:lnTo>
                  <a:lnTo>
                    <a:pt x="40233" y="36880"/>
                  </a:lnTo>
                  <a:lnTo>
                    <a:pt x="40538" y="36880"/>
                  </a:lnTo>
                  <a:lnTo>
                    <a:pt x="40843" y="37185"/>
                  </a:lnTo>
                  <a:lnTo>
                    <a:pt x="41147" y="37084"/>
                  </a:lnTo>
                  <a:lnTo>
                    <a:pt x="41148" y="36575"/>
                  </a:lnTo>
                  <a:lnTo>
                    <a:pt x="41529" y="36956"/>
                  </a:lnTo>
                  <a:lnTo>
                    <a:pt x="41757" y="36880"/>
                  </a:lnTo>
                  <a:lnTo>
                    <a:pt x="41910" y="37337"/>
                  </a:lnTo>
                  <a:close/>
                </a:path>
                <a:path w="47243" h="80772">
                  <a:moveTo>
                    <a:pt x="39014" y="36880"/>
                  </a:moveTo>
                  <a:lnTo>
                    <a:pt x="39624" y="36575"/>
                  </a:lnTo>
                  <a:lnTo>
                    <a:pt x="38100" y="36575"/>
                  </a:lnTo>
                  <a:lnTo>
                    <a:pt x="37795" y="37490"/>
                  </a:lnTo>
                  <a:lnTo>
                    <a:pt x="39014" y="36880"/>
                  </a:lnTo>
                  <a:close/>
                </a:path>
                <a:path w="47243" h="80772">
                  <a:moveTo>
                    <a:pt x="43760" y="40494"/>
                  </a:moveTo>
                  <a:lnTo>
                    <a:pt x="43586" y="40233"/>
                  </a:lnTo>
                  <a:lnTo>
                    <a:pt x="42672" y="38099"/>
                  </a:lnTo>
                  <a:lnTo>
                    <a:pt x="43434" y="38861"/>
                  </a:lnTo>
                  <a:lnTo>
                    <a:pt x="44196" y="38100"/>
                  </a:lnTo>
                  <a:lnTo>
                    <a:pt x="43053" y="37718"/>
                  </a:lnTo>
                  <a:lnTo>
                    <a:pt x="42672" y="38099"/>
                  </a:lnTo>
                  <a:lnTo>
                    <a:pt x="42672" y="41147"/>
                  </a:lnTo>
                  <a:lnTo>
                    <a:pt x="43434" y="40385"/>
                  </a:lnTo>
                  <a:lnTo>
                    <a:pt x="43760" y="40494"/>
                  </a:lnTo>
                  <a:close/>
                </a:path>
                <a:path w="47243" h="80772">
                  <a:moveTo>
                    <a:pt x="43586" y="39928"/>
                  </a:moveTo>
                  <a:lnTo>
                    <a:pt x="43688" y="39623"/>
                  </a:lnTo>
                  <a:lnTo>
                    <a:pt x="43434" y="38861"/>
                  </a:lnTo>
                  <a:lnTo>
                    <a:pt x="42672" y="38100"/>
                  </a:lnTo>
                  <a:lnTo>
                    <a:pt x="43518" y="40131"/>
                  </a:lnTo>
                  <a:lnTo>
                    <a:pt x="43688" y="40131"/>
                  </a:lnTo>
                  <a:lnTo>
                    <a:pt x="43688" y="39623"/>
                  </a:lnTo>
                  <a:lnTo>
                    <a:pt x="43586" y="39928"/>
                  </a:lnTo>
                  <a:close/>
                </a:path>
                <a:path w="47243" h="80772">
                  <a:moveTo>
                    <a:pt x="41910" y="41909"/>
                  </a:moveTo>
                  <a:lnTo>
                    <a:pt x="42672" y="41655"/>
                  </a:lnTo>
                  <a:lnTo>
                    <a:pt x="42672" y="41148"/>
                  </a:lnTo>
                  <a:lnTo>
                    <a:pt x="43053" y="41528"/>
                  </a:lnTo>
                  <a:lnTo>
                    <a:pt x="43281" y="41452"/>
                  </a:lnTo>
                  <a:lnTo>
                    <a:pt x="43760" y="40494"/>
                  </a:lnTo>
                  <a:lnTo>
                    <a:pt x="43434" y="40385"/>
                  </a:lnTo>
                  <a:lnTo>
                    <a:pt x="42672" y="41147"/>
                  </a:lnTo>
                  <a:lnTo>
                    <a:pt x="41910" y="41909"/>
                  </a:lnTo>
                  <a:close/>
                </a:path>
                <a:path w="47243" h="80772">
                  <a:moveTo>
                    <a:pt x="43815" y="40385"/>
                  </a:moveTo>
                  <a:lnTo>
                    <a:pt x="44196" y="41148"/>
                  </a:lnTo>
                  <a:lnTo>
                    <a:pt x="43891" y="40233"/>
                  </a:lnTo>
                  <a:lnTo>
                    <a:pt x="43815" y="40004"/>
                  </a:lnTo>
                  <a:lnTo>
                    <a:pt x="43815" y="40385"/>
                  </a:lnTo>
                  <a:close/>
                </a:path>
                <a:path w="47243" h="80772">
                  <a:moveTo>
                    <a:pt x="6096" y="60960"/>
                  </a:moveTo>
                  <a:lnTo>
                    <a:pt x="7619" y="64008"/>
                  </a:lnTo>
                  <a:lnTo>
                    <a:pt x="10667" y="67055"/>
                  </a:lnTo>
                  <a:lnTo>
                    <a:pt x="12191" y="70103"/>
                  </a:lnTo>
                  <a:lnTo>
                    <a:pt x="16763" y="73151"/>
                  </a:lnTo>
                  <a:lnTo>
                    <a:pt x="18287" y="74675"/>
                  </a:lnTo>
                  <a:lnTo>
                    <a:pt x="22859" y="76200"/>
                  </a:lnTo>
                  <a:lnTo>
                    <a:pt x="25907" y="77724"/>
                  </a:lnTo>
                  <a:lnTo>
                    <a:pt x="30479" y="79248"/>
                  </a:lnTo>
                  <a:lnTo>
                    <a:pt x="33527" y="80772"/>
                  </a:lnTo>
                  <a:lnTo>
                    <a:pt x="39624" y="80772"/>
                  </a:lnTo>
                  <a:lnTo>
                    <a:pt x="38100" y="42672"/>
                  </a:lnTo>
                  <a:lnTo>
                    <a:pt x="37592" y="41655"/>
                  </a:lnTo>
                  <a:lnTo>
                    <a:pt x="37033" y="41300"/>
                  </a:lnTo>
                  <a:lnTo>
                    <a:pt x="37185" y="40843"/>
                  </a:lnTo>
                  <a:lnTo>
                    <a:pt x="37337" y="40386"/>
                  </a:lnTo>
                  <a:lnTo>
                    <a:pt x="38100" y="38100"/>
                  </a:lnTo>
                  <a:lnTo>
                    <a:pt x="37185" y="39928"/>
                  </a:lnTo>
                  <a:lnTo>
                    <a:pt x="37084" y="39623"/>
                  </a:lnTo>
                  <a:lnTo>
                    <a:pt x="36957" y="39242"/>
                  </a:lnTo>
                  <a:lnTo>
                    <a:pt x="36880" y="39014"/>
                  </a:lnTo>
                  <a:lnTo>
                    <a:pt x="37490" y="37795"/>
                  </a:lnTo>
                  <a:lnTo>
                    <a:pt x="37719" y="37718"/>
                  </a:lnTo>
                  <a:lnTo>
                    <a:pt x="38862" y="37337"/>
                  </a:lnTo>
                  <a:lnTo>
                    <a:pt x="39243" y="36956"/>
                  </a:lnTo>
                  <a:lnTo>
                    <a:pt x="39928" y="37185"/>
                  </a:lnTo>
                  <a:lnTo>
                    <a:pt x="40385" y="37338"/>
                  </a:lnTo>
                  <a:lnTo>
                    <a:pt x="42018" y="37882"/>
                  </a:lnTo>
                  <a:lnTo>
                    <a:pt x="42671" y="38862"/>
                  </a:lnTo>
                  <a:lnTo>
                    <a:pt x="42672" y="38099"/>
                  </a:lnTo>
                  <a:lnTo>
                    <a:pt x="43053" y="37718"/>
                  </a:lnTo>
                  <a:lnTo>
                    <a:pt x="44196" y="38100"/>
                  </a:lnTo>
                  <a:lnTo>
                    <a:pt x="43815" y="39242"/>
                  </a:lnTo>
                  <a:lnTo>
                    <a:pt x="44196" y="39624"/>
                  </a:lnTo>
                  <a:lnTo>
                    <a:pt x="43815" y="39242"/>
                  </a:lnTo>
                  <a:lnTo>
                    <a:pt x="43891" y="40233"/>
                  </a:lnTo>
                  <a:lnTo>
                    <a:pt x="44196" y="41148"/>
                  </a:lnTo>
                  <a:lnTo>
                    <a:pt x="47243" y="80772"/>
                  </a:lnTo>
                  <a:lnTo>
                    <a:pt x="47243" y="79248"/>
                  </a:lnTo>
                  <a:lnTo>
                    <a:pt x="50291" y="79248"/>
                  </a:lnTo>
                  <a:lnTo>
                    <a:pt x="54863" y="77724"/>
                  </a:lnTo>
                  <a:lnTo>
                    <a:pt x="57911" y="76200"/>
                  </a:lnTo>
                  <a:lnTo>
                    <a:pt x="60959" y="74675"/>
                  </a:lnTo>
                  <a:lnTo>
                    <a:pt x="64007" y="73151"/>
                  </a:lnTo>
                  <a:lnTo>
                    <a:pt x="67055" y="70103"/>
                  </a:lnTo>
                  <a:lnTo>
                    <a:pt x="68579" y="70103"/>
                  </a:lnTo>
                  <a:lnTo>
                    <a:pt x="70103" y="67055"/>
                  </a:lnTo>
                  <a:lnTo>
                    <a:pt x="73151" y="64008"/>
                  </a:lnTo>
                  <a:lnTo>
                    <a:pt x="74675" y="60960"/>
                  </a:lnTo>
                  <a:lnTo>
                    <a:pt x="77724" y="57912"/>
                  </a:lnTo>
                  <a:lnTo>
                    <a:pt x="77724" y="56387"/>
                  </a:lnTo>
                  <a:lnTo>
                    <a:pt x="79248" y="53339"/>
                  </a:lnTo>
                  <a:lnTo>
                    <a:pt x="79248" y="50291"/>
                  </a:lnTo>
                  <a:lnTo>
                    <a:pt x="80772" y="48767"/>
                  </a:lnTo>
                  <a:lnTo>
                    <a:pt x="80772" y="33527"/>
                  </a:lnTo>
                  <a:lnTo>
                    <a:pt x="79248" y="30479"/>
                  </a:lnTo>
                  <a:lnTo>
                    <a:pt x="79248" y="25908"/>
                  </a:lnTo>
                  <a:lnTo>
                    <a:pt x="77724" y="22860"/>
                  </a:lnTo>
                  <a:lnTo>
                    <a:pt x="74675" y="18287"/>
                  </a:lnTo>
                  <a:lnTo>
                    <a:pt x="73151" y="15239"/>
                  </a:lnTo>
                  <a:lnTo>
                    <a:pt x="70103" y="12191"/>
                  </a:lnTo>
                  <a:lnTo>
                    <a:pt x="68579" y="10667"/>
                  </a:lnTo>
                  <a:lnTo>
                    <a:pt x="64007" y="7620"/>
                  </a:lnTo>
                  <a:lnTo>
                    <a:pt x="64007" y="6096"/>
                  </a:lnTo>
                  <a:lnTo>
                    <a:pt x="60959" y="4572"/>
                  </a:lnTo>
                  <a:lnTo>
                    <a:pt x="57911" y="3048"/>
                  </a:lnTo>
                  <a:lnTo>
                    <a:pt x="54863" y="1524"/>
                  </a:lnTo>
                  <a:lnTo>
                    <a:pt x="50291" y="0"/>
                  </a:lnTo>
                  <a:lnTo>
                    <a:pt x="41148" y="0"/>
                  </a:lnTo>
                  <a:lnTo>
                    <a:pt x="42672" y="36575"/>
                  </a:lnTo>
                  <a:lnTo>
                    <a:pt x="42976" y="37490"/>
                  </a:lnTo>
                  <a:lnTo>
                    <a:pt x="41910" y="37337"/>
                  </a:lnTo>
                  <a:lnTo>
                    <a:pt x="41757" y="36880"/>
                  </a:lnTo>
                  <a:lnTo>
                    <a:pt x="41425" y="36991"/>
                  </a:lnTo>
                  <a:lnTo>
                    <a:pt x="41148" y="36575"/>
                  </a:lnTo>
                  <a:lnTo>
                    <a:pt x="41147" y="37084"/>
                  </a:lnTo>
                  <a:lnTo>
                    <a:pt x="41583" y="37229"/>
                  </a:lnTo>
                  <a:lnTo>
                    <a:pt x="41909" y="37719"/>
                  </a:lnTo>
                  <a:lnTo>
                    <a:pt x="40843" y="37185"/>
                  </a:lnTo>
                  <a:lnTo>
                    <a:pt x="40538" y="36880"/>
                  </a:lnTo>
                  <a:lnTo>
                    <a:pt x="40233" y="36880"/>
                  </a:lnTo>
                  <a:lnTo>
                    <a:pt x="39624" y="36575"/>
                  </a:lnTo>
                  <a:lnTo>
                    <a:pt x="39014" y="36880"/>
                  </a:lnTo>
                  <a:lnTo>
                    <a:pt x="37795" y="37490"/>
                  </a:lnTo>
                  <a:lnTo>
                    <a:pt x="37592" y="37591"/>
                  </a:lnTo>
                  <a:lnTo>
                    <a:pt x="36575" y="38100"/>
                  </a:lnTo>
                  <a:lnTo>
                    <a:pt x="36575" y="39624"/>
                  </a:lnTo>
                  <a:lnTo>
                    <a:pt x="36957" y="40004"/>
                  </a:lnTo>
                  <a:lnTo>
                    <a:pt x="37084" y="40131"/>
                  </a:lnTo>
                  <a:lnTo>
                    <a:pt x="36957" y="40385"/>
                  </a:lnTo>
                  <a:lnTo>
                    <a:pt x="36880" y="40233"/>
                  </a:lnTo>
                  <a:lnTo>
                    <a:pt x="36575" y="41148"/>
                  </a:lnTo>
                  <a:lnTo>
                    <a:pt x="36575" y="42672"/>
                  </a:lnTo>
                  <a:lnTo>
                    <a:pt x="33527" y="0"/>
                  </a:lnTo>
                  <a:lnTo>
                    <a:pt x="30479" y="0"/>
                  </a:lnTo>
                  <a:lnTo>
                    <a:pt x="25907" y="1524"/>
                  </a:lnTo>
                  <a:lnTo>
                    <a:pt x="22859" y="3048"/>
                  </a:lnTo>
                  <a:lnTo>
                    <a:pt x="18287" y="4572"/>
                  </a:lnTo>
                  <a:lnTo>
                    <a:pt x="18287" y="6096"/>
                  </a:lnTo>
                  <a:lnTo>
                    <a:pt x="15239" y="7620"/>
                  </a:lnTo>
                  <a:lnTo>
                    <a:pt x="12191" y="10667"/>
                  </a:lnTo>
                  <a:lnTo>
                    <a:pt x="10667" y="12191"/>
                  </a:lnTo>
                  <a:lnTo>
                    <a:pt x="7619" y="15239"/>
                  </a:lnTo>
                  <a:lnTo>
                    <a:pt x="4572" y="18287"/>
                  </a:lnTo>
                  <a:lnTo>
                    <a:pt x="3048" y="22860"/>
                  </a:lnTo>
                  <a:lnTo>
                    <a:pt x="1524" y="25908"/>
                  </a:lnTo>
                  <a:lnTo>
                    <a:pt x="0" y="30479"/>
                  </a:lnTo>
                  <a:lnTo>
                    <a:pt x="0" y="50291"/>
                  </a:lnTo>
                  <a:lnTo>
                    <a:pt x="1524" y="53339"/>
                  </a:lnTo>
                  <a:lnTo>
                    <a:pt x="1524" y="54863"/>
                  </a:lnTo>
                  <a:lnTo>
                    <a:pt x="3048" y="57912"/>
                  </a:lnTo>
                  <a:lnTo>
                    <a:pt x="6096" y="60960"/>
                  </a:lnTo>
                  <a:close/>
                </a:path>
                <a:path w="47243" h="80772">
                  <a:moveTo>
                    <a:pt x="42672" y="42672"/>
                  </a:moveTo>
                  <a:lnTo>
                    <a:pt x="43180" y="41655"/>
                  </a:lnTo>
                  <a:lnTo>
                    <a:pt x="42976" y="41757"/>
                  </a:lnTo>
                  <a:lnTo>
                    <a:pt x="42671" y="41910"/>
                  </a:lnTo>
                  <a:lnTo>
                    <a:pt x="41148" y="42672"/>
                  </a:lnTo>
                  <a:lnTo>
                    <a:pt x="42672" y="42672"/>
                  </a:lnTo>
                  <a:close/>
                </a:path>
              </a:pathLst>
            </a:custGeom>
            <a:solidFill>
              <a:srgbClr val="000000"/>
            </a:solidFill>
          </p:spPr>
          <p:txBody>
            <a:bodyPr wrap="square" lIns="0" tIns="0" rIns="0" bIns="0" rtlCol="0">
              <a:noAutofit/>
            </a:bodyPr>
            <a:lstStyle/>
            <a:p>
              <a:endParaRPr/>
            </a:p>
          </p:txBody>
        </p:sp>
        <p:sp>
          <p:nvSpPr>
            <p:cNvPr id="116" name="object 116"/>
            <p:cNvSpPr/>
            <p:nvPr/>
          </p:nvSpPr>
          <p:spPr>
            <a:xfrm>
              <a:off x="6688835" y="2310383"/>
              <a:ext cx="64008" cy="62484"/>
            </a:xfrm>
            <a:custGeom>
              <a:avLst/>
              <a:gdLst/>
              <a:ahLst/>
              <a:cxnLst/>
              <a:rect l="l" t="t" r="r" b="b"/>
              <a:pathLst>
                <a:path w="64008" h="62484">
                  <a:moveTo>
                    <a:pt x="22860" y="60960"/>
                  </a:moveTo>
                  <a:lnTo>
                    <a:pt x="27432" y="62484"/>
                  </a:lnTo>
                  <a:lnTo>
                    <a:pt x="25908" y="56387"/>
                  </a:lnTo>
                  <a:lnTo>
                    <a:pt x="25908" y="42672"/>
                  </a:lnTo>
                  <a:lnTo>
                    <a:pt x="30480" y="44196"/>
                  </a:lnTo>
                  <a:lnTo>
                    <a:pt x="27432" y="38100"/>
                  </a:lnTo>
                  <a:lnTo>
                    <a:pt x="28956" y="38100"/>
                  </a:lnTo>
                  <a:lnTo>
                    <a:pt x="27432" y="36576"/>
                  </a:lnTo>
                  <a:lnTo>
                    <a:pt x="25908" y="35052"/>
                  </a:lnTo>
                  <a:lnTo>
                    <a:pt x="25037" y="42018"/>
                  </a:lnTo>
                  <a:lnTo>
                    <a:pt x="22860" y="41148"/>
                  </a:lnTo>
                  <a:lnTo>
                    <a:pt x="21336" y="39624"/>
                  </a:lnTo>
                  <a:lnTo>
                    <a:pt x="22860" y="54864"/>
                  </a:lnTo>
                  <a:lnTo>
                    <a:pt x="22860" y="60960"/>
                  </a:lnTo>
                  <a:close/>
                </a:path>
                <a:path w="64008" h="62484">
                  <a:moveTo>
                    <a:pt x="38100" y="19812"/>
                  </a:moveTo>
                  <a:lnTo>
                    <a:pt x="35052" y="6096"/>
                  </a:lnTo>
                  <a:lnTo>
                    <a:pt x="27432" y="6096"/>
                  </a:lnTo>
                  <a:lnTo>
                    <a:pt x="25908" y="7620"/>
                  </a:lnTo>
                  <a:lnTo>
                    <a:pt x="21336" y="7620"/>
                  </a:lnTo>
                  <a:lnTo>
                    <a:pt x="21336" y="22860"/>
                  </a:lnTo>
                  <a:lnTo>
                    <a:pt x="22860" y="21336"/>
                  </a:lnTo>
                  <a:lnTo>
                    <a:pt x="25908" y="19812"/>
                  </a:lnTo>
                  <a:lnTo>
                    <a:pt x="27432" y="18287"/>
                  </a:lnTo>
                  <a:lnTo>
                    <a:pt x="35052" y="18287"/>
                  </a:lnTo>
                  <a:lnTo>
                    <a:pt x="38100" y="19812"/>
                  </a:lnTo>
                  <a:close/>
                </a:path>
                <a:path w="64008" h="62484">
                  <a:moveTo>
                    <a:pt x="31652" y="24852"/>
                  </a:moveTo>
                  <a:lnTo>
                    <a:pt x="31786" y="24819"/>
                  </a:lnTo>
                  <a:lnTo>
                    <a:pt x="30480" y="24384"/>
                  </a:lnTo>
                  <a:lnTo>
                    <a:pt x="28956" y="24384"/>
                  </a:lnTo>
                  <a:lnTo>
                    <a:pt x="27432" y="25908"/>
                  </a:lnTo>
                  <a:lnTo>
                    <a:pt x="31652" y="24852"/>
                  </a:lnTo>
                  <a:close/>
                </a:path>
                <a:path w="64008" h="62484">
                  <a:moveTo>
                    <a:pt x="35560" y="36067"/>
                  </a:moveTo>
                  <a:lnTo>
                    <a:pt x="35052" y="36575"/>
                  </a:lnTo>
                  <a:lnTo>
                    <a:pt x="35559" y="36068"/>
                  </a:lnTo>
                  <a:lnTo>
                    <a:pt x="38100" y="33528"/>
                  </a:lnTo>
                  <a:lnTo>
                    <a:pt x="38100" y="32004"/>
                  </a:lnTo>
                  <a:lnTo>
                    <a:pt x="37719" y="31241"/>
                  </a:lnTo>
                  <a:lnTo>
                    <a:pt x="35242" y="36195"/>
                  </a:lnTo>
                  <a:lnTo>
                    <a:pt x="35052" y="36575"/>
                  </a:lnTo>
                  <a:lnTo>
                    <a:pt x="35560" y="36067"/>
                  </a:lnTo>
                  <a:close/>
                </a:path>
                <a:path w="64008" h="62484">
                  <a:moveTo>
                    <a:pt x="56388" y="12192"/>
                  </a:moveTo>
                  <a:lnTo>
                    <a:pt x="56388" y="27432"/>
                  </a:lnTo>
                  <a:lnTo>
                    <a:pt x="56388" y="25908"/>
                  </a:lnTo>
                  <a:lnTo>
                    <a:pt x="56388" y="38100"/>
                  </a:lnTo>
                  <a:lnTo>
                    <a:pt x="54864" y="39624"/>
                  </a:lnTo>
                  <a:lnTo>
                    <a:pt x="54864" y="9144"/>
                  </a:lnTo>
                  <a:lnTo>
                    <a:pt x="51816" y="6096"/>
                  </a:lnTo>
                  <a:lnTo>
                    <a:pt x="47244" y="4572"/>
                  </a:lnTo>
                  <a:lnTo>
                    <a:pt x="45720" y="3048"/>
                  </a:lnTo>
                  <a:lnTo>
                    <a:pt x="42672" y="1524"/>
                  </a:lnTo>
                  <a:lnTo>
                    <a:pt x="39624" y="1524"/>
                  </a:lnTo>
                  <a:lnTo>
                    <a:pt x="38100" y="7620"/>
                  </a:lnTo>
                  <a:lnTo>
                    <a:pt x="39624" y="21336"/>
                  </a:lnTo>
                  <a:lnTo>
                    <a:pt x="39624" y="7620"/>
                  </a:lnTo>
                  <a:lnTo>
                    <a:pt x="42672" y="7620"/>
                  </a:lnTo>
                  <a:lnTo>
                    <a:pt x="44196" y="30480"/>
                  </a:lnTo>
                  <a:lnTo>
                    <a:pt x="44196" y="9144"/>
                  </a:lnTo>
                  <a:lnTo>
                    <a:pt x="47244" y="10668"/>
                  </a:lnTo>
                  <a:lnTo>
                    <a:pt x="50292" y="13716"/>
                  </a:lnTo>
                  <a:lnTo>
                    <a:pt x="51816" y="16764"/>
                  </a:lnTo>
                  <a:lnTo>
                    <a:pt x="54864" y="42672"/>
                  </a:lnTo>
                  <a:lnTo>
                    <a:pt x="51816" y="45720"/>
                  </a:lnTo>
                  <a:lnTo>
                    <a:pt x="50292" y="48768"/>
                  </a:lnTo>
                  <a:lnTo>
                    <a:pt x="47244" y="51816"/>
                  </a:lnTo>
                  <a:lnTo>
                    <a:pt x="51816" y="56387"/>
                  </a:lnTo>
                  <a:lnTo>
                    <a:pt x="54864" y="53340"/>
                  </a:lnTo>
                  <a:lnTo>
                    <a:pt x="56388" y="50292"/>
                  </a:lnTo>
                  <a:lnTo>
                    <a:pt x="59436" y="47244"/>
                  </a:lnTo>
                  <a:lnTo>
                    <a:pt x="56388" y="32004"/>
                  </a:lnTo>
                  <a:lnTo>
                    <a:pt x="56388" y="30480"/>
                  </a:lnTo>
                  <a:lnTo>
                    <a:pt x="59436" y="47244"/>
                  </a:lnTo>
                  <a:lnTo>
                    <a:pt x="60960" y="44196"/>
                  </a:lnTo>
                  <a:lnTo>
                    <a:pt x="60960" y="42672"/>
                  </a:lnTo>
                  <a:lnTo>
                    <a:pt x="62484" y="39624"/>
                  </a:lnTo>
                  <a:lnTo>
                    <a:pt x="62484" y="35052"/>
                  </a:lnTo>
                  <a:lnTo>
                    <a:pt x="64008" y="32004"/>
                  </a:lnTo>
                  <a:lnTo>
                    <a:pt x="64008" y="30480"/>
                  </a:lnTo>
                  <a:lnTo>
                    <a:pt x="62484" y="27432"/>
                  </a:lnTo>
                  <a:lnTo>
                    <a:pt x="62484" y="22860"/>
                  </a:lnTo>
                  <a:lnTo>
                    <a:pt x="60960" y="19812"/>
                  </a:lnTo>
                  <a:lnTo>
                    <a:pt x="60960" y="18287"/>
                  </a:lnTo>
                  <a:lnTo>
                    <a:pt x="59436" y="15240"/>
                  </a:lnTo>
                  <a:lnTo>
                    <a:pt x="56388" y="12192"/>
                  </a:lnTo>
                  <a:close/>
                </a:path>
                <a:path w="64008" h="62484">
                  <a:moveTo>
                    <a:pt x="32004" y="37490"/>
                  </a:moveTo>
                  <a:lnTo>
                    <a:pt x="30480" y="38100"/>
                  </a:lnTo>
                  <a:lnTo>
                    <a:pt x="32004" y="44196"/>
                  </a:lnTo>
                  <a:lnTo>
                    <a:pt x="35052" y="44196"/>
                  </a:lnTo>
                  <a:lnTo>
                    <a:pt x="38100" y="56387"/>
                  </a:lnTo>
                  <a:lnTo>
                    <a:pt x="39624" y="54864"/>
                  </a:lnTo>
                  <a:lnTo>
                    <a:pt x="38100" y="42672"/>
                  </a:lnTo>
                  <a:lnTo>
                    <a:pt x="39624" y="41148"/>
                  </a:lnTo>
                  <a:lnTo>
                    <a:pt x="38100" y="35052"/>
                  </a:lnTo>
                  <a:lnTo>
                    <a:pt x="35052" y="36576"/>
                  </a:lnTo>
                  <a:lnTo>
                    <a:pt x="33528" y="38100"/>
                  </a:lnTo>
                  <a:lnTo>
                    <a:pt x="35052" y="38100"/>
                  </a:lnTo>
                  <a:lnTo>
                    <a:pt x="33528" y="38100"/>
                  </a:lnTo>
                  <a:lnTo>
                    <a:pt x="32004" y="37490"/>
                  </a:lnTo>
                  <a:close/>
                </a:path>
                <a:path w="64008" h="62484">
                  <a:moveTo>
                    <a:pt x="41148" y="39624"/>
                  </a:moveTo>
                  <a:lnTo>
                    <a:pt x="42672" y="38100"/>
                  </a:lnTo>
                  <a:lnTo>
                    <a:pt x="44196" y="32004"/>
                  </a:lnTo>
                  <a:lnTo>
                    <a:pt x="44196" y="30480"/>
                  </a:lnTo>
                  <a:lnTo>
                    <a:pt x="42672" y="7620"/>
                  </a:lnTo>
                  <a:lnTo>
                    <a:pt x="39624" y="7620"/>
                  </a:lnTo>
                  <a:lnTo>
                    <a:pt x="39624" y="21336"/>
                  </a:lnTo>
                  <a:lnTo>
                    <a:pt x="41148" y="22860"/>
                  </a:lnTo>
                  <a:lnTo>
                    <a:pt x="42672" y="25908"/>
                  </a:lnTo>
                  <a:lnTo>
                    <a:pt x="42018" y="25037"/>
                  </a:lnTo>
                  <a:lnTo>
                    <a:pt x="41148" y="39624"/>
                  </a:lnTo>
                  <a:close/>
                </a:path>
                <a:path w="64008" h="62484">
                  <a:moveTo>
                    <a:pt x="39624" y="41148"/>
                  </a:moveTo>
                  <a:lnTo>
                    <a:pt x="38100" y="42672"/>
                  </a:lnTo>
                  <a:lnTo>
                    <a:pt x="39624" y="54864"/>
                  </a:lnTo>
                  <a:lnTo>
                    <a:pt x="42672" y="54864"/>
                  </a:lnTo>
                  <a:lnTo>
                    <a:pt x="39624" y="41148"/>
                  </a:lnTo>
                  <a:close/>
                </a:path>
                <a:path w="64008" h="62484">
                  <a:moveTo>
                    <a:pt x="56388" y="12192"/>
                  </a:moveTo>
                  <a:lnTo>
                    <a:pt x="54864" y="9144"/>
                  </a:lnTo>
                  <a:lnTo>
                    <a:pt x="54864" y="39624"/>
                  </a:lnTo>
                  <a:lnTo>
                    <a:pt x="56388" y="38100"/>
                  </a:lnTo>
                  <a:lnTo>
                    <a:pt x="54864" y="22860"/>
                  </a:lnTo>
                  <a:lnTo>
                    <a:pt x="56388" y="25908"/>
                  </a:lnTo>
                  <a:lnTo>
                    <a:pt x="56388" y="12192"/>
                  </a:lnTo>
                  <a:close/>
                </a:path>
                <a:path w="64008" h="62484">
                  <a:moveTo>
                    <a:pt x="22860" y="1524"/>
                  </a:moveTo>
                  <a:lnTo>
                    <a:pt x="19812" y="1524"/>
                  </a:lnTo>
                  <a:lnTo>
                    <a:pt x="18288" y="3048"/>
                  </a:lnTo>
                  <a:lnTo>
                    <a:pt x="15240" y="4572"/>
                  </a:lnTo>
                  <a:lnTo>
                    <a:pt x="12192" y="6096"/>
                  </a:lnTo>
                  <a:lnTo>
                    <a:pt x="10668" y="16764"/>
                  </a:lnTo>
                  <a:lnTo>
                    <a:pt x="10668" y="45720"/>
                  </a:lnTo>
                  <a:lnTo>
                    <a:pt x="9144" y="42672"/>
                  </a:lnTo>
                  <a:lnTo>
                    <a:pt x="7620" y="39624"/>
                  </a:lnTo>
                  <a:lnTo>
                    <a:pt x="7620" y="38100"/>
                  </a:lnTo>
                  <a:lnTo>
                    <a:pt x="6096" y="32004"/>
                  </a:lnTo>
                  <a:lnTo>
                    <a:pt x="6096" y="30480"/>
                  </a:lnTo>
                  <a:lnTo>
                    <a:pt x="6096" y="32004"/>
                  </a:lnTo>
                  <a:lnTo>
                    <a:pt x="7620" y="38100"/>
                  </a:lnTo>
                  <a:lnTo>
                    <a:pt x="7620" y="12192"/>
                  </a:lnTo>
                  <a:lnTo>
                    <a:pt x="4572" y="15240"/>
                  </a:lnTo>
                  <a:lnTo>
                    <a:pt x="6096" y="27432"/>
                  </a:lnTo>
                  <a:lnTo>
                    <a:pt x="6096" y="35052"/>
                  </a:lnTo>
                  <a:lnTo>
                    <a:pt x="7620" y="53340"/>
                  </a:lnTo>
                  <a:lnTo>
                    <a:pt x="9144" y="54864"/>
                  </a:lnTo>
                  <a:lnTo>
                    <a:pt x="12192" y="56387"/>
                  </a:lnTo>
                  <a:lnTo>
                    <a:pt x="15240" y="57912"/>
                  </a:lnTo>
                  <a:lnTo>
                    <a:pt x="12192" y="48768"/>
                  </a:lnTo>
                  <a:lnTo>
                    <a:pt x="12192" y="13716"/>
                  </a:lnTo>
                  <a:lnTo>
                    <a:pt x="13716" y="12192"/>
                  </a:lnTo>
                  <a:lnTo>
                    <a:pt x="16764" y="10668"/>
                  </a:lnTo>
                  <a:lnTo>
                    <a:pt x="18288" y="9144"/>
                  </a:lnTo>
                  <a:lnTo>
                    <a:pt x="19812" y="25908"/>
                  </a:lnTo>
                  <a:lnTo>
                    <a:pt x="20320" y="25399"/>
                  </a:lnTo>
                  <a:lnTo>
                    <a:pt x="18288" y="30480"/>
                  </a:lnTo>
                  <a:lnTo>
                    <a:pt x="18288" y="32004"/>
                  </a:lnTo>
                  <a:lnTo>
                    <a:pt x="19812" y="38100"/>
                  </a:lnTo>
                  <a:lnTo>
                    <a:pt x="21336" y="54864"/>
                  </a:lnTo>
                  <a:lnTo>
                    <a:pt x="22860" y="60960"/>
                  </a:lnTo>
                  <a:lnTo>
                    <a:pt x="22860" y="54864"/>
                  </a:lnTo>
                  <a:lnTo>
                    <a:pt x="21336" y="39624"/>
                  </a:lnTo>
                  <a:lnTo>
                    <a:pt x="21118" y="39079"/>
                  </a:lnTo>
                  <a:lnTo>
                    <a:pt x="19812" y="35052"/>
                  </a:lnTo>
                  <a:lnTo>
                    <a:pt x="19812" y="27432"/>
                  </a:lnTo>
                  <a:lnTo>
                    <a:pt x="21118" y="39079"/>
                  </a:lnTo>
                  <a:lnTo>
                    <a:pt x="24384" y="33528"/>
                  </a:lnTo>
                  <a:lnTo>
                    <a:pt x="25908" y="35052"/>
                  </a:lnTo>
                  <a:lnTo>
                    <a:pt x="24764" y="31242"/>
                  </a:lnTo>
                  <a:lnTo>
                    <a:pt x="25908" y="27432"/>
                  </a:lnTo>
                  <a:lnTo>
                    <a:pt x="25400" y="20319"/>
                  </a:lnTo>
                  <a:lnTo>
                    <a:pt x="24384" y="28956"/>
                  </a:lnTo>
                  <a:lnTo>
                    <a:pt x="24688" y="31089"/>
                  </a:lnTo>
                  <a:lnTo>
                    <a:pt x="24688" y="31394"/>
                  </a:lnTo>
                  <a:lnTo>
                    <a:pt x="24384" y="32004"/>
                  </a:lnTo>
                  <a:lnTo>
                    <a:pt x="24384" y="28956"/>
                  </a:lnTo>
                  <a:lnTo>
                    <a:pt x="25400" y="20319"/>
                  </a:lnTo>
                  <a:lnTo>
                    <a:pt x="25908" y="19812"/>
                  </a:lnTo>
                  <a:lnTo>
                    <a:pt x="22860" y="21336"/>
                  </a:lnTo>
                  <a:lnTo>
                    <a:pt x="21336" y="22860"/>
                  </a:lnTo>
                  <a:lnTo>
                    <a:pt x="21336" y="7620"/>
                  </a:lnTo>
                  <a:lnTo>
                    <a:pt x="25908" y="7620"/>
                  </a:lnTo>
                  <a:lnTo>
                    <a:pt x="27432" y="0"/>
                  </a:lnTo>
                  <a:lnTo>
                    <a:pt x="22860" y="1524"/>
                  </a:lnTo>
                  <a:close/>
                </a:path>
                <a:path w="64008" h="62484">
                  <a:moveTo>
                    <a:pt x="9144" y="42672"/>
                  </a:moveTo>
                  <a:lnTo>
                    <a:pt x="10668" y="45720"/>
                  </a:lnTo>
                  <a:lnTo>
                    <a:pt x="10668" y="16764"/>
                  </a:lnTo>
                  <a:lnTo>
                    <a:pt x="12192" y="6096"/>
                  </a:lnTo>
                  <a:lnTo>
                    <a:pt x="9144" y="7620"/>
                  </a:lnTo>
                  <a:lnTo>
                    <a:pt x="9144" y="19812"/>
                  </a:lnTo>
                  <a:lnTo>
                    <a:pt x="7620" y="22860"/>
                  </a:lnTo>
                  <a:lnTo>
                    <a:pt x="9144" y="42672"/>
                  </a:lnTo>
                  <a:close/>
                </a:path>
                <a:path w="64008" h="62484">
                  <a:moveTo>
                    <a:pt x="9144" y="7620"/>
                  </a:moveTo>
                  <a:lnTo>
                    <a:pt x="7620" y="9144"/>
                  </a:lnTo>
                  <a:lnTo>
                    <a:pt x="7620" y="39624"/>
                  </a:lnTo>
                  <a:lnTo>
                    <a:pt x="9144" y="42672"/>
                  </a:lnTo>
                  <a:lnTo>
                    <a:pt x="7620" y="22860"/>
                  </a:lnTo>
                  <a:lnTo>
                    <a:pt x="9144" y="19812"/>
                  </a:lnTo>
                  <a:lnTo>
                    <a:pt x="9144" y="7620"/>
                  </a:lnTo>
                  <a:close/>
                </a:path>
                <a:path w="64008" h="62484">
                  <a:moveTo>
                    <a:pt x="35052" y="62484"/>
                  </a:moveTo>
                  <a:lnTo>
                    <a:pt x="39624" y="60960"/>
                  </a:lnTo>
                  <a:lnTo>
                    <a:pt x="35052" y="56387"/>
                  </a:lnTo>
                  <a:lnTo>
                    <a:pt x="33528" y="56387"/>
                  </a:lnTo>
                  <a:lnTo>
                    <a:pt x="33528" y="62484"/>
                  </a:lnTo>
                  <a:lnTo>
                    <a:pt x="35052" y="62484"/>
                  </a:lnTo>
                  <a:close/>
                </a:path>
                <a:path w="64008" h="62484">
                  <a:moveTo>
                    <a:pt x="30480" y="56387"/>
                  </a:moveTo>
                  <a:lnTo>
                    <a:pt x="27432" y="44196"/>
                  </a:lnTo>
                  <a:lnTo>
                    <a:pt x="27432" y="62484"/>
                  </a:lnTo>
                  <a:lnTo>
                    <a:pt x="33528" y="62484"/>
                  </a:lnTo>
                  <a:lnTo>
                    <a:pt x="30480" y="56387"/>
                  </a:lnTo>
                  <a:close/>
                </a:path>
                <a:path w="64008" h="62484">
                  <a:moveTo>
                    <a:pt x="56388" y="25908"/>
                  </a:moveTo>
                  <a:lnTo>
                    <a:pt x="54864" y="22860"/>
                  </a:lnTo>
                  <a:lnTo>
                    <a:pt x="56388" y="38100"/>
                  </a:lnTo>
                  <a:lnTo>
                    <a:pt x="56388" y="25908"/>
                  </a:lnTo>
                  <a:close/>
                </a:path>
                <a:path w="64008" h="62484">
                  <a:moveTo>
                    <a:pt x="25037" y="42018"/>
                  </a:moveTo>
                  <a:lnTo>
                    <a:pt x="25908" y="35052"/>
                  </a:lnTo>
                  <a:lnTo>
                    <a:pt x="24384" y="33528"/>
                  </a:lnTo>
                  <a:lnTo>
                    <a:pt x="21118" y="39079"/>
                  </a:lnTo>
                  <a:lnTo>
                    <a:pt x="21336" y="39624"/>
                  </a:lnTo>
                  <a:lnTo>
                    <a:pt x="22860" y="41148"/>
                  </a:lnTo>
                  <a:lnTo>
                    <a:pt x="25037" y="42018"/>
                  </a:lnTo>
                  <a:close/>
                </a:path>
                <a:path w="64008" h="62484">
                  <a:moveTo>
                    <a:pt x="34290" y="25907"/>
                  </a:moveTo>
                  <a:lnTo>
                    <a:pt x="35242" y="26288"/>
                  </a:lnTo>
                  <a:lnTo>
                    <a:pt x="37719" y="31241"/>
                  </a:lnTo>
                  <a:lnTo>
                    <a:pt x="35560" y="26415"/>
                  </a:lnTo>
                  <a:lnTo>
                    <a:pt x="38100" y="28956"/>
                  </a:lnTo>
                  <a:lnTo>
                    <a:pt x="38100" y="30480"/>
                  </a:lnTo>
                  <a:lnTo>
                    <a:pt x="39624" y="41148"/>
                  </a:lnTo>
                  <a:lnTo>
                    <a:pt x="39079" y="21118"/>
                  </a:lnTo>
                  <a:lnTo>
                    <a:pt x="38100" y="19812"/>
                  </a:lnTo>
                  <a:lnTo>
                    <a:pt x="35052" y="18287"/>
                  </a:lnTo>
                  <a:lnTo>
                    <a:pt x="27432" y="18287"/>
                  </a:lnTo>
                  <a:lnTo>
                    <a:pt x="25908" y="19812"/>
                  </a:lnTo>
                  <a:lnTo>
                    <a:pt x="25400" y="20319"/>
                  </a:lnTo>
                  <a:lnTo>
                    <a:pt x="25908" y="27432"/>
                  </a:lnTo>
                  <a:lnTo>
                    <a:pt x="27432" y="25908"/>
                  </a:lnTo>
                  <a:lnTo>
                    <a:pt x="28956" y="24384"/>
                  </a:lnTo>
                  <a:lnTo>
                    <a:pt x="30480" y="24384"/>
                  </a:lnTo>
                  <a:lnTo>
                    <a:pt x="31786" y="24819"/>
                  </a:lnTo>
                  <a:lnTo>
                    <a:pt x="33528" y="24384"/>
                  </a:lnTo>
                  <a:lnTo>
                    <a:pt x="35052" y="25908"/>
                  </a:lnTo>
                  <a:lnTo>
                    <a:pt x="38100" y="27432"/>
                  </a:lnTo>
                  <a:lnTo>
                    <a:pt x="35052" y="25908"/>
                  </a:lnTo>
                  <a:lnTo>
                    <a:pt x="32142" y="24938"/>
                  </a:lnTo>
                  <a:lnTo>
                    <a:pt x="32004" y="24993"/>
                  </a:lnTo>
                  <a:lnTo>
                    <a:pt x="29718" y="25907"/>
                  </a:lnTo>
                  <a:lnTo>
                    <a:pt x="34290" y="25907"/>
                  </a:lnTo>
                  <a:close/>
                </a:path>
                <a:path w="64008" h="62484">
                  <a:moveTo>
                    <a:pt x="19812" y="25908"/>
                  </a:moveTo>
                  <a:lnTo>
                    <a:pt x="18288" y="9144"/>
                  </a:lnTo>
                  <a:lnTo>
                    <a:pt x="18288" y="53340"/>
                  </a:lnTo>
                  <a:lnTo>
                    <a:pt x="16764" y="51816"/>
                  </a:lnTo>
                  <a:lnTo>
                    <a:pt x="13716" y="50292"/>
                  </a:lnTo>
                  <a:lnTo>
                    <a:pt x="12192" y="13716"/>
                  </a:lnTo>
                  <a:lnTo>
                    <a:pt x="12192" y="48768"/>
                  </a:lnTo>
                  <a:lnTo>
                    <a:pt x="15240" y="57912"/>
                  </a:lnTo>
                  <a:lnTo>
                    <a:pt x="18288" y="59436"/>
                  </a:lnTo>
                  <a:lnTo>
                    <a:pt x="19812" y="60960"/>
                  </a:lnTo>
                  <a:lnTo>
                    <a:pt x="22860" y="60960"/>
                  </a:lnTo>
                  <a:lnTo>
                    <a:pt x="21336" y="54864"/>
                  </a:lnTo>
                  <a:lnTo>
                    <a:pt x="19812" y="38100"/>
                  </a:lnTo>
                  <a:lnTo>
                    <a:pt x="18288" y="32004"/>
                  </a:lnTo>
                  <a:lnTo>
                    <a:pt x="18288" y="30480"/>
                  </a:lnTo>
                  <a:lnTo>
                    <a:pt x="20320" y="25399"/>
                  </a:lnTo>
                  <a:lnTo>
                    <a:pt x="19812" y="25908"/>
                  </a:lnTo>
                  <a:close/>
                </a:path>
                <a:path w="64008" h="62484">
                  <a:moveTo>
                    <a:pt x="12192" y="13716"/>
                  </a:moveTo>
                  <a:lnTo>
                    <a:pt x="13716" y="50292"/>
                  </a:lnTo>
                  <a:lnTo>
                    <a:pt x="16764" y="51816"/>
                  </a:lnTo>
                  <a:lnTo>
                    <a:pt x="18288" y="53340"/>
                  </a:lnTo>
                  <a:lnTo>
                    <a:pt x="18288" y="9144"/>
                  </a:lnTo>
                  <a:lnTo>
                    <a:pt x="16764" y="10668"/>
                  </a:lnTo>
                  <a:lnTo>
                    <a:pt x="13716" y="12192"/>
                  </a:lnTo>
                  <a:lnTo>
                    <a:pt x="12192" y="13716"/>
                  </a:lnTo>
                  <a:close/>
                </a:path>
                <a:path w="64008" h="62484">
                  <a:moveTo>
                    <a:pt x="19812" y="35052"/>
                  </a:moveTo>
                  <a:lnTo>
                    <a:pt x="21118" y="39079"/>
                  </a:lnTo>
                  <a:lnTo>
                    <a:pt x="19812" y="27432"/>
                  </a:lnTo>
                  <a:lnTo>
                    <a:pt x="19812" y="35052"/>
                  </a:lnTo>
                  <a:close/>
                </a:path>
                <a:path w="64008" h="62484">
                  <a:moveTo>
                    <a:pt x="56388" y="32004"/>
                  </a:moveTo>
                  <a:lnTo>
                    <a:pt x="59436" y="47244"/>
                  </a:lnTo>
                  <a:lnTo>
                    <a:pt x="56388" y="30480"/>
                  </a:lnTo>
                  <a:lnTo>
                    <a:pt x="56388" y="32004"/>
                  </a:lnTo>
                  <a:close/>
                </a:path>
                <a:path w="64008" h="62484">
                  <a:moveTo>
                    <a:pt x="24688" y="31089"/>
                  </a:moveTo>
                  <a:lnTo>
                    <a:pt x="24384" y="30480"/>
                  </a:lnTo>
                  <a:lnTo>
                    <a:pt x="24637" y="31242"/>
                  </a:lnTo>
                  <a:lnTo>
                    <a:pt x="24688" y="31089"/>
                  </a:lnTo>
                  <a:close/>
                </a:path>
                <a:path w="64008" h="62484">
                  <a:moveTo>
                    <a:pt x="1524" y="39624"/>
                  </a:moveTo>
                  <a:lnTo>
                    <a:pt x="1524" y="42672"/>
                  </a:lnTo>
                  <a:lnTo>
                    <a:pt x="3048" y="44196"/>
                  </a:lnTo>
                  <a:lnTo>
                    <a:pt x="4572" y="47244"/>
                  </a:lnTo>
                  <a:lnTo>
                    <a:pt x="6096" y="50292"/>
                  </a:lnTo>
                  <a:lnTo>
                    <a:pt x="7620" y="53340"/>
                  </a:lnTo>
                  <a:lnTo>
                    <a:pt x="6096" y="35052"/>
                  </a:lnTo>
                  <a:lnTo>
                    <a:pt x="6096" y="27432"/>
                  </a:lnTo>
                  <a:lnTo>
                    <a:pt x="4572" y="15240"/>
                  </a:lnTo>
                  <a:lnTo>
                    <a:pt x="3048" y="18287"/>
                  </a:lnTo>
                  <a:lnTo>
                    <a:pt x="1524" y="19812"/>
                  </a:lnTo>
                  <a:lnTo>
                    <a:pt x="1524" y="22860"/>
                  </a:lnTo>
                  <a:lnTo>
                    <a:pt x="0" y="27432"/>
                  </a:lnTo>
                  <a:lnTo>
                    <a:pt x="0" y="35052"/>
                  </a:lnTo>
                  <a:lnTo>
                    <a:pt x="1524" y="39624"/>
                  </a:lnTo>
                  <a:close/>
                </a:path>
                <a:path w="64008" h="62484">
                  <a:moveTo>
                    <a:pt x="24688" y="31089"/>
                  </a:moveTo>
                  <a:lnTo>
                    <a:pt x="24384" y="28956"/>
                  </a:lnTo>
                  <a:lnTo>
                    <a:pt x="24384" y="32004"/>
                  </a:lnTo>
                  <a:lnTo>
                    <a:pt x="24688" y="31394"/>
                  </a:lnTo>
                  <a:lnTo>
                    <a:pt x="24688" y="31089"/>
                  </a:lnTo>
                  <a:lnTo>
                    <a:pt x="24637" y="31242"/>
                  </a:lnTo>
                  <a:lnTo>
                    <a:pt x="24384" y="30480"/>
                  </a:lnTo>
                  <a:lnTo>
                    <a:pt x="24688" y="31089"/>
                  </a:lnTo>
                  <a:close/>
                </a:path>
                <a:path w="64008" h="62484">
                  <a:moveTo>
                    <a:pt x="35052" y="0"/>
                  </a:moveTo>
                  <a:lnTo>
                    <a:pt x="27432" y="0"/>
                  </a:lnTo>
                  <a:lnTo>
                    <a:pt x="25908" y="7620"/>
                  </a:lnTo>
                  <a:lnTo>
                    <a:pt x="27432" y="6096"/>
                  </a:lnTo>
                  <a:lnTo>
                    <a:pt x="35052" y="6096"/>
                  </a:lnTo>
                  <a:lnTo>
                    <a:pt x="38100" y="19812"/>
                  </a:lnTo>
                  <a:lnTo>
                    <a:pt x="39079" y="21118"/>
                  </a:lnTo>
                  <a:lnTo>
                    <a:pt x="39624" y="41148"/>
                  </a:lnTo>
                  <a:lnTo>
                    <a:pt x="42672" y="54864"/>
                  </a:lnTo>
                  <a:lnTo>
                    <a:pt x="44196" y="53340"/>
                  </a:lnTo>
                  <a:lnTo>
                    <a:pt x="44196" y="35052"/>
                  </a:lnTo>
                  <a:lnTo>
                    <a:pt x="44196" y="53340"/>
                  </a:lnTo>
                  <a:lnTo>
                    <a:pt x="42672" y="54864"/>
                  </a:lnTo>
                  <a:lnTo>
                    <a:pt x="39624" y="54864"/>
                  </a:lnTo>
                  <a:lnTo>
                    <a:pt x="38100" y="56387"/>
                  </a:lnTo>
                  <a:lnTo>
                    <a:pt x="35052" y="44196"/>
                  </a:lnTo>
                  <a:lnTo>
                    <a:pt x="32004" y="44196"/>
                  </a:lnTo>
                  <a:lnTo>
                    <a:pt x="30480" y="38100"/>
                  </a:lnTo>
                  <a:lnTo>
                    <a:pt x="32004" y="37490"/>
                  </a:lnTo>
                  <a:lnTo>
                    <a:pt x="26860" y="35432"/>
                  </a:lnTo>
                  <a:lnTo>
                    <a:pt x="25908" y="33527"/>
                  </a:lnTo>
                  <a:lnTo>
                    <a:pt x="25908" y="28955"/>
                  </a:lnTo>
                  <a:lnTo>
                    <a:pt x="26860" y="27050"/>
                  </a:lnTo>
                  <a:lnTo>
                    <a:pt x="29718" y="25907"/>
                  </a:lnTo>
                  <a:lnTo>
                    <a:pt x="32004" y="24993"/>
                  </a:lnTo>
                  <a:lnTo>
                    <a:pt x="32142" y="24938"/>
                  </a:lnTo>
                  <a:lnTo>
                    <a:pt x="35052" y="25907"/>
                  </a:lnTo>
                  <a:lnTo>
                    <a:pt x="35560" y="26415"/>
                  </a:lnTo>
                  <a:lnTo>
                    <a:pt x="37719" y="31241"/>
                  </a:lnTo>
                  <a:lnTo>
                    <a:pt x="38100" y="32004"/>
                  </a:lnTo>
                  <a:lnTo>
                    <a:pt x="38100" y="33528"/>
                  </a:lnTo>
                  <a:lnTo>
                    <a:pt x="35559" y="36068"/>
                  </a:lnTo>
                  <a:lnTo>
                    <a:pt x="35052" y="36575"/>
                  </a:lnTo>
                  <a:lnTo>
                    <a:pt x="35242" y="36195"/>
                  </a:lnTo>
                  <a:lnTo>
                    <a:pt x="32004" y="37490"/>
                  </a:lnTo>
                  <a:lnTo>
                    <a:pt x="33528" y="38100"/>
                  </a:lnTo>
                  <a:lnTo>
                    <a:pt x="35052" y="36576"/>
                  </a:lnTo>
                  <a:lnTo>
                    <a:pt x="38100" y="35052"/>
                  </a:lnTo>
                  <a:lnTo>
                    <a:pt x="39624" y="41148"/>
                  </a:lnTo>
                  <a:lnTo>
                    <a:pt x="38100" y="30480"/>
                  </a:lnTo>
                  <a:lnTo>
                    <a:pt x="38100" y="28956"/>
                  </a:lnTo>
                  <a:lnTo>
                    <a:pt x="35560" y="26415"/>
                  </a:lnTo>
                  <a:lnTo>
                    <a:pt x="35052" y="25908"/>
                  </a:lnTo>
                  <a:lnTo>
                    <a:pt x="33528" y="24384"/>
                  </a:lnTo>
                  <a:lnTo>
                    <a:pt x="31786" y="24819"/>
                  </a:lnTo>
                  <a:lnTo>
                    <a:pt x="31652" y="24852"/>
                  </a:lnTo>
                  <a:lnTo>
                    <a:pt x="27432" y="25908"/>
                  </a:lnTo>
                  <a:lnTo>
                    <a:pt x="25908" y="27432"/>
                  </a:lnTo>
                  <a:lnTo>
                    <a:pt x="24764" y="31242"/>
                  </a:lnTo>
                  <a:lnTo>
                    <a:pt x="25908" y="35052"/>
                  </a:lnTo>
                  <a:lnTo>
                    <a:pt x="27432" y="36576"/>
                  </a:lnTo>
                  <a:lnTo>
                    <a:pt x="28956" y="38100"/>
                  </a:lnTo>
                  <a:lnTo>
                    <a:pt x="27432" y="38100"/>
                  </a:lnTo>
                  <a:lnTo>
                    <a:pt x="30480" y="44196"/>
                  </a:lnTo>
                  <a:lnTo>
                    <a:pt x="25908" y="42672"/>
                  </a:lnTo>
                  <a:lnTo>
                    <a:pt x="25908" y="56387"/>
                  </a:lnTo>
                  <a:lnTo>
                    <a:pt x="27432" y="62484"/>
                  </a:lnTo>
                  <a:lnTo>
                    <a:pt x="27432" y="44196"/>
                  </a:lnTo>
                  <a:lnTo>
                    <a:pt x="30480" y="56387"/>
                  </a:lnTo>
                  <a:lnTo>
                    <a:pt x="33528" y="62484"/>
                  </a:lnTo>
                  <a:lnTo>
                    <a:pt x="33528" y="56387"/>
                  </a:lnTo>
                  <a:lnTo>
                    <a:pt x="35052" y="56387"/>
                  </a:lnTo>
                  <a:lnTo>
                    <a:pt x="39624" y="60960"/>
                  </a:lnTo>
                  <a:lnTo>
                    <a:pt x="42672" y="60960"/>
                  </a:lnTo>
                  <a:lnTo>
                    <a:pt x="45720" y="59436"/>
                  </a:lnTo>
                  <a:lnTo>
                    <a:pt x="47244" y="57912"/>
                  </a:lnTo>
                  <a:lnTo>
                    <a:pt x="51816" y="56387"/>
                  </a:lnTo>
                  <a:lnTo>
                    <a:pt x="47244" y="51816"/>
                  </a:lnTo>
                  <a:lnTo>
                    <a:pt x="44196" y="27432"/>
                  </a:lnTo>
                  <a:lnTo>
                    <a:pt x="47244" y="51816"/>
                  </a:lnTo>
                  <a:lnTo>
                    <a:pt x="50292" y="48768"/>
                  </a:lnTo>
                  <a:lnTo>
                    <a:pt x="51816" y="45720"/>
                  </a:lnTo>
                  <a:lnTo>
                    <a:pt x="54864" y="42672"/>
                  </a:lnTo>
                  <a:lnTo>
                    <a:pt x="51816" y="16764"/>
                  </a:lnTo>
                  <a:lnTo>
                    <a:pt x="50292" y="13716"/>
                  </a:lnTo>
                  <a:lnTo>
                    <a:pt x="47244" y="10668"/>
                  </a:lnTo>
                  <a:lnTo>
                    <a:pt x="44196" y="9144"/>
                  </a:lnTo>
                  <a:lnTo>
                    <a:pt x="44196" y="32004"/>
                  </a:lnTo>
                  <a:lnTo>
                    <a:pt x="42672" y="38100"/>
                  </a:lnTo>
                  <a:lnTo>
                    <a:pt x="41148" y="39624"/>
                  </a:lnTo>
                  <a:lnTo>
                    <a:pt x="42018" y="25037"/>
                  </a:lnTo>
                  <a:lnTo>
                    <a:pt x="42672" y="25908"/>
                  </a:lnTo>
                  <a:lnTo>
                    <a:pt x="41148" y="22860"/>
                  </a:lnTo>
                  <a:lnTo>
                    <a:pt x="39624" y="21336"/>
                  </a:lnTo>
                  <a:lnTo>
                    <a:pt x="38100" y="7620"/>
                  </a:lnTo>
                  <a:lnTo>
                    <a:pt x="39624" y="1524"/>
                  </a:lnTo>
                  <a:lnTo>
                    <a:pt x="35052" y="0"/>
                  </a:lnTo>
                  <a:close/>
                </a:path>
              </a:pathLst>
            </a:custGeom>
            <a:solidFill>
              <a:srgbClr val="000000"/>
            </a:solidFill>
          </p:spPr>
          <p:txBody>
            <a:bodyPr wrap="square" lIns="0" tIns="0" rIns="0" bIns="0" rtlCol="0">
              <a:noAutofit/>
            </a:bodyPr>
            <a:lstStyle/>
            <a:p>
              <a:endParaRPr/>
            </a:p>
          </p:txBody>
        </p:sp>
        <p:sp>
          <p:nvSpPr>
            <p:cNvPr id="117" name="object 117"/>
            <p:cNvSpPr/>
            <p:nvPr/>
          </p:nvSpPr>
          <p:spPr>
            <a:xfrm>
              <a:off x="3648455" y="2244852"/>
              <a:ext cx="345948" cy="903731"/>
            </a:xfrm>
            <a:custGeom>
              <a:avLst/>
              <a:gdLst/>
              <a:ahLst/>
              <a:cxnLst/>
              <a:rect l="l" t="t" r="r" b="b"/>
              <a:pathLst>
                <a:path w="345948" h="903731">
                  <a:moveTo>
                    <a:pt x="33528" y="903731"/>
                  </a:moveTo>
                  <a:lnTo>
                    <a:pt x="38100" y="894588"/>
                  </a:lnTo>
                  <a:lnTo>
                    <a:pt x="44196" y="882396"/>
                  </a:lnTo>
                  <a:lnTo>
                    <a:pt x="50292" y="870203"/>
                  </a:lnTo>
                  <a:lnTo>
                    <a:pt x="57912" y="856488"/>
                  </a:lnTo>
                  <a:lnTo>
                    <a:pt x="65532" y="839724"/>
                  </a:lnTo>
                  <a:lnTo>
                    <a:pt x="74676" y="822960"/>
                  </a:lnTo>
                  <a:lnTo>
                    <a:pt x="82296" y="804672"/>
                  </a:lnTo>
                  <a:lnTo>
                    <a:pt x="91440" y="786384"/>
                  </a:lnTo>
                  <a:lnTo>
                    <a:pt x="100584" y="766572"/>
                  </a:lnTo>
                  <a:lnTo>
                    <a:pt x="111252" y="746760"/>
                  </a:lnTo>
                  <a:lnTo>
                    <a:pt x="131064" y="705612"/>
                  </a:lnTo>
                  <a:lnTo>
                    <a:pt x="150876" y="665988"/>
                  </a:lnTo>
                  <a:lnTo>
                    <a:pt x="160020" y="644651"/>
                  </a:lnTo>
                  <a:lnTo>
                    <a:pt x="170688" y="626363"/>
                  </a:lnTo>
                  <a:lnTo>
                    <a:pt x="179832" y="606551"/>
                  </a:lnTo>
                  <a:lnTo>
                    <a:pt x="192024" y="585215"/>
                  </a:lnTo>
                  <a:lnTo>
                    <a:pt x="204216" y="565403"/>
                  </a:lnTo>
                  <a:lnTo>
                    <a:pt x="216408" y="542543"/>
                  </a:lnTo>
                  <a:lnTo>
                    <a:pt x="243840" y="498348"/>
                  </a:lnTo>
                  <a:lnTo>
                    <a:pt x="271272" y="452627"/>
                  </a:lnTo>
                  <a:lnTo>
                    <a:pt x="284988" y="428243"/>
                  </a:lnTo>
                  <a:lnTo>
                    <a:pt x="297180" y="405384"/>
                  </a:lnTo>
                  <a:lnTo>
                    <a:pt x="309372" y="382524"/>
                  </a:lnTo>
                  <a:lnTo>
                    <a:pt x="318516" y="359663"/>
                  </a:lnTo>
                  <a:lnTo>
                    <a:pt x="329184" y="336803"/>
                  </a:lnTo>
                  <a:lnTo>
                    <a:pt x="335280" y="313943"/>
                  </a:lnTo>
                  <a:lnTo>
                    <a:pt x="341376" y="292608"/>
                  </a:lnTo>
                  <a:lnTo>
                    <a:pt x="342900" y="281939"/>
                  </a:lnTo>
                  <a:lnTo>
                    <a:pt x="344424" y="271272"/>
                  </a:lnTo>
                  <a:lnTo>
                    <a:pt x="345948" y="251460"/>
                  </a:lnTo>
                  <a:lnTo>
                    <a:pt x="344424" y="231648"/>
                  </a:lnTo>
                  <a:lnTo>
                    <a:pt x="342900" y="211836"/>
                  </a:lnTo>
                  <a:lnTo>
                    <a:pt x="338328" y="193548"/>
                  </a:lnTo>
                  <a:lnTo>
                    <a:pt x="333756" y="175260"/>
                  </a:lnTo>
                  <a:lnTo>
                    <a:pt x="327660" y="158496"/>
                  </a:lnTo>
                  <a:lnTo>
                    <a:pt x="320040" y="140208"/>
                  </a:lnTo>
                  <a:lnTo>
                    <a:pt x="312420" y="123443"/>
                  </a:lnTo>
                  <a:lnTo>
                    <a:pt x="303276" y="108203"/>
                  </a:lnTo>
                  <a:lnTo>
                    <a:pt x="292608" y="91439"/>
                  </a:lnTo>
                  <a:lnTo>
                    <a:pt x="283464" y="76200"/>
                  </a:lnTo>
                  <a:lnTo>
                    <a:pt x="272796" y="60960"/>
                  </a:lnTo>
                  <a:lnTo>
                    <a:pt x="249936" y="30479"/>
                  </a:lnTo>
                  <a:lnTo>
                    <a:pt x="227076" y="0"/>
                  </a:lnTo>
                  <a:lnTo>
                    <a:pt x="196596" y="24384"/>
                  </a:lnTo>
                  <a:lnTo>
                    <a:pt x="219456" y="53339"/>
                  </a:lnTo>
                  <a:lnTo>
                    <a:pt x="240792" y="82296"/>
                  </a:lnTo>
                  <a:lnTo>
                    <a:pt x="251460" y="97536"/>
                  </a:lnTo>
                  <a:lnTo>
                    <a:pt x="262128" y="112775"/>
                  </a:lnTo>
                  <a:lnTo>
                    <a:pt x="269748" y="128015"/>
                  </a:lnTo>
                  <a:lnTo>
                    <a:pt x="278892" y="141731"/>
                  </a:lnTo>
                  <a:lnTo>
                    <a:pt x="286512" y="156972"/>
                  </a:lnTo>
                  <a:lnTo>
                    <a:pt x="292608" y="172212"/>
                  </a:lnTo>
                  <a:lnTo>
                    <a:pt x="297180" y="187451"/>
                  </a:lnTo>
                  <a:lnTo>
                    <a:pt x="301752" y="204215"/>
                  </a:lnTo>
                  <a:lnTo>
                    <a:pt x="304800" y="219455"/>
                  </a:lnTo>
                  <a:lnTo>
                    <a:pt x="306324" y="236219"/>
                  </a:lnTo>
                  <a:lnTo>
                    <a:pt x="307848" y="252984"/>
                  </a:lnTo>
                  <a:lnTo>
                    <a:pt x="306324" y="269748"/>
                  </a:lnTo>
                  <a:lnTo>
                    <a:pt x="304800" y="277367"/>
                  </a:lnTo>
                  <a:lnTo>
                    <a:pt x="303276" y="286512"/>
                  </a:lnTo>
                  <a:lnTo>
                    <a:pt x="298704" y="304800"/>
                  </a:lnTo>
                  <a:lnTo>
                    <a:pt x="292608" y="324612"/>
                  </a:lnTo>
                  <a:lnTo>
                    <a:pt x="283464" y="345948"/>
                  </a:lnTo>
                  <a:lnTo>
                    <a:pt x="274320" y="367284"/>
                  </a:lnTo>
                  <a:lnTo>
                    <a:pt x="263652" y="388619"/>
                  </a:lnTo>
                  <a:lnTo>
                    <a:pt x="251460" y="409955"/>
                  </a:lnTo>
                  <a:lnTo>
                    <a:pt x="237744" y="432815"/>
                  </a:lnTo>
                  <a:lnTo>
                    <a:pt x="211836" y="478536"/>
                  </a:lnTo>
                  <a:lnTo>
                    <a:pt x="184404" y="522731"/>
                  </a:lnTo>
                  <a:lnTo>
                    <a:pt x="170688" y="545591"/>
                  </a:lnTo>
                  <a:lnTo>
                    <a:pt x="158496" y="566927"/>
                  </a:lnTo>
                  <a:lnTo>
                    <a:pt x="146304" y="588263"/>
                  </a:lnTo>
                  <a:lnTo>
                    <a:pt x="135636" y="608076"/>
                  </a:lnTo>
                  <a:lnTo>
                    <a:pt x="126492" y="627888"/>
                  </a:lnTo>
                  <a:lnTo>
                    <a:pt x="115824" y="649224"/>
                  </a:lnTo>
                  <a:lnTo>
                    <a:pt x="96012" y="690372"/>
                  </a:lnTo>
                  <a:lnTo>
                    <a:pt x="76200" y="729996"/>
                  </a:lnTo>
                  <a:lnTo>
                    <a:pt x="67056" y="751331"/>
                  </a:lnTo>
                  <a:lnTo>
                    <a:pt x="57912" y="769619"/>
                  </a:lnTo>
                  <a:lnTo>
                    <a:pt x="48768" y="789431"/>
                  </a:lnTo>
                  <a:lnTo>
                    <a:pt x="39624" y="806196"/>
                  </a:lnTo>
                  <a:lnTo>
                    <a:pt x="32004" y="822960"/>
                  </a:lnTo>
                  <a:lnTo>
                    <a:pt x="24384" y="839724"/>
                  </a:lnTo>
                  <a:lnTo>
                    <a:pt x="16764" y="853439"/>
                  </a:lnTo>
                  <a:lnTo>
                    <a:pt x="10668" y="865631"/>
                  </a:lnTo>
                  <a:lnTo>
                    <a:pt x="4572" y="876300"/>
                  </a:lnTo>
                  <a:lnTo>
                    <a:pt x="0" y="885443"/>
                  </a:lnTo>
                  <a:lnTo>
                    <a:pt x="33528" y="903731"/>
                  </a:lnTo>
                  <a:close/>
                </a:path>
              </a:pathLst>
            </a:custGeom>
            <a:solidFill>
              <a:srgbClr val="FF0000"/>
            </a:solidFill>
          </p:spPr>
          <p:txBody>
            <a:bodyPr wrap="square" lIns="0" tIns="0" rIns="0" bIns="0" rtlCol="0">
              <a:noAutofit/>
            </a:bodyPr>
            <a:lstStyle/>
            <a:p>
              <a:endParaRPr/>
            </a:p>
          </p:txBody>
        </p:sp>
        <p:sp>
          <p:nvSpPr>
            <p:cNvPr id="118" name="object 118"/>
            <p:cNvSpPr/>
            <p:nvPr/>
          </p:nvSpPr>
          <p:spPr>
            <a:xfrm>
              <a:off x="3631691" y="3130295"/>
              <a:ext cx="41148" cy="42672"/>
            </a:xfrm>
            <a:custGeom>
              <a:avLst/>
              <a:gdLst/>
              <a:ahLst/>
              <a:cxnLst/>
              <a:rect l="l" t="t" r="r" b="b"/>
              <a:pathLst>
                <a:path w="41148" h="42672">
                  <a:moveTo>
                    <a:pt x="0" y="21336"/>
                  </a:moveTo>
                  <a:lnTo>
                    <a:pt x="662" y="26869"/>
                  </a:lnTo>
                  <a:lnTo>
                    <a:pt x="8015" y="38266"/>
                  </a:lnTo>
                  <a:lnTo>
                    <a:pt x="21336" y="42672"/>
                  </a:lnTo>
                  <a:lnTo>
                    <a:pt x="25330" y="42237"/>
                  </a:lnTo>
                  <a:lnTo>
                    <a:pt x="36561" y="35044"/>
                  </a:lnTo>
                  <a:lnTo>
                    <a:pt x="41148" y="21336"/>
                  </a:lnTo>
                  <a:lnTo>
                    <a:pt x="40717" y="16829"/>
                  </a:lnTo>
                  <a:lnTo>
                    <a:pt x="33793" y="4713"/>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119" name="object 119"/>
            <p:cNvSpPr/>
            <p:nvPr/>
          </p:nvSpPr>
          <p:spPr>
            <a:xfrm>
              <a:off x="3611879" y="3110483"/>
              <a:ext cx="80772" cy="82296"/>
            </a:xfrm>
            <a:custGeom>
              <a:avLst/>
              <a:gdLst/>
              <a:ahLst/>
              <a:cxnLst/>
              <a:rect l="l" t="t" r="r" b="b"/>
              <a:pathLst>
                <a:path w="80772" h="82296">
                  <a:moveTo>
                    <a:pt x="41452" y="43281"/>
                  </a:moveTo>
                  <a:lnTo>
                    <a:pt x="41300" y="43738"/>
                  </a:lnTo>
                  <a:lnTo>
                    <a:pt x="41656" y="43179"/>
                  </a:lnTo>
                  <a:lnTo>
                    <a:pt x="41452" y="43281"/>
                  </a:lnTo>
                  <a:close/>
                </a:path>
                <a:path w="80772" h="82296">
                  <a:moveTo>
                    <a:pt x="39624" y="44196"/>
                  </a:moveTo>
                  <a:lnTo>
                    <a:pt x="39624" y="82296"/>
                  </a:lnTo>
                  <a:lnTo>
                    <a:pt x="42672" y="82296"/>
                  </a:lnTo>
                  <a:lnTo>
                    <a:pt x="39624" y="44196"/>
                  </a:lnTo>
                  <a:close/>
                </a:path>
                <a:path w="80772" h="82296">
                  <a:moveTo>
                    <a:pt x="42672" y="42672"/>
                  </a:moveTo>
                  <a:lnTo>
                    <a:pt x="41656" y="43179"/>
                  </a:lnTo>
                  <a:lnTo>
                    <a:pt x="41365" y="43760"/>
                  </a:lnTo>
                  <a:lnTo>
                    <a:pt x="41452" y="43281"/>
                  </a:lnTo>
                  <a:lnTo>
                    <a:pt x="41656" y="43179"/>
                  </a:lnTo>
                  <a:lnTo>
                    <a:pt x="42672" y="42672"/>
                  </a:lnTo>
                  <a:lnTo>
                    <a:pt x="42672" y="41148"/>
                  </a:lnTo>
                  <a:lnTo>
                    <a:pt x="42367" y="40538"/>
                  </a:lnTo>
                  <a:lnTo>
                    <a:pt x="41757" y="39319"/>
                  </a:lnTo>
                  <a:lnTo>
                    <a:pt x="41656" y="39115"/>
                  </a:lnTo>
                  <a:lnTo>
                    <a:pt x="41365" y="38535"/>
                  </a:lnTo>
                  <a:lnTo>
                    <a:pt x="41148" y="38100"/>
                  </a:lnTo>
                  <a:lnTo>
                    <a:pt x="40386" y="38480"/>
                  </a:lnTo>
                  <a:lnTo>
                    <a:pt x="39928" y="38709"/>
                  </a:lnTo>
                  <a:lnTo>
                    <a:pt x="39471" y="38557"/>
                  </a:lnTo>
                  <a:lnTo>
                    <a:pt x="39624" y="38100"/>
                  </a:lnTo>
                  <a:lnTo>
                    <a:pt x="38100" y="38100"/>
                  </a:lnTo>
                  <a:lnTo>
                    <a:pt x="38100" y="0"/>
                  </a:lnTo>
                  <a:lnTo>
                    <a:pt x="38100" y="42672"/>
                  </a:lnTo>
                  <a:lnTo>
                    <a:pt x="39014" y="42976"/>
                  </a:lnTo>
                  <a:lnTo>
                    <a:pt x="38862" y="41909"/>
                  </a:lnTo>
                  <a:lnTo>
                    <a:pt x="38608" y="41147"/>
                  </a:lnTo>
                  <a:lnTo>
                    <a:pt x="39243" y="39242"/>
                  </a:lnTo>
                  <a:lnTo>
                    <a:pt x="39014" y="39319"/>
                  </a:lnTo>
                  <a:lnTo>
                    <a:pt x="38404" y="40538"/>
                  </a:lnTo>
                  <a:lnTo>
                    <a:pt x="38404" y="41757"/>
                  </a:lnTo>
                  <a:lnTo>
                    <a:pt x="38100" y="41148"/>
                  </a:lnTo>
                  <a:lnTo>
                    <a:pt x="38100" y="39624"/>
                  </a:lnTo>
                  <a:lnTo>
                    <a:pt x="39243" y="38480"/>
                  </a:lnTo>
                  <a:lnTo>
                    <a:pt x="39406" y="38535"/>
                  </a:lnTo>
                  <a:lnTo>
                    <a:pt x="39319" y="39014"/>
                  </a:lnTo>
                  <a:lnTo>
                    <a:pt x="40386" y="38861"/>
                  </a:lnTo>
                  <a:lnTo>
                    <a:pt x="40843" y="38709"/>
                  </a:lnTo>
                  <a:lnTo>
                    <a:pt x="41300" y="38557"/>
                  </a:lnTo>
                  <a:lnTo>
                    <a:pt x="41452" y="39014"/>
                  </a:lnTo>
                  <a:lnTo>
                    <a:pt x="41529" y="39242"/>
                  </a:lnTo>
                  <a:lnTo>
                    <a:pt x="42164" y="41147"/>
                  </a:lnTo>
                  <a:lnTo>
                    <a:pt x="42367" y="41757"/>
                  </a:lnTo>
                  <a:lnTo>
                    <a:pt x="41757" y="42976"/>
                  </a:lnTo>
                  <a:lnTo>
                    <a:pt x="41529" y="43052"/>
                  </a:lnTo>
                  <a:lnTo>
                    <a:pt x="40843" y="43586"/>
                  </a:lnTo>
                  <a:lnTo>
                    <a:pt x="41148" y="44196"/>
                  </a:lnTo>
                  <a:lnTo>
                    <a:pt x="42672" y="44196"/>
                  </a:lnTo>
                  <a:lnTo>
                    <a:pt x="42672" y="42672"/>
                  </a:lnTo>
                  <a:close/>
                </a:path>
                <a:path w="80772" h="82296">
                  <a:moveTo>
                    <a:pt x="38404" y="41757"/>
                  </a:moveTo>
                  <a:lnTo>
                    <a:pt x="38404" y="40538"/>
                  </a:lnTo>
                  <a:lnTo>
                    <a:pt x="39014" y="39319"/>
                  </a:lnTo>
                  <a:lnTo>
                    <a:pt x="39243" y="39242"/>
                  </a:lnTo>
                  <a:lnTo>
                    <a:pt x="40386" y="38861"/>
                  </a:lnTo>
                  <a:lnTo>
                    <a:pt x="39319" y="39014"/>
                  </a:lnTo>
                  <a:lnTo>
                    <a:pt x="39116" y="39115"/>
                  </a:lnTo>
                  <a:lnTo>
                    <a:pt x="38100" y="39624"/>
                  </a:lnTo>
                  <a:lnTo>
                    <a:pt x="38100" y="41148"/>
                  </a:lnTo>
                  <a:lnTo>
                    <a:pt x="38404" y="41757"/>
                  </a:lnTo>
                  <a:close/>
                </a:path>
                <a:path w="80772" h="82296">
                  <a:moveTo>
                    <a:pt x="39116" y="39115"/>
                  </a:moveTo>
                  <a:lnTo>
                    <a:pt x="39319" y="39014"/>
                  </a:lnTo>
                  <a:lnTo>
                    <a:pt x="39406" y="38535"/>
                  </a:lnTo>
                  <a:lnTo>
                    <a:pt x="39243" y="38480"/>
                  </a:lnTo>
                  <a:lnTo>
                    <a:pt x="38100" y="39624"/>
                  </a:lnTo>
                  <a:lnTo>
                    <a:pt x="39116" y="39115"/>
                  </a:lnTo>
                  <a:close/>
                </a:path>
                <a:path w="80772" h="82296">
                  <a:moveTo>
                    <a:pt x="38100" y="82296"/>
                  </a:moveTo>
                  <a:lnTo>
                    <a:pt x="39624" y="82296"/>
                  </a:lnTo>
                  <a:lnTo>
                    <a:pt x="39624" y="44196"/>
                  </a:lnTo>
                  <a:lnTo>
                    <a:pt x="39471" y="43738"/>
                  </a:lnTo>
                  <a:lnTo>
                    <a:pt x="39928" y="43586"/>
                  </a:lnTo>
                  <a:lnTo>
                    <a:pt x="40131" y="43688"/>
                  </a:lnTo>
                  <a:lnTo>
                    <a:pt x="39624" y="44196"/>
                  </a:lnTo>
                  <a:lnTo>
                    <a:pt x="42672" y="82296"/>
                  </a:lnTo>
                  <a:lnTo>
                    <a:pt x="47244" y="80772"/>
                  </a:lnTo>
                  <a:lnTo>
                    <a:pt x="42672" y="38100"/>
                  </a:lnTo>
                  <a:lnTo>
                    <a:pt x="42672" y="39624"/>
                  </a:lnTo>
                  <a:lnTo>
                    <a:pt x="41656" y="39115"/>
                  </a:lnTo>
                  <a:lnTo>
                    <a:pt x="41757" y="39319"/>
                  </a:lnTo>
                  <a:lnTo>
                    <a:pt x="42367" y="40538"/>
                  </a:lnTo>
                  <a:lnTo>
                    <a:pt x="42672" y="41148"/>
                  </a:lnTo>
                  <a:lnTo>
                    <a:pt x="42672" y="44196"/>
                  </a:lnTo>
                  <a:lnTo>
                    <a:pt x="41148" y="44196"/>
                  </a:lnTo>
                  <a:lnTo>
                    <a:pt x="40385" y="43815"/>
                  </a:lnTo>
                  <a:lnTo>
                    <a:pt x="40386" y="43433"/>
                  </a:lnTo>
                  <a:lnTo>
                    <a:pt x="39319" y="43281"/>
                  </a:lnTo>
                  <a:lnTo>
                    <a:pt x="39406" y="43760"/>
                  </a:lnTo>
                  <a:lnTo>
                    <a:pt x="38100" y="44196"/>
                  </a:lnTo>
                  <a:lnTo>
                    <a:pt x="38100" y="82296"/>
                  </a:lnTo>
                  <a:close/>
                </a:path>
                <a:path w="80772" h="82296">
                  <a:moveTo>
                    <a:pt x="39928" y="43586"/>
                  </a:moveTo>
                  <a:lnTo>
                    <a:pt x="39471" y="43738"/>
                  </a:lnTo>
                  <a:lnTo>
                    <a:pt x="39624" y="44196"/>
                  </a:lnTo>
                  <a:lnTo>
                    <a:pt x="40131" y="43688"/>
                  </a:lnTo>
                  <a:lnTo>
                    <a:pt x="39928" y="43586"/>
                  </a:lnTo>
                  <a:close/>
                </a:path>
                <a:path w="80772" h="82296">
                  <a:moveTo>
                    <a:pt x="38100" y="42672"/>
                  </a:moveTo>
                  <a:lnTo>
                    <a:pt x="39116" y="43179"/>
                  </a:lnTo>
                  <a:lnTo>
                    <a:pt x="40386" y="43433"/>
                  </a:lnTo>
                  <a:lnTo>
                    <a:pt x="38862" y="41909"/>
                  </a:lnTo>
                  <a:lnTo>
                    <a:pt x="39014" y="42976"/>
                  </a:lnTo>
                  <a:lnTo>
                    <a:pt x="38100" y="42672"/>
                  </a:lnTo>
                  <a:close/>
                </a:path>
                <a:path w="80772" h="82296">
                  <a:moveTo>
                    <a:pt x="40385" y="43815"/>
                  </a:moveTo>
                  <a:lnTo>
                    <a:pt x="41148" y="44196"/>
                  </a:lnTo>
                  <a:lnTo>
                    <a:pt x="40640" y="43687"/>
                  </a:lnTo>
                  <a:lnTo>
                    <a:pt x="40386" y="43433"/>
                  </a:lnTo>
                  <a:lnTo>
                    <a:pt x="40385" y="43815"/>
                  </a:lnTo>
                  <a:close/>
                </a:path>
                <a:path w="80772" h="82296">
                  <a:moveTo>
                    <a:pt x="41910" y="41909"/>
                  </a:moveTo>
                  <a:lnTo>
                    <a:pt x="40386" y="43433"/>
                  </a:lnTo>
                  <a:lnTo>
                    <a:pt x="39243" y="43052"/>
                  </a:lnTo>
                  <a:lnTo>
                    <a:pt x="38100" y="42672"/>
                  </a:lnTo>
                  <a:lnTo>
                    <a:pt x="38100" y="0"/>
                  </a:lnTo>
                  <a:lnTo>
                    <a:pt x="33528" y="1524"/>
                  </a:lnTo>
                  <a:lnTo>
                    <a:pt x="30480" y="1524"/>
                  </a:lnTo>
                  <a:lnTo>
                    <a:pt x="25908" y="3048"/>
                  </a:lnTo>
                  <a:lnTo>
                    <a:pt x="22860" y="4572"/>
                  </a:lnTo>
                  <a:lnTo>
                    <a:pt x="19812" y="6096"/>
                  </a:lnTo>
                  <a:lnTo>
                    <a:pt x="16764" y="9144"/>
                  </a:lnTo>
                  <a:lnTo>
                    <a:pt x="13716" y="10668"/>
                  </a:lnTo>
                  <a:lnTo>
                    <a:pt x="10668" y="13716"/>
                  </a:lnTo>
                  <a:lnTo>
                    <a:pt x="7620" y="16764"/>
                  </a:lnTo>
                  <a:lnTo>
                    <a:pt x="6096" y="19812"/>
                  </a:lnTo>
                  <a:lnTo>
                    <a:pt x="4572" y="24384"/>
                  </a:lnTo>
                  <a:lnTo>
                    <a:pt x="3048" y="24384"/>
                  </a:lnTo>
                  <a:lnTo>
                    <a:pt x="3048" y="27432"/>
                  </a:lnTo>
                  <a:lnTo>
                    <a:pt x="1524" y="30480"/>
                  </a:lnTo>
                  <a:lnTo>
                    <a:pt x="1524" y="35052"/>
                  </a:lnTo>
                  <a:lnTo>
                    <a:pt x="0" y="39624"/>
                  </a:lnTo>
                  <a:lnTo>
                    <a:pt x="0" y="42672"/>
                  </a:lnTo>
                  <a:lnTo>
                    <a:pt x="1524" y="47244"/>
                  </a:lnTo>
                  <a:lnTo>
                    <a:pt x="1524" y="50292"/>
                  </a:lnTo>
                  <a:lnTo>
                    <a:pt x="3048" y="54864"/>
                  </a:lnTo>
                  <a:lnTo>
                    <a:pt x="4572" y="57912"/>
                  </a:lnTo>
                  <a:lnTo>
                    <a:pt x="6096" y="62484"/>
                  </a:lnTo>
                  <a:lnTo>
                    <a:pt x="7620" y="65532"/>
                  </a:lnTo>
                  <a:lnTo>
                    <a:pt x="10668" y="68580"/>
                  </a:lnTo>
                  <a:lnTo>
                    <a:pt x="13716" y="71628"/>
                  </a:lnTo>
                  <a:lnTo>
                    <a:pt x="16764" y="73152"/>
                  </a:lnTo>
                  <a:lnTo>
                    <a:pt x="19812" y="76200"/>
                  </a:lnTo>
                  <a:lnTo>
                    <a:pt x="22860" y="77724"/>
                  </a:lnTo>
                  <a:lnTo>
                    <a:pt x="25908" y="79248"/>
                  </a:lnTo>
                  <a:lnTo>
                    <a:pt x="30480" y="80772"/>
                  </a:lnTo>
                  <a:lnTo>
                    <a:pt x="33528" y="80772"/>
                  </a:lnTo>
                  <a:lnTo>
                    <a:pt x="38100" y="82296"/>
                  </a:lnTo>
                  <a:lnTo>
                    <a:pt x="38100" y="44196"/>
                  </a:lnTo>
                  <a:lnTo>
                    <a:pt x="39406" y="43760"/>
                  </a:lnTo>
                  <a:lnTo>
                    <a:pt x="39319" y="43281"/>
                  </a:lnTo>
                  <a:lnTo>
                    <a:pt x="40386" y="43433"/>
                  </a:lnTo>
                  <a:lnTo>
                    <a:pt x="40640" y="43687"/>
                  </a:lnTo>
                  <a:lnTo>
                    <a:pt x="41148" y="44196"/>
                  </a:lnTo>
                  <a:lnTo>
                    <a:pt x="40843" y="43586"/>
                  </a:lnTo>
                  <a:lnTo>
                    <a:pt x="41529" y="43052"/>
                  </a:lnTo>
                  <a:lnTo>
                    <a:pt x="41757" y="42976"/>
                  </a:lnTo>
                  <a:lnTo>
                    <a:pt x="42367" y="41757"/>
                  </a:lnTo>
                  <a:lnTo>
                    <a:pt x="42164" y="41147"/>
                  </a:lnTo>
                  <a:lnTo>
                    <a:pt x="41910" y="41909"/>
                  </a:lnTo>
                  <a:close/>
                </a:path>
                <a:path w="80772" h="82296">
                  <a:moveTo>
                    <a:pt x="40843" y="38709"/>
                  </a:moveTo>
                  <a:lnTo>
                    <a:pt x="40386" y="38861"/>
                  </a:lnTo>
                  <a:lnTo>
                    <a:pt x="41529" y="39242"/>
                  </a:lnTo>
                  <a:lnTo>
                    <a:pt x="41452" y="39014"/>
                  </a:lnTo>
                  <a:lnTo>
                    <a:pt x="41300" y="38557"/>
                  </a:lnTo>
                  <a:lnTo>
                    <a:pt x="40843" y="38709"/>
                  </a:lnTo>
                  <a:close/>
                </a:path>
                <a:path w="80772" h="82296">
                  <a:moveTo>
                    <a:pt x="70104" y="13716"/>
                  </a:moveTo>
                  <a:lnTo>
                    <a:pt x="70104" y="12192"/>
                  </a:lnTo>
                  <a:lnTo>
                    <a:pt x="67056" y="10668"/>
                  </a:lnTo>
                  <a:lnTo>
                    <a:pt x="64008" y="9144"/>
                  </a:lnTo>
                  <a:lnTo>
                    <a:pt x="62484" y="6096"/>
                  </a:lnTo>
                  <a:lnTo>
                    <a:pt x="57912" y="4572"/>
                  </a:lnTo>
                  <a:lnTo>
                    <a:pt x="54864" y="3048"/>
                  </a:lnTo>
                  <a:lnTo>
                    <a:pt x="50292" y="1524"/>
                  </a:lnTo>
                  <a:lnTo>
                    <a:pt x="47244" y="1524"/>
                  </a:lnTo>
                  <a:lnTo>
                    <a:pt x="42672" y="0"/>
                  </a:lnTo>
                  <a:lnTo>
                    <a:pt x="38100" y="0"/>
                  </a:lnTo>
                  <a:lnTo>
                    <a:pt x="38100" y="38100"/>
                  </a:lnTo>
                  <a:lnTo>
                    <a:pt x="39624" y="38100"/>
                  </a:lnTo>
                  <a:lnTo>
                    <a:pt x="39471" y="38557"/>
                  </a:lnTo>
                  <a:lnTo>
                    <a:pt x="39928" y="38709"/>
                  </a:lnTo>
                  <a:lnTo>
                    <a:pt x="40386" y="38480"/>
                  </a:lnTo>
                  <a:lnTo>
                    <a:pt x="41148" y="38100"/>
                  </a:lnTo>
                  <a:lnTo>
                    <a:pt x="41529" y="38480"/>
                  </a:lnTo>
                  <a:lnTo>
                    <a:pt x="41148" y="38100"/>
                  </a:lnTo>
                  <a:lnTo>
                    <a:pt x="41365" y="38535"/>
                  </a:lnTo>
                  <a:lnTo>
                    <a:pt x="41656" y="39115"/>
                  </a:lnTo>
                  <a:lnTo>
                    <a:pt x="42672" y="39624"/>
                  </a:lnTo>
                  <a:lnTo>
                    <a:pt x="42672" y="38100"/>
                  </a:lnTo>
                  <a:lnTo>
                    <a:pt x="47244" y="80772"/>
                  </a:lnTo>
                  <a:lnTo>
                    <a:pt x="50292" y="80772"/>
                  </a:lnTo>
                  <a:lnTo>
                    <a:pt x="54864" y="79248"/>
                  </a:lnTo>
                  <a:lnTo>
                    <a:pt x="57912" y="77724"/>
                  </a:lnTo>
                  <a:lnTo>
                    <a:pt x="62484" y="76200"/>
                  </a:lnTo>
                  <a:lnTo>
                    <a:pt x="64008" y="73152"/>
                  </a:lnTo>
                  <a:lnTo>
                    <a:pt x="67056" y="71628"/>
                  </a:lnTo>
                  <a:lnTo>
                    <a:pt x="70104" y="68580"/>
                  </a:lnTo>
                  <a:lnTo>
                    <a:pt x="73152" y="65532"/>
                  </a:lnTo>
                  <a:lnTo>
                    <a:pt x="74675" y="62484"/>
                  </a:lnTo>
                  <a:lnTo>
                    <a:pt x="76200" y="59436"/>
                  </a:lnTo>
                  <a:lnTo>
                    <a:pt x="77724" y="57912"/>
                  </a:lnTo>
                  <a:lnTo>
                    <a:pt x="77724" y="54864"/>
                  </a:lnTo>
                  <a:lnTo>
                    <a:pt x="79248" y="50292"/>
                  </a:lnTo>
                  <a:lnTo>
                    <a:pt x="80772" y="47244"/>
                  </a:lnTo>
                  <a:lnTo>
                    <a:pt x="80772" y="33528"/>
                  </a:lnTo>
                  <a:lnTo>
                    <a:pt x="79248" y="30480"/>
                  </a:lnTo>
                  <a:lnTo>
                    <a:pt x="77724" y="27432"/>
                  </a:lnTo>
                  <a:lnTo>
                    <a:pt x="76200" y="24384"/>
                  </a:lnTo>
                  <a:lnTo>
                    <a:pt x="74675" y="19812"/>
                  </a:lnTo>
                  <a:lnTo>
                    <a:pt x="73152" y="16764"/>
                  </a:lnTo>
                  <a:lnTo>
                    <a:pt x="70104" y="13716"/>
                  </a:lnTo>
                  <a:close/>
                </a:path>
              </a:pathLst>
            </a:custGeom>
            <a:solidFill>
              <a:srgbClr val="000000"/>
            </a:solidFill>
          </p:spPr>
          <p:txBody>
            <a:bodyPr wrap="square" lIns="0" tIns="0" rIns="0" bIns="0" rtlCol="0">
              <a:noAutofit/>
            </a:bodyPr>
            <a:lstStyle/>
            <a:p>
              <a:endParaRPr/>
            </a:p>
          </p:txBody>
        </p:sp>
        <p:sp>
          <p:nvSpPr>
            <p:cNvPr id="120" name="object 120"/>
            <p:cNvSpPr/>
            <p:nvPr/>
          </p:nvSpPr>
          <p:spPr>
            <a:xfrm>
              <a:off x="3621024" y="3121152"/>
              <a:ext cx="62484" cy="62484"/>
            </a:xfrm>
            <a:custGeom>
              <a:avLst/>
              <a:gdLst/>
              <a:ahLst/>
              <a:cxnLst/>
              <a:rect l="l" t="t" r="r" b="b"/>
              <a:pathLst>
                <a:path w="62484" h="62484">
                  <a:moveTo>
                    <a:pt x="56387" y="28955"/>
                  </a:moveTo>
                  <a:lnTo>
                    <a:pt x="59436" y="45719"/>
                  </a:lnTo>
                  <a:lnTo>
                    <a:pt x="56387" y="27431"/>
                  </a:lnTo>
                  <a:lnTo>
                    <a:pt x="56387" y="28955"/>
                  </a:lnTo>
                  <a:close/>
                </a:path>
                <a:path w="62484" h="62484">
                  <a:moveTo>
                    <a:pt x="25908" y="19812"/>
                  </a:moveTo>
                  <a:lnTo>
                    <a:pt x="27431" y="18287"/>
                  </a:lnTo>
                  <a:lnTo>
                    <a:pt x="25908" y="6096"/>
                  </a:lnTo>
                  <a:lnTo>
                    <a:pt x="25908" y="19812"/>
                  </a:lnTo>
                  <a:close/>
                </a:path>
                <a:path w="62484" h="62484">
                  <a:moveTo>
                    <a:pt x="56387" y="22860"/>
                  </a:moveTo>
                  <a:lnTo>
                    <a:pt x="56387" y="35051"/>
                  </a:lnTo>
                  <a:lnTo>
                    <a:pt x="56387" y="22860"/>
                  </a:lnTo>
                  <a:close/>
                </a:path>
                <a:path w="62484" h="62484">
                  <a:moveTo>
                    <a:pt x="7620" y="24384"/>
                  </a:moveTo>
                  <a:lnTo>
                    <a:pt x="9143" y="41148"/>
                  </a:lnTo>
                  <a:lnTo>
                    <a:pt x="7620" y="22860"/>
                  </a:lnTo>
                  <a:lnTo>
                    <a:pt x="7620" y="24384"/>
                  </a:lnTo>
                  <a:close/>
                </a:path>
                <a:path w="62484" h="62484">
                  <a:moveTo>
                    <a:pt x="27431" y="0"/>
                  </a:moveTo>
                  <a:lnTo>
                    <a:pt x="22860" y="0"/>
                  </a:lnTo>
                  <a:lnTo>
                    <a:pt x="22860" y="7619"/>
                  </a:lnTo>
                  <a:lnTo>
                    <a:pt x="21336" y="7619"/>
                  </a:lnTo>
                  <a:lnTo>
                    <a:pt x="19812" y="25908"/>
                  </a:lnTo>
                  <a:lnTo>
                    <a:pt x="18287" y="30479"/>
                  </a:lnTo>
                  <a:lnTo>
                    <a:pt x="19812" y="35051"/>
                  </a:lnTo>
                  <a:lnTo>
                    <a:pt x="19812" y="36575"/>
                  </a:lnTo>
                  <a:lnTo>
                    <a:pt x="18287" y="32003"/>
                  </a:lnTo>
                  <a:lnTo>
                    <a:pt x="18287" y="9143"/>
                  </a:lnTo>
                  <a:lnTo>
                    <a:pt x="16763" y="4572"/>
                  </a:lnTo>
                  <a:lnTo>
                    <a:pt x="12191" y="6096"/>
                  </a:lnTo>
                  <a:lnTo>
                    <a:pt x="9143" y="9143"/>
                  </a:lnTo>
                  <a:lnTo>
                    <a:pt x="7620" y="12191"/>
                  </a:lnTo>
                  <a:lnTo>
                    <a:pt x="9143" y="19812"/>
                  </a:lnTo>
                  <a:lnTo>
                    <a:pt x="10667" y="18287"/>
                  </a:lnTo>
                  <a:lnTo>
                    <a:pt x="12191" y="15239"/>
                  </a:lnTo>
                  <a:lnTo>
                    <a:pt x="13715" y="47243"/>
                  </a:lnTo>
                  <a:lnTo>
                    <a:pt x="15239" y="50291"/>
                  </a:lnTo>
                  <a:lnTo>
                    <a:pt x="15239" y="12191"/>
                  </a:lnTo>
                  <a:lnTo>
                    <a:pt x="18287" y="51815"/>
                  </a:lnTo>
                  <a:lnTo>
                    <a:pt x="21336" y="53339"/>
                  </a:lnTo>
                  <a:lnTo>
                    <a:pt x="21336" y="38100"/>
                  </a:lnTo>
                  <a:lnTo>
                    <a:pt x="19812" y="27431"/>
                  </a:lnTo>
                  <a:lnTo>
                    <a:pt x="20320" y="25399"/>
                  </a:lnTo>
                  <a:lnTo>
                    <a:pt x="21336" y="22860"/>
                  </a:lnTo>
                  <a:lnTo>
                    <a:pt x="24384" y="21336"/>
                  </a:lnTo>
                  <a:lnTo>
                    <a:pt x="25908" y="6096"/>
                  </a:lnTo>
                  <a:lnTo>
                    <a:pt x="27431" y="0"/>
                  </a:lnTo>
                  <a:close/>
                </a:path>
                <a:path w="62484" h="62484">
                  <a:moveTo>
                    <a:pt x="18287" y="9143"/>
                  </a:moveTo>
                  <a:lnTo>
                    <a:pt x="18287" y="32003"/>
                  </a:lnTo>
                  <a:lnTo>
                    <a:pt x="19812" y="36575"/>
                  </a:lnTo>
                  <a:lnTo>
                    <a:pt x="19812" y="35051"/>
                  </a:lnTo>
                  <a:lnTo>
                    <a:pt x="18287" y="30479"/>
                  </a:lnTo>
                  <a:lnTo>
                    <a:pt x="19812" y="25908"/>
                  </a:lnTo>
                  <a:lnTo>
                    <a:pt x="21336" y="7619"/>
                  </a:lnTo>
                  <a:lnTo>
                    <a:pt x="22860" y="7619"/>
                  </a:lnTo>
                  <a:lnTo>
                    <a:pt x="22860" y="0"/>
                  </a:lnTo>
                  <a:lnTo>
                    <a:pt x="21336" y="1524"/>
                  </a:lnTo>
                  <a:lnTo>
                    <a:pt x="18287" y="3048"/>
                  </a:lnTo>
                  <a:lnTo>
                    <a:pt x="16763" y="4572"/>
                  </a:lnTo>
                  <a:lnTo>
                    <a:pt x="18287" y="9143"/>
                  </a:lnTo>
                  <a:close/>
                </a:path>
                <a:path w="62484" h="62484">
                  <a:moveTo>
                    <a:pt x="9143" y="51815"/>
                  </a:moveTo>
                  <a:lnTo>
                    <a:pt x="9143" y="41148"/>
                  </a:lnTo>
                  <a:lnTo>
                    <a:pt x="7620" y="36575"/>
                  </a:lnTo>
                  <a:lnTo>
                    <a:pt x="9143" y="41148"/>
                  </a:lnTo>
                  <a:lnTo>
                    <a:pt x="7620" y="24384"/>
                  </a:lnTo>
                  <a:lnTo>
                    <a:pt x="7620" y="22860"/>
                  </a:lnTo>
                  <a:lnTo>
                    <a:pt x="9143" y="41148"/>
                  </a:lnTo>
                  <a:lnTo>
                    <a:pt x="12191" y="54863"/>
                  </a:lnTo>
                  <a:lnTo>
                    <a:pt x="16763" y="57912"/>
                  </a:lnTo>
                  <a:lnTo>
                    <a:pt x="18287" y="59436"/>
                  </a:lnTo>
                  <a:lnTo>
                    <a:pt x="21336" y="60960"/>
                  </a:lnTo>
                  <a:lnTo>
                    <a:pt x="22860" y="60960"/>
                  </a:lnTo>
                  <a:lnTo>
                    <a:pt x="22860" y="54863"/>
                  </a:lnTo>
                  <a:lnTo>
                    <a:pt x="25908" y="54863"/>
                  </a:lnTo>
                  <a:lnTo>
                    <a:pt x="27431" y="56387"/>
                  </a:lnTo>
                  <a:lnTo>
                    <a:pt x="35051" y="56387"/>
                  </a:lnTo>
                  <a:lnTo>
                    <a:pt x="38100" y="42672"/>
                  </a:lnTo>
                  <a:lnTo>
                    <a:pt x="41148" y="41148"/>
                  </a:lnTo>
                  <a:lnTo>
                    <a:pt x="42672" y="39624"/>
                  </a:lnTo>
                  <a:lnTo>
                    <a:pt x="42672" y="36575"/>
                  </a:lnTo>
                  <a:lnTo>
                    <a:pt x="39624" y="28955"/>
                  </a:lnTo>
                  <a:lnTo>
                    <a:pt x="39188" y="30697"/>
                  </a:lnTo>
                  <a:lnTo>
                    <a:pt x="39069" y="30341"/>
                  </a:lnTo>
                  <a:lnTo>
                    <a:pt x="38269" y="27939"/>
                  </a:lnTo>
                  <a:lnTo>
                    <a:pt x="38100" y="27431"/>
                  </a:lnTo>
                  <a:lnTo>
                    <a:pt x="37147" y="27050"/>
                  </a:lnTo>
                  <a:lnTo>
                    <a:pt x="37011" y="26996"/>
                  </a:lnTo>
                  <a:lnTo>
                    <a:pt x="37185" y="27127"/>
                  </a:lnTo>
                  <a:lnTo>
                    <a:pt x="38100" y="27812"/>
                  </a:lnTo>
                  <a:lnTo>
                    <a:pt x="38946" y="30649"/>
                  </a:lnTo>
                  <a:lnTo>
                    <a:pt x="39116" y="30987"/>
                  </a:lnTo>
                  <a:lnTo>
                    <a:pt x="39624" y="32003"/>
                  </a:lnTo>
                  <a:lnTo>
                    <a:pt x="38404" y="33832"/>
                  </a:lnTo>
                  <a:lnTo>
                    <a:pt x="38426" y="42236"/>
                  </a:lnTo>
                  <a:lnTo>
                    <a:pt x="33527" y="44196"/>
                  </a:lnTo>
                  <a:lnTo>
                    <a:pt x="30479" y="44196"/>
                  </a:lnTo>
                  <a:lnTo>
                    <a:pt x="27431" y="42672"/>
                  </a:lnTo>
                  <a:lnTo>
                    <a:pt x="25908" y="42672"/>
                  </a:lnTo>
                  <a:lnTo>
                    <a:pt x="24384" y="41148"/>
                  </a:lnTo>
                  <a:lnTo>
                    <a:pt x="21336" y="38100"/>
                  </a:lnTo>
                  <a:lnTo>
                    <a:pt x="21336" y="53339"/>
                  </a:lnTo>
                  <a:lnTo>
                    <a:pt x="18287" y="51815"/>
                  </a:lnTo>
                  <a:lnTo>
                    <a:pt x="15239" y="12191"/>
                  </a:lnTo>
                  <a:lnTo>
                    <a:pt x="15239" y="50291"/>
                  </a:lnTo>
                  <a:lnTo>
                    <a:pt x="13715" y="47243"/>
                  </a:lnTo>
                  <a:lnTo>
                    <a:pt x="10667" y="44196"/>
                  </a:lnTo>
                  <a:lnTo>
                    <a:pt x="9143" y="19812"/>
                  </a:lnTo>
                  <a:lnTo>
                    <a:pt x="7620" y="12191"/>
                  </a:lnTo>
                  <a:lnTo>
                    <a:pt x="7620" y="39624"/>
                  </a:lnTo>
                  <a:lnTo>
                    <a:pt x="9143" y="51815"/>
                  </a:lnTo>
                  <a:close/>
                </a:path>
                <a:path w="62484" h="62484">
                  <a:moveTo>
                    <a:pt x="10667" y="18287"/>
                  </a:moveTo>
                  <a:lnTo>
                    <a:pt x="9143" y="19812"/>
                  </a:lnTo>
                  <a:lnTo>
                    <a:pt x="10667" y="44196"/>
                  </a:lnTo>
                  <a:lnTo>
                    <a:pt x="13715" y="47243"/>
                  </a:lnTo>
                  <a:lnTo>
                    <a:pt x="12191" y="15239"/>
                  </a:lnTo>
                  <a:lnTo>
                    <a:pt x="10667" y="18287"/>
                  </a:lnTo>
                  <a:close/>
                </a:path>
                <a:path w="62484" h="62484">
                  <a:moveTo>
                    <a:pt x="25061" y="30649"/>
                  </a:moveTo>
                  <a:lnTo>
                    <a:pt x="25908" y="27431"/>
                  </a:lnTo>
                  <a:lnTo>
                    <a:pt x="24938" y="30341"/>
                  </a:lnTo>
                  <a:lnTo>
                    <a:pt x="24892" y="30987"/>
                  </a:lnTo>
                  <a:lnTo>
                    <a:pt x="25527" y="33527"/>
                  </a:lnTo>
                  <a:lnTo>
                    <a:pt x="25061" y="30649"/>
                  </a:lnTo>
                  <a:close/>
                </a:path>
                <a:path w="62484" h="62484">
                  <a:moveTo>
                    <a:pt x="27431" y="25908"/>
                  </a:moveTo>
                  <a:lnTo>
                    <a:pt x="32004" y="24993"/>
                  </a:lnTo>
                  <a:lnTo>
                    <a:pt x="28955" y="24384"/>
                  </a:lnTo>
                  <a:lnTo>
                    <a:pt x="27431" y="24384"/>
                  </a:lnTo>
                  <a:lnTo>
                    <a:pt x="25908" y="27431"/>
                  </a:lnTo>
                  <a:lnTo>
                    <a:pt x="27431" y="25908"/>
                  </a:lnTo>
                  <a:close/>
                </a:path>
                <a:path w="62484" h="62484">
                  <a:moveTo>
                    <a:pt x="35051" y="42672"/>
                  </a:moveTo>
                  <a:lnTo>
                    <a:pt x="30479" y="44196"/>
                  </a:lnTo>
                  <a:lnTo>
                    <a:pt x="33527" y="44196"/>
                  </a:lnTo>
                  <a:lnTo>
                    <a:pt x="38426" y="42236"/>
                  </a:lnTo>
                  <a:lnTo>
                    <a:pt x="36575" y="36575"/>
                  </a:lnTo>
                  <a:lnTo>
                    <a:pt x="33527" y="38100"/>
                  </a:lnTo>
                  <a:lnTo>
                    <a:pt x="31786" y="37664"/>
                  </a:lnTo>
                  <a:lnTo>
                    <a:pt x="30479" y="38100"/>
                  </a:lnTo>
                  <a:lnTo>
                    <a:pt x="28955" y="38100"/>
                  </a:lnTo>
                  <a:lnTo>
                    <a:pt x="27431" y="42672"/>
                  </a:lnTo>
                  <a:lnTo>
                    <a:pt x="30479" y="44196"/>
                  </a:lnTo>
                  <a:lnTo>
                    <a:pt x="35051" y="42672"/>
                  </a:lnTo>
                  <a:close/>
                </a:path>
                <a:path w="62484" h="62484">
                  <a:moveTo>
                    <a:pt x="31786" y="37664"/>
                  </a:moveTo>
                  <a:lnTo>
                    <a:pt x="33527" y="38100"/>
                  </a:lnTo>
                  <a:lnTo>
                    <a:pt x="32142" y="37545"/>
                  </a:lnTo>
                  <a:lnTo>
                    <a:pt x="32004" y="37490"/>
                  </a:lnTo>
                  <a:lnTo>
                    <a:pt x="31652" y="37630"/>
                  </a:lnTo>
                  <a:lnTo>
                    <a:pt x="30479" y="38100"/>
                  </a:lnTo>
                  <a:lnTo>
                    <a:pt x="31786" y="37664"/>
                  </a:lnTo>
                  <a:close/>
                </a:path>
                <a:path w="62484" h="62484">
                  <a:moveTo>
                    <a:pt x="26600" y="35328"/>
                  </a:moveTo>
                  <a:lnTo>
                    <a:pt x="27432" y="36575"/>
                  </a:lnTo>
                  <a:lnTo>
                    <a:pt x="29717" y="36576"/>
                  </a:lnTo>
                  <a:lnTo>
                    <a:pt x="27812" y="36576"/>
                  </a:lnTo>
                  <a:lnTo>
                    <a:pt x="26996" y="35487"/>
                  </a:lnTo>
                  <a:lnTo>
                    <a:pt x="25908" y="32765"/>
                  </a:lnTo>
                  <a:lnTo>
                    <a:pt x="25908" y="28955"/>
                  </a:lnTo>
                  <a:lnTo>
                    <a:pt x="26860" y="27050"/>
                  </a:lnTo>
                  <a:lnTo>
                    <a:pt x="32004" y="24993"/>
                  </a:lnTo>
                  <a:lnTo>
                    <a:pt x="27431" y="25908"/>
                  </a:lnTo>
                  <a:lnTo>
                    <a:pt x="25908" y="27431"/>
                  </a:lnTo>
                  <a:lnTo>
                    <a:pt x="25061" y="30649"/>
                  </a:lnTo>
                  <a:lnTo>
                    <a:pt x="25527" y="33527"/>
                  </a:lnTo>
                  <a:lnTo>
                    <a:pt x="25907" y="34036"/>
                  </a:lnTo>
                  <a:lnTo>
                    <a:pt x="26600" y="35328"/>
                  </a:lnTo>
                  <a:close/>
                </a:path>
                <a:path w="62484" h="62484">
                  <a:moveTo>
                    <a:pt x="27431" y="0"/>
                  </a:moveTo>
                  <a:lnTo>
                    <a:pt x="27431" y="6096"/>
                  </a:lnTo>
                  <a:lnTo>
                    <a:pt x="30479" y="18287"/>
                  </a:lnTo>
                  <a:lnTo>
                    <a:pt x="30479" y="24384"/>
                  </a:lnTo>
                  <a:lnTo>
                    <a:pt x="33527" y="24384"/>
                  </a:lnTo>
                  <a:lnTo>
                    <a:pt x="36956" y="26670"/>
                  </a:lnTo>
                  <a:lnTo>
                    <a:pt x="38100" y="27431"/>
                  </a:lnTo>
                  <a:lnTo>
                    <a:pt x="38608" y="20319"/>
                  </a:lnTo>
                  <a:lnTo>
                    <a:pt x="36575" y="25908"/>
                  </a:lnTo>
                  <a:lnTo>
                    <a:pt x="35051" y="24384"/>
                  </a:lnTo>
                  <a:lnTo>
                    <a:pt x="33527" y="18287"/>
                  </a:lnTo>
                  <a:lnTo>
                    <a:pt x="30479" y="6096"/>
                  </a:lnTo>
                  <a:lnTo>
                    <a:pt x="27431" y="0"/>
                  </a:lnTo>
                  <a:close/>
                </a:path>
                <a:path w="62484" h="62484">
                  <a:moveTo>
                    <a:pt x="38100" y="35051"/>
                  </a:moveTo>
                  <a:lnTo>
                    <a:pt x="38100" y="34289"/>
                  </a:lnTo>
                  <a:lnTo>
                    <a:pt x="37592" y="34035"/>
                  </a:lnTo>
                  <a:lnTo>
                    <a:pt x="35560" y="36067"/>
                  </a:lnTo>
                  <a:lnTo>
                    <a:pt x="35051" y="36575"/>
                  </a:lnTo>
                  <a:lnTo>
                    <a:pt x="36853" y="35883"/>
                  </a:lnTo>
                  <a:lnTo>
                    <a:pt x="37011" y="35487"/>
                  </a:lnTo>
                  <a:lnTo>
                    <a:pt x="37407" y="35328"/>
                  </a:lnTo>
                  <a:lnTo>
                    <a:pt x="38100" y="35051"/>
                  </a:lnTo>
                  <a:close/>
                </a:path>
                <a:path w="62484" h="62484">
                  <a:moveTo>
                    <a:pt x="25908" y="35051"/>
                  </a:moveTo>
                  <a:lnTo>
                    <a:pt x="25907" y="34290"/>
                  </a:lnTo>
                  <a:lnTo>
                    <a:pt x="25603" y="33832"/>
                  </a:lnTo>
                  <a:lnTo>
                    <a:pt x="24384" y="32003"/>
                  </a:lnTo>
                  <a:lnTo>
                    <a:pt x="24819" y="30697"/>
                  </a:lnTo>
                  <a:lnTo>
                    <a:pt x="24384" y="28955"/>
                  </a:lnTo>
                  <a:lnTo>
                    <a:pt x="24384" y="21336"/>
                  </a:lnTo>
                  <a:lnTo>
                    <a:pt x="21336" y="22860"/>
                  </a:lnTo>
                  <a:lnTo>
                    <a:pt x="20320" y="25399"/>
                  </a:lnTo>
                  <a:lnTo>
                    <a:pt x="19812" y="27431"/>
                  </a:lnTo>
                  <a:lnTo>
                    <a:pt x="21336" y="38100"/>
                  </a:lnTo>
                  <a:lnTo>
                    <a:pt x="24384" y="41148"/>
                  </a:lnTo>
                  <a:lnTo>
                    <a:pt x="25908" y="42672"/>
                  </a:lnTo>
                  <a:lnTo>
                    <a:pt x="27431" y="42672"/>
                  </a:lnTo>
                  <a:lnTo>
                    <a:pt x="25908" y="35051"/>
                  </a:lnTo>
                  <a:close/>
                </a:path>
                <a:path w="62484" h="62484">
                  <a:moveTo>
                    <a:pt x="37185" y="35661"/>
                  </a:moveTo>
                  <a:lnTo>
                    <a:pt x="38100" y="35051"/>
                  </a:lnTo>
                  <a:lnTo>
                    <a:pt x="37407" y="35328"/>
                  </a:lnTo>
                  <a:lnTo>
                    <a:pt x="37011" y="35487"/>
                  </a:lnTo>
                  <a:lnTo>
                    <a:pt x="36853" y="35883"/>
                  </a:lnTo>
                  <a:lnTo>
                    <a:pt x="37185" y="35661"/>
                  </a:lnTo>
                  <a:close/>
                </a:path>
                <a:path w="62484" h="62484">
                  <a:moveTo>
                    <a:pt x="38608" y="33019"/>
                  </a:moveTo>
                  <a:lnTo>
                    <a:pt x="39116" y="30987"/>
                  </a:lnTo>
                  <a:lnTo>
                    <a:pt x="38946" y="30649"/>
                  </a:lnTo>
                  <a:lnTo>
                    <a:pt x="38100" y="27812"/>
                  </a:lnTo>
                  <a:lnTo>
                    <a:pt x="37185" y="27127"/>
                  </a:lnTo>
                  <a:lnTo>
                    <a:pt x="38100" y="28955"/>
                  </a:lnTo>
                  <a:lnTo>
                    <a:pt x="38100" y="33527"/>
                  </a:lnTo>
                  <a:lnTo>
                    <a:pt x="38404" y="33832"/>
                  </a:lnTo>
                  <a:lnTo>
                    <a:pt x="39624" y="32003"/>
                  </a:lnTo>
                  <a:lnTo>
                    <a:pt x="39116" y="30987"/>
                  </a:lnTo>
                  <a:lnTo>
                    <a:pt x="38608" y="33019"/>
                  </a:lnTo>
                  <a:close/>
                </a:path>
                <a:path w="62484" h="62484">
                  <a:moveTo>
                    <a:pt x="35051" y="0"/>
                  </a:moveTo>
                  <a:lnTo>
                    <a:pt x="30479" y="0"/>
                  </a:lnTo>
                  <a:lnTo>
                    <a:pt x="33527" y="6096"/>
                  </a:lnTo>
                  <a:lnTo>
                    <a:pt x="33527" y="18287"/>
                  </a:lnTo>
                  <a:lnTo>
                    <a:pt x="35051" y="24384"/>
                  </a:lnTo>
                  <a:lnTo>
                    <a:pt x="36575" y="25908"/>
                  </a:lnTo>
                  <a:lnTo>
                    <a:pt x="38608" y="20319"/>
                  </a:lnTo>
                  <a:lnTo>
                    <a:pt x="35051" y="18287"/>
                  </a:lnTo>
                  <a:lnTo>
                    <a:pt x="35051" y="6096"/>
                  </a:lnTo>
                  <a:lnTo>
                    <a:pt x="38100" y="19812"/>
                  </a:lnTo>
                  <a:lnTo>
                    <a:pt x="41148" y="21336"/>
                  </a:lnTo>
                  <a:lnTo>
                    <a:pt x="38100" y="6096"/>
                  </a:lnTo>
                  <a:lnTo>
                    <a:pt x="41148" y="21336"/>
                  </a:lnTo>
                  <a:lnTo>
                    <a:pt x="41148" y="7619"/>
                  </a:lnTo>
                  <a:lnTo>
                    <a:pt x="39624" y="0"/>
                  </a:lnTo>
                  <a:lnTo>
                    <a:pt x="35051" y="0"/>
                  </a:lnTo>
                  <a:close/>
                </a:path>
                <a:path w="62484" h="62484">
                  <a:moveTo>
                    <a:pt x="42672" y="22860"/>
                  </a:moveTo>
                  <a:lnTo>
                    <a:pt x="42672" y="24384"/>
                  </a:lnTo>
                  <a:lnTo>
                    <a:pt x="44196" y="32003"/>
                  </a:lnTo>
                  <a:lnTo>
                    <a:pt x="44196" y="30479"/>
                  </a:lnTo>
                  <a:lnTo>
                    <a:pt x="42672" y="22860"/>
                  </a:lnTo>
                  <a:close/>
                </a:path>
                <a:path w="62484" h="62484">
                  <a:moveTo>
                    <a:pt x="30479" y="6096"/>
                  </a:moveTo>
                  <a:lnTo>
                    <a:pt x="33527" y="18287"/>
                  </a:lnTo>
                  <a:lnTo>
                    <a:pt x="33527" y="6096"/>
                  </a:lnTo>
                  <a:lnTo>
                    <a:pt x="30479" y="0"/>
                  </a:lnTo>
                  <a:lnTo>
                    <a:pt x="27431" y="0"/>
                  </a:lnTo>
                  <a:lnTo>
                    <a:pt x="30479" y="6096"/>
                  </a:lnTo>
                  <a:close/>
                </a:path>
                <a:path w="62484" h="62484">
                  <a:moveTo>
                    <a:pt x="9143" y="51815"/>
                  </a:moveTo>
                  <a:lnTo>
                    <a:pt x="7620" y="39624"/>
                  </a:lnTo>
                  <a:lnTo>
                    <a:pt x="7620" y="35051"/>
                  </a:lnTo>
                  <a:lnTo>
                    <a:pt x="6096" y="28955"/>
                  </a:lnTo>
                  <a:lnTo>
                    <a:pt x="7620" y="12191"/>
                  </a:lnTo>
                  <a:lnTo>
                    <a:pt x="4572" y="15239"/>
                  </a:lnTo>
                  <a:lnTo>
                    <a:pt x="6096" y="32003"/>
                  </a:lnTo>
                  <a:lnTo>
                    <a:pt x="7620" y="50291"/>
                  </a:lnTo>
                  <a:lnTo>
                    <a:pt x="9143" y="51815"/>
                  </a:lnTo>
                  <a:close/>
                </a:path>
                <a:path w="62484" h="62484">
                  <a:moveTo>
                    <a:pt x="4572" y="15239"/>
                  </a:moveTo>
                  <a:lnTo>
                    <a:pt x="3048" y="18287"/>
                  </a:lnTo>
                  <a:lnTo>
                    <a:pt x="3048" y="19812"/>
                  </a:lnTo>
                  <a:lnTo>
                    <a:pt x="1524" y="22860"/>
                  </a:lnTo>
                  <a:lnTo>
                    <a:pt x="1524" y="27431"/>
                  </a:lnTo>
                  <a:lnTo>
                    <a:pt x="0" y="28955"/>
                  </a:lnTo>
                  <a:lnTo>
                    <a:pt x="0" y="32003"/>
                  </a:lnTo>
                  <a:lnTo>
                    <a:pt x="1524" y="35051"/>
                  </a:lnTo>
                  <a:lnTo>
                    <a:pt x="1524" y="39624"/>
                  </a:lnTo>
                  <a:lnTo>
                    <a:pt x="3048" y="41148"/>
                  </a:lnTo>
                  <a:lnTo>
                    <a:pt x="3048" y="44196"/>
                  </a:lnTo>
                  <a:lnTo>
                    <a:pt x="4572" y="45719"/>
                  </a:lnTo>
                  <a:lnTo>
                    <a:pt x="7620" y="50291"/>
                  </a:lnTo>
                  <a:lnTo>
                    <a:pt x="6096" y="32003"/>
                  </a:lnTo>
                  <a:lnTo>
                    <a:pt x="4572" y="15239"/>
                  </a:lnTo>
                  <a:close/>
                </a:path>
                <a:path w="62484" h="62484">
                  <a:moveTo>
                    <a:pt x="50291" y="13715"/>
                  </a:moveTo>
                  <a:lnTo>
                    <a:pt x="51815" y="16763"/>
                  </a:lnTo>
                  <a:lnTo>
                    <a:pt x="54863" y="19812"/>
                  </a:lnTo>
                  <a:lnTo>
                    <a:pt x="56387" y="22860"/>
                  </a:lnTo>
                  <a:lnTo>
                    <a:pt x="54863" y="9143"/>
                  </a:lnTo>
                  <a:lnTo>
                    <a:pt x="51815" y="6096"/>
                  </a:lnTo>
                  <a:lnTo>
                    <a:pt x="47243" y="4572"/>
                  </a:lnTo>
                  <a:lnTo>
                    <a:pt x="45720" y="3048"/>
                  </a:lnTo>
                  <a:lnTo>
                    <a:pt x="42672" y="1524"/>
                  </a:lnTo>
                  <a:lnTo>
                    <a:pt x="39624" y="0"/>
                  </a:lnTo>
                  <a:lnTo>
                    <a:pt x="41148" y="7619"/>
                  </a:lnTo>
                  <a:lnTo>
                    <a:pt x="41148" y="21336"/>
                  </a:lnTo>
                  <a:lnTo>
                    <a:pt x="38100" y="19812"/>
                  </a:lnTo>
                  <a:lnTo>
                    <a:pt x="35051" y="6096"/>
                  </a:lnTo>
                  <a:lnTo>
                    <a:pt x="35051" y="18287"/>
                  </a:lnTo>
                  <a:lnTo>
                    <a:pt x="38608" y="20319"/>
                  </a:lnTo>
                  <a:lnTo>
                    <a:pt x="42672" y="24384"/>
                  </a:lnTo>
                  <a:lnTo>
                    <a:pt x="42672" y="22860"/>
                  </a:lnTo>
                  <a:lnTo>
                    <a:pt x="44196" y="30479"/>
                  </a:lnTo>
                  <a:lnTo>
                    <a:pt x="44196" y="9143"/>
                  </a:lnTo>
                  <a:lnTo>
                    <a:pt x="47243" y="10667"/>
                  </a:lnTo>
                  <a:lnTo>
                    <a:pt x="50291" y="13715"/>
                  </a:lnTo>
                  <a:close/>
                </a:path>
                <a:path w="62484" h="62484">
                  <a:moveTo>
                    <a:pt x="6096" y="28955"/>
                  </a:moveTo>
                  <a:lnTo>
                    <a:pt x="7620" y="35051"/>
                  </a:lnTo>
                  <a:lnTo>
                    <a:pt x="7620" y="12191"/>
                  </a:lnTo>
                  <a:lnTo>
                    <a:pt x="6096" y="28955"/>
                  </a:lnTo>
                  <a:close/>
                </a:path>
                <a:path w="62484" h="62484">
                  <a:moveTo>
                    <a:pt x="51815" y="45719"/>
                  </a:moveTo>
                  <a:lnTo>
                    <a:pt x="53339" y="53339"/>
                  </a:lnTo>
                  <a:lnTo>
                    <a:pt x="56387" y="50291"/>
                  </a:lnTo>
                  <a:lnTo>
                    <a:pt x="59436" y="45719"/>
                  </a:lnTo>
                  <a:lnTo>
                    <a:pt x="56387" y="36575"/>
                  </a:lnTo>
                  <a:lnTo>
                    <a:pt x="56387" y="39624"/>
                  </a:lnTo>
                  <a:lnTo>
                    <a:pt x="53339" y="42672"/>
                  </a:lnTo>
                  <a:lnTo>
                    <a:pt x="51815" y="45719"/>
                  </a:lnTo>
                  <a:close/>
                </a:path>
                <a:path w="62484" h="62484">
                  <a:moveTo>
                    <a:pt x="45720" y="59436"/>
                  </a:moveTo>
                  <a:lnTo>
                    <a:pt x="47243" y="57912"/>
                  </a:lnTo>
                  <a:lnTo>
                    <a:pt x="51815" y="54863"/>
                  </a:lnTo>
                  <a:lnTo>
                    <a:pt x="50291" y="47243"/>
                  </a:lnTo>
                  <a:lnTo>
                    <a:pt x="48767" y="50291"/>
                  </a:lnTo>
                  <a:lnTo>
                    <a:pt x="47243" y="51815"/>
                  </a:lnTo>
                  <a:lnTo>
                    <a:pt x="45720" y="59436"/>
                  </a:lnTo>
                  <a:close/>
                </a:path>
                <a:path w="62484" h="62484">
                  <a:moveTo>
                    <a:pt x="38100" y="54863"/>
                  </a:moveTo>
                  <a:lnTo>
                    <a:pt x="39624" y="60960"/>
                  </a:lnTo>
                  <a:lnTo>
                    <a:pt x="42672" y="60960"/>
                  </a:lnTo>
                  <a:lnTo>
                    <a:pt x="45720" y="59436"/>
                  </a:lnTo>
                  <a:lnTo>
                    <a:pt x="44196" y="51815"/>
                  </a:lnTo>
                  <a:lnTo>
                    <a:pt x="41148" y="54863"/>
                  </a:lnTo>
                  <a:lnTo>
                    <a:pt x="38100" y="54863"/>
                  </a:lnTo>
                  <a:close/>
                </a:path>
                <a:path w="62484" h="62484">
                  <a:moveTo>
                    <a:pt x="62484" y="22860"/>
                  </a:moveTo>
                  <a:lnTo>
                    <a:pt x="60960" y="19812"/>
                  </a:lnTo>
                  <a:lnTo>
                    <a:pt x="60960" y="18287"/>
                  </a:lnTo>
                  <a:lnTo>
                    <a:pt x="59436" y="15239"/>
                  </a:lnTo>
                  <a:lnTo>
                    <a:pt x="56387" y="12191"/>
                  </a:lnTo>
                  <a:lnTo>
                    <a:pt x="54863" y="9143"/>
                  </a:lnTo>
                  <a:lnTo>
                    <a:pt x="56387" y="22860"/>
                  </a:lnTo>
                  <a:lnTo>
                    <a:pt x="56387" y="24384"/>
                  </a:lnTo>
                  <a:lnTo>
                    <a:pt x="56387" y="22860"/>
                  </a:lnTo>
                  <a:lnTo>
                    <a:pt x="56387" y="35051"/>
                  </a:lnTo>
                  <a:lnTo>
                    <a:pt x="56387" y="22860"/>
                  </a:lnTo>
                  <a:lnTo>
                    <a:pt x="54863" y="19812"/>
                  </a:lnTo>
                  <a:lnTo>
                    <a:pt x="51815" y="16763"/>
                  </a:lnTo>
                  <a:lnTo>
                    <a:pt x="50291" y="13715"/>
                  </a:lnTo>
                  <a:lnTo>
                    <a:pt x="47243" y="10667"/>
                  </a:lnTo>
                  <a:lnTo>
                    <a:pt x="44196" y="9143"/>
                  </a:lnTo>
                  <a:lnTo>
                    <a:pt x="44196" y="32003"/>
                  </a:lnTo>
                  <a:lnTo>
                    <a:pt x="42672" y="24384"/>
                  </a:lnTo>
                  <a:lnTo>
                    <a:pt x="38608" y="20319"/>
                  </a:lnTo>
                  <a:lnTo>
                    <a:pt x="38100" y="27431"/>
                  </a:lnTo>
                  <a:lnTo>
                    <a:pt x="36956" y="26670"/>
                  </a:lnTo>
                  <a:lnTo>
                    <a:pt x="33527" y="24384"/>
                  </a:lnTo>
                  <a:lnTo>
                    <a:pt x="30479" y="24384"/>
                  </a:lnTo>
                  <a:lnTo>
                    <a:pt x="30479" y="18287"/>
                  </a:lnTo>
                  <a:lnTo>
                    <a:pt x="27431" y="6096"/>
                  </a:lnTo>
                  <a:lnTo>
                    <a:pt x="27431" y="0"/>
                  </a:lnTo>
                  <a:lnTo>
                    <a:pt x="25908" y="6096"/>
                  </a:lnTo>
                  <a:lnTo>
                    <a:pt x="27431" y="18287"/>
                  </a:lnTo>
                  <a:lnTo>
                    <a:pt x="25908" y="19812"/>
                  </a:lnTo>
                  <a:lnTo>
                    <a:pt x="25908" y="6096"/>
                  </a:lnTo>
                  <a:lnTo>
                    <a:pt x="24384" y="21336"/>
                  </a:lnTo>
                  <a:lnTo>
                    <a:pt x="24384" y="28955"/>
                  </a:lnTo>
                  <a:lnTo>
                    <a:pt x="24819" y="30697"/>
                  </a:lnTo>
                  <a:lnTo>
                    <a:pt x="24384" y="32003"/>
                  </a:lnTo>
                  <a:lnTo>
                    <a:pt x="25603" y="33832"/>
                  </a:lnTo>
                  <a:lnTo>
                    <a:pt x="25907" y="34290"/>
                  </a:lnTo>
                  <a:lnTo>
                    <a:pt x="25908" y="35051"/>
                  </a:lnTo>
                  <a:lnTo>
                    <a:pt x="27431" y="42672"/>
                  </a:lnTo>
                  <a:lnTo>
                    <a:pt x="28955" y="38100"/>
                  </a:lnTo>
                  <a:lnTo>
                    <a:pt x="30479" y="38100"/>
                  </a:lnTo>
                  <a:lnTo>
                    <a:pt x="31652" y="37630"/>
                  </a:lnTo>
                  <a:lnTo>
                    <a:pt x="32004" y="37490"/>
                  </a:lnTo>
                  <a:lnTo>
                    <a:pt x="32142" y="37545"/>
                  </a:lnTo>
                  <a:lnTo>
                    <a:pt x="33527" y="38100"/>
                  </a:lnTo>
                  <a:lnTo>
                    <a:pt x="36575" y="36575"/>
                  </a:lnTo>
                  <a:lnTo>
                    <a:pt x="38426" y="42236"/>
                  </a:lnTo>
                  <a:lnTo>
                    <a:pt x="38404" y="33832"/>
                  </a:lnTo>
                  <a:lnTo>
                    <a:pt x="38100" y="33527"/>
                  </a:lnTo>
                  <a:lnTo>
                    <a:pt x="38100" y="32765"/>
                  </a:lnTo>
                  <a:lnTo>
                    <a:pt x="37592" y="34035"/>
                  </a:lnTo>
                  <a:lnTo>
                    <a:pt x="38100" y="34289"/>
                  </a:lnTo>
                  <a:lnTo>
                    <a:pt x="38100" y="35051"/>
                  </a:lnTo>
                  <a:lnTo>
                    <a:pt x="37185" y="35661"/>
                  </a:lnTo>
                  <a:lnTo>
                    <a:pt x="36853" y="35883"/>
                  </a:lnTo>
                  <a:lnTo>
                    <a:pt x="35051" y="36575"/>
                  </a:lnTo>
                  <a:lnTo>
                    <a:pt x="35560" y="36067"/>
                  </a:lnTo>
                  <a:lnTo>
                    <a:pt x="34290" y="36575"/>
                  </a:lnTo>
                  <a:lnTo>
                    <a:pt x="29717" y="36576"/>
                  </a:lnTo>
                  <a:lnTo>
                    <a:pt x="26996" y="35487"/>
                  </a:lnTo>
                  <a:lnTo>
                    <a:pt x="27900" y="36693"/>
                  </a:lnTo>
                  <a:lnTo>
                    <a:pt x="27432" y="36575"/>
                  </a:lnTo>
                  <a:lnTo>
                    <a:pt x="26600" y="35328"/>
                  </a:lnTo>
                  <a:lnTo>
                    <a:pt x="25907" y="34036"/>
                  </a:lnTo>
                  <a:lnTo>
                    <a:pt x="25527" y="33527"/>
                  </a:lnTo>
                  <a:lnTo>
                    <a:pt x="24892" y="30987"/>
                  </a:lnTo>
                  <a:lnTo>
                    <a:pt x="24938" y="30341"/>
                  </a:lnTo>
                  <a:lnTo>
                    <a:pt x="25908" y="27431"/>
                  </a:lnTo>
                  <a:lnTo>
                    <a:pt x="27431" y="24384"/>
                  </a:lnTo>
                  <a:lnTo>
                    <a:pt x="28955" y="24384"/>
                  </a:lnTo>
                  <a:lnTo>
                    <a:pt x="32004" y="24993"/>
                  </a:lnTo>
                  <a:lnTo>
                    <a:pt x="37011" y="26996"/>
                  </a:lnTo>
                  <a:lnTo>
                    <a:pt x="37147" y="27050"/>
                  </a:lnTo>
                  <a:lnTo>
                    <a:pt x="38100" y="27431"/>
                  </a:lnTo>
                  <a:lnTo>
                    <a:pt x="38269" y="27939"/>
                  </a:lnTo>
                  <a:lnTo>
                    <a:pt x="39069" y="30341"/>
                  </a:lnTo>
                  <a:lnTo>
                    <a:pt x="39188" y="30697"/>
                  </a:lnTo>
                  <a:lnTo>
                    <a:pt x="39624" y="28955"/>
                  </a:lnTo>
                  <a:lnTo>
                    <a:pt x="42672" y="36575"/>
                  </a:lnTo>
                  <a:lnTo>
                    <a:pt x="42672" y="39624"/>
                  </a:lnTo>
                  <a:lnTo>
                    <a:pt x="41148" y="41148"/>
                  </a:lnTo>
                  <a:lnTo>
                    <a:pt x="38100" y="42672"/>
                  </a:lnTo>
                  <a:lnTo>
                    <a:pt x="35051" y="56387"/>
                  </a:lnTo>
                  <a:lnTo>
                    <a:pt x="27431" y="56387"/>
                  </a:lnTo>
                  <a:lnTo>
                    <a:pt x="25908" y="54863"/>
                  </a:lnTo>
                  <a:lnTo>
                    <a:pt x="22860" y="54863"/>
                  </a:lnTo>
                  <a:lnTo>
                    <a:pt x="22860" y="60960"/>
                  </a:lnTo>
                  <a:lnTo>
                    <a:pt x="27431" y="62484"/>
                  </a:lnTo>
                  <a:lnTo>
                    <a:pt x="35051" y="62484"/>
                  </a:lnTo>
                  <a:lnTo>
                    <a:pt x="39624" y="60960"/>
                  </a:lnTo>
                  <a:lnTo>
                    <a:pt x="38100" y="54863"/>
                  </a:lnTo>
                  <a:lnTo>
                    <a:pt x="41148" y="54863"/>
                  </a:lnTo>
                  <a:lnTo>
                    <a:pt x="44196" y="51815"/>
                  </a:lnTo>
                  <a:lnTo>
                    <a:pt x="45720" y="59436"/>
                  </a:lnTo>
                  <a:lnTo>
                    <a:pt x="47243" y="51815"/>
                  </a:lnTo>
                  <a:lnTo>
                    <a:pt x="44196" y="35051"/>
                  </a:lnTo>
                  <a:lnTo>
                    <a:pt x="47243" y="51815"/>
                  </a:lnTo>
                  <a:lnTo>
                    <a:pt x="44196" y="27431"/>
                  </a:lnTo>
                  <a:lnTo>
                    <a:pt x="47243" y="51815"/>
                  </a:lnTo>
                  <a:lnTo>
                    <a:pt x="48767" y="50291"/>
                  </a:lnTo>
                  <a:lnTo>
                    <a:pt x="50291" y="47243"/>
                  </a:lnTo>
                  <a:lnTo>
                    <a:pt x="51815" y="54863"/>
                  </a:lnTo>
                  <a:lnTo>
                    <a:pt x="53339" y="53339"/>
                  </a:lnTo>
                  <a:lnTo>
                    <a:pt x="51815" y="45719"/>
                  </a:lnTo>
                  <a:lnTo>
                    <a:pt x="53339" y="42672"/>
                  </a:lnTo>
                  <a:lnTo>
                    <a:pt x="56387" y="39624"/>
                  </a:lnTo>
                  <a:lnTo>
                    <a:pt x="56387" y="36575"/>
                  </a:lnTo>
                  <a:lnTo>
                    <a:pt x="59436" y="45719"/>
                  </a:lnTo>
                  <a:lnTo>
                    <a:pt x="56387" y="28955"/>
                  </a:lnTo>
                  <a:lnTo>
                    <a:pt x="56387" y="27431"/>
                  </a:lnTo>
                  <a:lnTo>
                    <a:pt x="59436" y="45719"/>
                  </a:lnTo>
                  <a:lnTo>
                    <a:pt x="60960" y="44196"/>
                  </a:lnTo>
                  <a:lnTo>
                    <a:pt x="60960" y="41148"/>
                  </a:lnTo>
                  <a:lnTo>
                    <a:pt x="62484" y="39624"/>
                  </a:lnTo>
                  <a:lnTo>
                    <a:pt x="62484" y="22860"/>
                  </a:lnTo>
                  <a:close/>
                </a:path>
                <a:path w="62484" h="62484">
                  <a:moveTo>
                    <a:pt x="9143" y="41148"/>
                  </a:moveTo>
                  <a:lnTo>
                    <a:pt x="9143" y="51815"/>
                  </a:lnTo>
                  <a:lnTo>
                    <a:pt x="12191" y="54863"/>
                  </a:lnTo>
                  <a:lnTo>
                    <a:pt x="9143" y="41148"/>
                  </a:lnTo>
                  <a:close/>
                </a:path>
              </a:pathLst>
            </a:custGeom>
            <a:solidFill>
              <a:srgbClr val="000000"/>
            </a:solidFill>
          </p:spPr>
          <p:txBody>
            <a:bodyPr wrap="square" lIns="0" tIns="0" rIns="0" bIns="0" rtlCol="0">
              <a:noAutofit/>
            </a:bodyPr>
            <a:lstStyle/>
            <a:p>
              <a:endParaRPr/>
            </a:p>
          </p:txBody>
        </p:sp>
        <p:sp>
          <p:nvSpPr>
            <p:cNvPr id="121" name="object 121"/>
            <p:cNvSpPr/>
            <p:nvPr/>
          </p:nvSpPr>
          <p:spPr>
            <a:xfrm>
              <a:off x="2634996" y="2279904"/>
              <a:ext cx="358140" cy="100584"/>
            </a:xfrm>
            <a:custGeom>
              <a:avLst/>
              <a:gdLst/>
              <a:ahLst/>
              <a:cxnLst/>
              <a:rect l="l" t="t" r="r" b="b"/>
              <a:pathLst>
                <a:path w="358140" h="100584">
                  <a:moveTo>
                    <a:pt x="10668" y="0"/>
                  </a:moveTo>
                  <a:lnTo>
                    <a:pt x="0" y="36575"/>
                  </a:lnTo>
                  <a:lnTo>
                    <a:pt x="53340" y="53339"/>
                  </a:lnTo>
                  <a:lnTo>
                    <a:pt x="105156" y="68579"/>
                  </a:lnTo>
                  <a:lnTo>
                    <a:pt x="129540" y="74675"/>
                  </a:lnTo>
                  <a:lnTo>
                    <a:pt x="155448" y="80772"/>
                  </a:lnTo>
                  <a:lnTo>
                    <a:pt x="178308" y="86867"/>
                  </a:lnTo>
                  <a:lnTo>
                    <a:pt x="201168" y="91439"/>
                  </a:lnTo>
                  <a:lnTo>
                    <a:pt x="224028" y="94487"/>
                  </a:lnTo>
                  <a:lnTo>
                    <a:pt x="245364" y="97536"/>
                  </a:lnTo>
                  <a:lnTo>
                    <a:pt x="265176" y="99060"/>
                  </a:lnTo>
                  <a:lnTo>
                    <a:pt x="284988" y="100584"/>
                  </a:lnTo>
                  <a:lnTo>
                    <a:pt x="358140" y="100584"/>
                  </a:lnTo>
                  <a:lnTo>
                    <a:pt x="358140" y="62484"/>
                  </a:lnTo>
                  <a:lnTo>
                    <a:pt x="288036" y="62484"/>
                  </a:lnTo>
                  <a:lnTo>
                    <a:pt x="268224" y="60960"/>
                  </a:lnTo>
                  <a:lnTo>
                    <a:pt x="249936" y="59436"/>
                  </a:lnTo>
                  <a:lnTo>
                    <a:pt x="230124" y="56387"/>
                  </a:lnTo>
                  <a:lnTo>
                    <a:pt x="208787" y="53339"/>
                  </a:lnTo>
                  <a:lnTo>
                    <a:pt x="187452" y="48767"/>
                  </a:lnTo>
                  <a:lnTo>
                    <a:pt x="164592" y="44196"/>
                  </a:lnTo>
                  <a:lnTo>
                    <a:pt x="140208" y="38100"/>
                  </a:lnTo>
                  <a:lnTo>
                    <a:pt x="115824" y="32003"/>
                  </a:lnTo>
                  <a:lnTo>
                    <a:pt x="64008" y="16763"/>
                  </a:lnTo>
                  <a:lnTo>
                    <a:pt x="10668" y="0"/>
                  </a:lnTo>
                  <a:close/>
                </a:path>
              </a:pathLst>
            </a:custGeom>
            <a:solidFill>
              <a:srgbClr val="FF0000"/>
            </a:solidFill>
          </p:spPr>
          <p:txBody>
            <a:bodyPr wrap="square" lIns="0" tIns="0" rIns="0" bIns="0" rtlCol="0">
              <a:noAutofit/>
            </a:bodyPr>
            <a:lstStyle/>
            <a:p>
              <a:endParaRPr/>
            </a:p>
          </p:txBody>
        </p:sp>
        <p:sp>
          <p:nvSpPr>
            <p:cNvPr id="122" name="object 122"/>
            <p:cNvSpPr/>
            <p:nvPr/>
          </p:nvSpPr>
          <p:spPr>
            <a:xfrm>
              <a:off x="2612136" y="2275331"/>
              <a:ext cx="41147" cy="44196"/>
            </a:xfrm>
            <a:custGeom>
              <a:avLst/>
              <a:gdLst/>
              <a:ahLst/>
              <a:cxnLst/>
              <a:rect l="l" t="t" r="r" b="b"/>
              <a:pathLst>
                <a:path w="41147" h="44196">
                  <a:moveTo>
                    <a:pt x="0" y="21336"/>
                  </a:moveTo>
                  <a:lnTo>
                    <a:pt x="926" y="27980"/>
                  </a:lnTo>
                  <a:lnTo>
                    <a:pt x="8397" y="39529"/>
                  </a:lnTo>
                  <a:lnTo>
                    <a:pt x="21336" y="44196"/>
                  </a:lnTo>
                  <a:lnTo>
                    <a:pt x="26318" y="43410"/>
                  </a:lnTo>
                  <a:lnTo>
                    <a:pt x="36876" y="35209"/>
                  </a:lnTo>
                  <a:lnTo>
                    <a:pt x="41147" y="21336"/>
                  </a:lnTo>
                  <a:lnTo>
                    <a:pt x="40717" y="17273"/>
                  </a:lnTo>
                  <a:lnTo>
                    <a:pt x="33793" y="5203"/>
                  </a:lnTo>
                  <a:lnTo>
                    <a:pt x="21336" y="0"/>
                  </a:lnTo>
                  <a:lnTo>
                    <a:pt x="15802" y="758"/>
                  </a:lnTo>
                  <a:lnTo>
                    <a:pt x="4405" y="8661"/>
                  </a:lnTo>
                  <a:lnTo>
                    <a:pt x="0" y="21336"/>
                  </a:lnTo>
                  <a:close/>
                </a:path>
              </a:pathLst>
            </a:custGeom>
            <a:solidFill>
              <a:srgbClr val="FEFFFE"/>
            </a:solidFill>
          </p:spPr>
          <p:txBody>
            <a:bodyPr wrap="square" lIns="0" tIns="0" rIns="0" bIns="0" rtlCol="0">
              <a:noAutofit/>
            </a:bodyPr>
            <a:lstStyle/>
            <a:p>
              <a:endParaRPr/>
            </a:p>
          </p:txBody>
        </p:sp>
        <p:sp>
          <p:nvSpPr>
            <p:cNvPr id="123" name="object 123"/>
            <p:cNvSpPr/>
            <p:nvPr/>
          </p:nvSpPr>
          <p:spPr>
            <a:xfrm>
              <a:off x="2592324" y="2257043"/>
              <a:ext cx="80771" cy="80772"/>
            </a:xfrm>
            <a:custGeom>
              <a:avLst/>
              <a:gdLst/>
              <a:ahLst/>
              <a:cxnLst/>
              <a:rect l="l" t="t" r="r" b="b"/>
              <a:pathLst>
                <a:path w="80771" h="80772">
                  <a:moveTo>
                    <a:pt x="39624" y="36575"/>
                  </a:moveTo>
                  <a:lnTo>
                    <a:pt x="39116" y="37591"/>
                  </a:lnTo>
                  <a:lnTo>
                    <a:pt x="39319" y="37490"/>
                  </a:lnTo>
                  <a:lnTo>
                    <a:pt x="40132" y="37083"/>
                  </a:lnTo>
                  <a:lnTo>
                    <a:pt x="39624" y="36575"/>
                  </a:lnTo>
                  <a:close/>
                </a:path>
                <a:path w="80771" h="80772">
                  <a:moveTo>
                    <a:pt x="41910" y="38099"/>
                  </a:moveTo>
                  <a:lnTo>
                    <a:pt x="42671" y="39624"/>
                  </a:lnTo>
                  <a:lnTo>
                    <a:pt x="42418" y="40385"/>
                  </a:lnTo>
                  <a:lnTo>
                    <a:pt x="42671" y="41148"/>
                  </a:lnTo>
                  <a:lnTo>
                    <a:pt x="42671" y="42672"/>
                  </a:lnTo>
                  <a:lnTo>
                    <a:pt x="41452" y="43281"/>
                  </a:lnTo>
                  <a:lnTo>
                    <a:pt x="40640" y="43687"/>
                  </a:lnTo>
                  <a:lnTo>
                    <a:pt x="41148" y="44196"/>
                  </a:lnTo>
                  <a:lnTo>
                    <a:pt x="42671" y="80772"/>
                  </a:lnTo>
                  <a:lnTo>
                    <a:pt x="47243" y="80772"/>
                  </a:lnTo>
                  <a:lnTo>
                    <a:pt x="50292" y="79248"/>
                  </a:lnTo>
                  <a:lnTo>
                    <a:pt x="54863" y="77724"/>
                  </a:lnTo>
                  <a:lnTo>
                    <a:pt x="57912" y="76200"/>
                  </a:lnTo>
                  <a:lnTo>
                    <a:pt x="60959" y="74675"/>
                  </a:lnTo>
                  <a:lnTo>
                    <a:pt x="64007" y="73151"/>
                  </a:lnTo>
                  <a:lnTo>
                    <a:pt x="68580" y="70104"/>
                  </a:lnTo>
                  <a:lnTo>
                    <a:pt x="70103" y="67056"/>
                  </a:lnTo>
                  <a:lnTo>
                    <a:pt x="73151" y="64008"/>
                  </a:lnTo>
                  <a:lnTo>
                    <a:pt x="74675" y="60960"/>
                  </a:lnTo>
                  <a:lnTo>
                    <a:pt x="77724" y="57912"/>
                  </a:lnTo>
                  <a:lnTo>
                    <a:pt x="77724" y="54863"/>
                  </a:lnTo>
                  <a:lnTo>
                    <a:pt x="79248" y="50292"/>
                  </a:lnTo>
                  <a:lnTo>
                    <a:pt x="80771" y="47244"/>
                  </a:lnTo>
                  <a:lnTo>
                    <a:pt x="80771" y="33527"/>
                  </a:lnTo>
                  <a:lnTo>
                    <a:pt x="79248" y="30480"/>
                  </a:lnTo>
                  <a:lnTo>
                    <a:pt x="77724" y="25908"/>
                  </a:lnTo>
                  <a:lnTo>
                    <a:pt x="77724" y="22860"/>
                  </a:lnTo>
                  <a:lnTo>
                    <a:pt x="74675" y="19812"/>
                  </a:lnTo>
                  <a:lnTo>
                    <a:pt x="74675" y="18287"/>
                  </a:lnTo>
                  <a:lnTo>
                    <a:pt x="73151" y="15239"/>
                  </a:lnTo>
                  <a:lnTo>
                    <a:pt x="70103" y="12192"/>
                  </a:lnTo>
                  <a:lnTo>
                    <a:pt x="68580" y="10668"/>
                  </a:lnTo>
                  <a:lnTo>
                    <a:pt x="64007" y="7620"/>
                  </a:lnTo>
                  <a:lnTo>
                    <a:pt x="60959" y="6096"/>
                  </a:lnTo>
                  <a:lnTo>
                    <a:pt x="57912" y="3048"/>
                  </a:lnTo>
                  <a:lnTo>
                    <a:pt x="54863" y="1524"/>
                  </a:lnTo>
                  <a:lnTo>
                    <a:pt x="50292" y="1524"/>
                  </a:lnTo>
                  <a:lnTo>
                    <a:pt x="47243" y="0"/>
                  </a:lnTo>
                  <a:lnTo>
                    <a:pt x="41148" y="0"/>
                  </a:lnTo>
                  <a:lnTo>
                    <a:pt x="40386" y="36956"/>
                  </a:lnTo>
                  <a:lnTo>
                    <a:pt x="40640" y="37083"/>
                  </a:lnTo>
                  <a:lnTo>
                    <a:pt x="41148" y="36575"/>
                  </a:lnTo>
                  <a:lnTo>
                    <a:pt x="41365" y="37011"/>
                  </a:lnTo>
                  <a:lnTo>
                    <a:pt x="42671" y="36575"/>
                  </a:lnTo>
                  <a:lnTo>
                    <a:pt x="42671" y="38100"/>
                  </a:lnTo>
                  <a:lnTo>
                    <a:pt x="41910" y="38099"/>
                  </a:lnTo>
                  <a:close/>
                </a:path>
                <a:path w="80771" h="80772">
                  <a:moveTo>
                    <a:pt x="41656" y="37591"/>
                  </a:moveTo>
                  <a:lnTo>
                    <a:pt x="41910" y="38099"/>
                  </a:lnTo>
                  <a:lnTo>
                    <a:pt x="42671" y="38100"/>
                  </a:lnTo>
                  <a:lnTo>
                    <a:pt x="42671" y="36575"/>
                  </a:lnTo>
                  <a:lnTo>
                    <a:pt x="41365" y="37011"/>
                  </a:lnTo>
                  <a:lnTo>
                    <a:pt x="41656" y="37591"/>
                  </a:lnTo>
                  <a:close/>
                </a:path>
                <a:path w="80771" h="80772">
                  <a:moveTo>
                    <a:pt x="42291" y="40385"/>
                  </a:moveTo>
                  <a:lnTo>
                    <a:pt x="41148" y="42671"/>
                  </a:lnTo>
                  <a:lnTo>
                    <a:pt x="41656" y="42671"/>
                  </a:lnTo>
                  <a:lnTo>
                    <a:pt x="41910" y="41909"/>
                  </a:lnTo>
                  <a:lnTo>
                    <a:pt x="42367" y="40538"/>
                  </a:lnTo>
                  <a:lnTo>
                    <a:pt x="42367" y="40233"/>
                  </a:lnTo>
                  <a:lnTo>
                    <a:pt x="42291" y="40385"/>
                  </a:lnTo>
                  <a:close/>
                </a:path>
                <a:path w="80771" h="80772">
                  <a:moveTo>
                    <a:pt x="40386" y="43814"/>
                  </a:moveTo>
                  <a:lnTo>
                    <a:pt x="39624" y="44196"/>
                  </a:lnTo>
                  <a:lnTo>
                    <a:pt x="39624" y="80772"/>
                  </a:lnTo>
                  <a:lnTo>
                    <a:pt x="42671" y="80772"/>
                  </a:lnTo>
                  <a:lnTo>
                    <a:pt x="41148" y="44196"/>
                  </a:lnTo>
                  <a:lnTo>
                    <a:pt x="40640" y="43687"/>
                  </a:lnTo>
                  <a:lnTo>
                    <a:pt x="40386" y="43814"/>
                  </a:lnTo>
                  <a:close/>
                </a:path>
                <a:path w="80771" h="80772">
                  <a:moveTo>
                    <a:pt x="41148" y="38099"/>
                  </a:moveTo>
                  <a:lnTo>
                    <a:pt x="41910" y="38861"/>
                  </a:lnTo>
                  <a:lnTo>
                    <a:pt x="41656" y="38099"/>
                  </a:lnTo>
                  <a:lnTo>
                    <a:pt x="41452" y="37490"/>
                  </a:lnTo>
                  <a:lnTo>
                    <a:pt x="41300" y="37033"/>
                  </a:lnTo>
                  <a:lnTo>
                    <a:pt x="40843" y="37185"/>
                  </a:lnTo>
                  <a:lnTo>
                    <a:pt x="40386" y="37337"/>
                  </a:lnTo>
                  <a:lnTo>
                    <a:pt x="39624" y="38100"/>
                  </a:lnTo>
                  <a:lnTo>
                    <a:pt x="41148" y="38099"/>
                  </a:lnTo>
                  <a:close/>
                </a:path>
                <a:path w="80771" h="80772">
                  <a:moveTo>
                    <a:pt x="38100" y="41148"/>
                  </a:moveTo>
                  <a:lnTo>
                    <a:pt x="38100" y="42672"/>
                  </a:lnTo>
                  <a:lnTo>
                    <a:pt x="39116" y="42671"/>
                  </a:lnTo>
                  <a:lnTo>
                    <a:pt x="38861" y="41910"/>
                  </a:lnTo>
                  <a:lnTo>
                    <a:pt x="38404" y="40538"/>
                  </a:lnTo>
                  <a:lnTo>
                    <a:pt x="38353" y="40386"/>
                  </a:lnTo>
                  <a:lnTo>
                    <a:pt x="38100" y="41148"/>
                  </a:lnTo>
                  <a:close/>
                </a:path>
                <a:path w="80771" h="80772">
                  <a:moveTo>
                    <a:pt x="1524" y="47244"/>
                  </a:moveTo>
                  <a:lnTo>
                    <a:pt x="1524" y="50292"/>
                  </a:lnTo>
                  <a:lnTo>
                    <a:pt x="3048" y="54863"/>
                  </a:lnTo>
                  <a:lnTo>
                    <a:pt x="4571" y="57912"/>
                  </a:lnTo>
                  <a:lnTo>
                    <a:pt x="6095" y="60960"/>
                  </a:lnTo>
                  <a:lnTo>
                    <a:pt x="7619" y="64008"/>
                  </a:lnTo>
                  <a:lnTo>
                    <a:pt x="10668" y="67056"/>
                  </a:lnTo>
                  <a:lnTo>
                    <a:pt x="13715" y="70104"/>
                  </a:lnTo>
                  <a:lnTo>
                    <a:pt x="16763" y="73151"/>
                  </a:lnTo>
                  <a:lnTo>
                    <a:pt x="19812" y="74675"/>
                  </a:lnTo>
                  <a:lnTo>
                    <a:pt x="22859" y="76200"/>
                  </a:lnTo>
                  <a:lnTo>
                    <a:pt x="25907" y="77724"/>
                  </a:lnTo>
                  <a:lnTo>
                    <a:pt x="30480" y="79248"/>
                  </a:lnTo>
                  <a:lnTo>
                    <a:pt x="33527" y="80772"/>
                  </a:lnTo>
                  <a:lnTo>
                    <a:pt x="39624" y="80772"/>
                  </a:lnTo>
                  <a:lnTo>
                    <a:pt x="38100" y="42672"/>
                  </a:lnTo>
                  <a:lnTo>
                    <a:pt x="38100" y="41148"/>
                  </a:lnTo>
                  <a:lnTo>
                    <a:pt x="38353" y="40386"/>
                  </a:lnTo>
                  <a:lnTo>
                    <a:pt x="38404" y="40538"/>
                  </a:lnTo>
                  <a:lnTo>
                    <a:pt x="38861" y="41910"/>
                  </a:lnTo>
                  <a:lnTo>
                    <a:pt x="39116" y="42671"/>
                  </a:lnTo>
                  <a:lnTo>
                    <a:pt x="38100" y="42672"/>
                  </a:lnTo>
                  <a:lnTo>
                    <a:pt x="39319" y="43281"/>
                  </a:lnTo>
                  <a:lnTo>
                    <a:pt x="40132" y="43687"/>
                  </a:lnTo>
                  <a:lnTo>
                    <a:pt x="40385" y="43434"/>
                  </a:lnTo>
                  <a:lnTo>
                    <a:pt x="41148" y="42671"/>
                  </a:lnTo>
                  <a:lnTo>
                    <a:pt x="39624" y="42672"/>
                  </a:lnTo>
                  <a:lnTo>
                    <a:pt x="38480" y="40386"/>
                  </a:lnTo>
                  <a:lnTo>
                    <a:pt x="38404" y="40233"/>
                  </a:lnTo>
                  <a:lnTo>
                    <a:pt x="38100" y="39624"/>
                  </a:lnTo>
                  <a:lnTo>
                    <a:pt x="38100" y="0"/>
                  </a:lnTo>
                  <a:lnTo>
                    <a:pt x="33527" y="0"/>
                  </a:lnTo>
                  <a:lnTo>
                    <a:pt x="30480" y="1524"/>
                  </a:lnTo>
                  <a:lnTo>
                    <a:pt x="25907" y="1524"/>
                  </a:lnTo>
                  <a:lnTo>
                    <a:pt x="25907" y="3048"/>
                  </a:lnTo>
                  <a:lnTo>
                    <a:pt x="22859" y="3048"/>
                  </a:lnTo>
                  <a:lnTo>
                    <a:pt x="19812" y="6096"/>
                  </a:lnTo>
                  <a:lnTo>
                    <a:pt x="16763" y="7620"/>
                  </a:lnTo>
                  <a:lnTo>
                    <a:pt x="13715" y="10668"/>
                  </a:lnTo>
                  <a:lnTo>
                    <a:pt x="10668" y="12192"/>
                  </a:lnTo>
                  <a:lnTo>
                    <a:pt x="7619" y="15239"/>
                  </a:lnTo>
                  <a:lnTo>
                    <a:pt x="7619" y="16763"/>
                  </a:lnTo>
                  <a:lnTo>
                    <a:pt x="6095" y="19812"/>
                  </a:lnTo>
                  <a:lnTo>
                    <a:pt x="4571" y="22860"/>
                  </a:lnTo>
                  <a:lnTo>
                    <a:pt x="3048" y="25908"/>
                  </a:lnTo>
                  <a:lnTo>
                    <a:pt x="1524" y="30480"/>
                  </a:lnTo>
                  <a:lnTo>
                    <a:pt x="1524" y="33527"/>
                  </a:lnTo>
                  <a:lnTo>
                    <a:pt x="0" y="38100"/>
                  </a:lnTo>
                  <a:lnTo>
                    <a:pt x="0" y="42672"/>
                  </a:lnTo>
                  <a:lnTo>
                    <a:pt x="1524" y="47244"/>
                  </a:lnTo>
                  <a:close/>
                </a:path>
                <a:path w="80771" h="80772">
                  <a:moveTo>
                    <a:pt x="38100" y="39624"/>
                  </a:moveTo>
                  <a:lnTo>
                    <a:pt x="38100" y="38100"/>
                  </a:lnTo>
                  <a:lnTo>
                    <a:pt x="39116" y="37591"/>
                  </a:lnTo>
                  <a:lnTo>
                    <a:pt x="39624" y="36575"/>
                  </a:lnTo>
                  <a:lnTo>
                    <a:pt x="40132" y="37083"/>
                  </a:lnTo>
                  <a:lnTo>
                    <a:pt x="39319" y="37490"/>
                  </a:lnTo>
                  <a:lnTo>
                    <a:pt x="39116" y="37591"/>
                  </a:lnTo>
                  <a:lnTo>
                    <a:pt x="38100" y="38100"/>
                  </a:lnTo>
                  <a:lnTo>
                    <a:pt x="38100" y="39624"/>
                  </a:lnTo>
                  <a:lnTo>
                    <a:pt x="38404" y="40233"/>
                  </a:lnTo>
                  <a:lnTo>
                    <a:pt x="38861" y="38862"/>
                  </a:lnTo>
                  <a:lnTo>
                    <a:pt x="38861" y="38100"/>
                  </a:lnTo>
                  <a:lnTo>
                    <a:pt x="39014" y="37795"/>
                  </a:lnTo>
                  <a:lnTo>
                    <a:pt x="39243" y="37718"/>
                  </a:lnTo>
                  <a:lnTo>
                    <a:pt x="39624" y="38100"/>
                  </a:lnTo>
                  <a:lnTo>
                    <a:pt x="40386" y="37337"/>
                  </a:lnTo>
                  <a:lnTo>
                    <a:pt x="40843" y="37185"/>
                  </a:lnTo>
                  <a:lnTo>
                    <a:pt x="41300" y="37033"/>
                  </a:lnTo>
                  <a:lnTo>
                    <a:pt x="41452" y="37490"/>
                  </a:lnTo>
                  <a:lnTo>
                    <a:pt x="41656" y="38099"/>
                  </a:lnTo>
                  <a:lnTo>
                    <a:pt x="41910" y="38861"/>
                  </a:lnTo>
                  <a:lnTo>
                    <a:pt x="42367" y="40233"/>
                  </a:lnTo>
                  <a:lnTo>
                    <a:pt x="42367" y="40538"/>
                  </a:lnTo>
                  <a:lnTo>
                    <a:pt x="41910" y="41909"/>
                  </a:lnTo>
                  <a:lnTo>
                    <a:pt x="41656" y="42671"/>
                  </a:lnTo>
                  <a:lnTo>
                    <a:pt x="41148" y="42671"/>
                  </a:lnTo>
                  <a:lnTo>
                    <a:pt x="40385" y="43434"/>
                  </a:lnTo>
                  <a:lnTo>
                    <a:pt x="40132" y="43687"/>
                  </a:lnTo>
                  <a:lnTo>
                    <a:pt x="39319" y="43281"/>
                  </a:lnTo>
                  <a:lnTo>
                    <a:pt x="38100" y="42672"/>
                  </a:lnTo>
                  <a:lnTo>
                    <a:pt x="39624" y="80772"/>
                  </a:lnTo>
                  <a:lnTo>
                    <a:pt x="39624" y="44196"/>
                  </a:lnTo>
                  <a:lnTo>
                    <a:pt x="40386" y="43814"/>
                  </a:lnTo>
                  <a:lnTo>
                    <a:pt x="40640" y="43687"/>
                  </a:lnTo>
                  <a:lnTo>
                    <a:pt x="41452" y="43281"/>
                  </a:lnTo>
                  <a:lnTo>
                    <a:pt x="42671" y="42672"/>
                  </a:lnTo>
                  <a:lnTo>
                    <a:pt x="42671" y="41148"/>
                  </a:lnTo>
                  <a:lnTo>
                    <a:pt x="42418" y="40385"/>
                  </a:lnTo>
                  <a:lnTo>
                    <a:pt x="42671" y="39624"/>
                  </a:lnTo>
                  <a:lnTo>
                    <a:pt x="41910" y="38099"/>
                  </a:lnTo>
                  <a:lnTo>
                    <a:pt x="41656" y="37591"/>
                  </a:lnTo>
                  <a:lnTo>
                    <a:pt x="41365" y="37011"/>
                  </a:lnTo>
                  <a:lnTo>
                    <a:pt x="41148" y="36575"/>
                  </a:lnTo>
                  <a:lnTo>
                    <a:pt x="40640" y="37083"/>
                  </a:lnTo>
                  <a:lnTo>
                    <a:pt x="40386" y="36956"/>
                  </a:lnTo>
                  <a:lnTo>
                    <a:pt x="41148" y="0"/>
                  </a:lnTo>
                  <a:lnTo>
                    <a:pt x="38100" y="0"/>
                  </a:lnTo>
                  <a:lnTo>
                    <a:pt x="38100" y="39624"/>
                  </a:lnTo>
                  <a:close/>
                </a:path>
                <a:path w="80771" h="80772">
                  <a:moveTo>
                    <a:pt x="39116" y="38099"/>
                  </a:moveTo>
                  <a:lnTo>
                    <a:pt x="38861" y="38100"/>
                  </a:lnTo>
                  <a:lnTo>
                    <a:pt x="38861" y="38862"/>
                  </a:lnTo>
                  <a:lnTo>
                    <a:pt x="39624" y="38100"/>
                  </a:lnTo>
                  <a:lnTo>
                    <a:pt x="39243" y="37718"/>
                  </a:lnTo>
                  <a:lnTo>
                    <a:pt x="39014" y="37795"/>
                  </a:lnTo>
                  <a:lnTo>
                    <a:pt x="38861" y="38100"/>
                  </a:lnTo>
                  <a:lnTo>
                    <a:pt x="39116" y="38099"/>
                  </a:lnTo>
                  <a:close/>
                </a:path>
              </a:pathLst>
            </a:custGeom>
            <a:solidFill>
              <a:srgbClr val="000000"/>
            </a:solidFill>
          </p:spPr>
          <p:txBody>
            <a:bodyPr wrap="square" lIns="0" tIns="0" rIns="0" bIns="0" rtlCol="0">
              <a:noAutofit/>
            </a:bodyPr>
            <a:lstStyle/>
            <a:p>
              <a:endParaRPr/>
            </a:p>
          </p:txBody>
        </p:sp>
        <p:sp>
          <p:nvSpPr>
            <p:cNvPr id="124" name="object 124"/>
            <p:cNvSpPr/>
            <p:nvPr/>
          </p:nvSpPr>
          <p:spPr>
            <a:xfrm>
              <a:off x="2601468" y="2266188"/>
              <a:ext cx="64007" cy="62483"/>
            </a:xfrm>
            <a:custGeom>
              <a:avLst/>
              <a:gdLst/>
              <a:ahLst/>
              <a:cxnLst/>
              <a:rect l="l" t="t" r="r" b="b"/>
              <a:pathLst>
                <a:path w="64007" h="62483">
                  <a:moveTo>
                    <a:pt x="27431" y="6095"/>
                  </a:moveTo>
                  <a:lnTo>
                    <a:pt x="27431" y="19812"/>
                  </a:lnTo>
                  <a:lnTo>
                    <a:pt x="30480" y="18287"/>
                  </a:lnTo>
                  <a:lnTo>
                    <a:pt x="30480" y="6095"/>
                  </a:lnTo>
                  <a:lnTo>
                    <a:pt x="27431" y="6095"/>
                  </a:lnTo>
                  <a:close/>
                </a:path>
                <a:path w="64007" h="62483">
                  <a:moveTo>
                    <a:pt x="26415" y="35560"/>
                  </a:moveTo>
                  <a:lnTo>
                    <a:pt x="25907" y="35051"/>
                  </a:lnTo>
                  <a:lnTo>
                    <a:pt x="27431" y="38100"/>
                  </a:lnTo>
                  <a:lnTo>
                    <a:pt x="28956" y="38100"/>
                  </a:lnTo>
                  <a:lnTo>
                    <a:pt x="26415" y="35560"/>
                  </a:lnTo>
                  <a:close/>
                </a:path>
                <a:path w="64007" h="62483">
                  <a:moveTo>
                    <a:pt x="19812" y="35051"/>
                  </a:moveTo>
                  <a:lnTo>
                    <a:pt x="18287" y="30479"/>
                  </a:lnTo>
                  <a:lnTo>
                    <a:pt x="19812" y="25907"/>
                  </a:lnTo>
                  <a:lnTo>
                    <a:pt x="21336" y="9143"/>
                  </a:lnTo>
                  <a:lnTo>
                    <a:pt x="22859" y="7619"/>
                  </a:lnTo>
                  <a:lnTo>
                    <a:pt x="22859" y="1524"/>
                  </a:lnTo>
                  <a:lnTo>
                    <a:pt x="21336" y="1524"/>
                  </a:lnTo>
                  <a:lnTo>
                    <a:pt x="18287" y="3048"/>
                  </a:lnTo>
                  <a:lnTo>
                    <a:pt x="18287" y="53339"/>
                  </a:lnTo>
                  <a:lnTo>
                    <a:pt x="18287" y="33527"/>
                  </a:lnTo>
                  <a:lnTo>
                    <a:pt x="19812" y="35051"/>
                  </a:lnTo>
                  <a:close/>
                </a:path>
                <a:path w="64007" h="62483">
                  <a:moveTo>
                    <a:pt x="7619" y="25907"/>
                  </a:moveTo>
                  <a:lnTo>
                    <a:pt x="9143" y="42672"/>
                  </a:lnTo>
                  <a:lnTo>
                    <a:pt x="7619" y="22860"/>
                  </a:lnTo>
                  <a:lnTo>
                    <a:pt x="7619" y="25907"/>
                  </a:lnTo>
                  <a:close/>
                </a:path>
                <a:path w="64007" h="62483">
                  <a:moveTo>
                    <a:pt x="35051" y="38100"/>
                  </a:moveTo>
                  <a:lnTo>
                    <a:pt x="38608" y="42163"/>
                  </a:lnTo>
                  <a:lnTo>
                    <a:pt x="36575" y="36575"/>
                  </a:lnTo>
                  <a:lnTo>
                    <a:pt x="35051" y="38100"/>
                  </a:lnTo>
                  <a:close/>
                </a:path>
                <a:path w="64007" h="62483">
                  <a:moveTo>
                    <a:pt x="47243" y="4572"/>
                  </a:moveTo>
                  <a:lnTo>
                    <a:pt x="47243" y="10667"/>
                  </a:lnTo>
                  <a:lnTo>
                    <a:pt x="50292" y="13715"/>
                  </a:lnTo>
                  <a:lnTo>
                    <a:pt x="51815" y="16763"/>
                  </a:lnTo>
                  <a:lnTo>
                    <a:pt x="53339" y="18287"/>
                  </a:lnTo>
                  <a:lnTo>
                    <a:pt x="54863" y="21336"/>
                  </a:lnTo>
                  <a:lnTo>
                    <a:pt x="56387" y="22860"/>
                  </a:lnTo>
                  <a:lnTo>
                    <a:pt x="56387" y="12191"/>
                  </a:lnTo>
                  <a:lnTo>
                    <a:pt x="54863" y="10667"/>
                  </a:lnTo>
                  <a:lnTo>
                    <a:pt x="51815" y="7619"/>
                  </a:lnTo>
                  <a:lnTo>
                    <a:pt x="47243" y="4572"/>
                  </a:lnTo>
                  <a:close/>
                </a:path>
                <a:path w="64007" h="62483">
                  <a:moveTo>
                    <a:pt x="26996" y="26996"/>
                  </a:moveTo>
                  <a:lnTo>
                    <a:pt x="26860" y="27050"/>
                  </a:lnTo>
                  <a:lnTo>
                    <a:pt x="26670" y="27431"/>
                  </a:lnTo>
                  <a:lnTo>
                    <a:pt x="26996" y="26996"/>
                  </a:lnTo>
                  <a:close/>
                </a:path>
                <a:path w="64007" h="62483">
                  <a:moveTo>
                    <a:pt x="18287" y="3048"/>
                  </a:moveTo>
                  <a:lnTo>
                    <a:pt x="16763" y="4572"/>
                  </a:lnTo>
                  <a:lnTo>
                    <a:pt x="15239" y="12191"/>
                  </a:lnTo>
                  <a:lnTo>
                    <a:pt x="15239" y="50291"/>
                  </a:lnTo>
                  <a:lnTo>
                    <a:pt x="12192" y="47243"/>
                  </a:lnTo>
                  <a:lnTo>
                    <a:pt x="10668" y="18287"/>
                  </a:lnTo>
                  <a:lnTo>
                    <a:pt x="10668" y="44195"/>
                  </a:lnTo>
                  <a:lnTo>
                    <a:pt x="9143" y="21336"/>
                  </a:lnTo>
                  <a:lnTo>
                    <a:pt x="7619" y="12191"/>
                  </a:lnTo>
                  <a:lnTo>
                    <a:pt x="7619" y="39624"/>
                  </a:lnTo>
                  <a:lnTo>
                    <a:pt x="9143" y="53339"/>
                  </a:lnTo>
                  <a:lnTo>
                    <a:pt x="12192" y="56387"/>
                  </a:lnTo>
                  <a:lnTo>
                    <a:pt x="9143" y="42672"/>
                  </a:lnTo>
                  <a:lnTo>
                    <a:pt x="7619" y="38100"/>
                  </a:lnTo>
                  <a:lnTo>
                    <a:pt x="9143" y="42672"/>
                  </a:lnTo>
                  <a:lnTo>
                    <a:pt x="7619" y="25907"/>
                  </a:lnTo>
                  <a:lnTo>
                    <a:pt x="7619" y="22860"/>
                  </a:lnTo>
                  <a:lnTo>
                    <a:pt x="9143" y="42672"/>
                  </a:lnTo>
                  <a:lnTo>
                    <a:pt x="12192" y="56387"/>
                  </a:lnTo>
                  <a:lnTo>
                    <a:pt x="16763" y="57912"/>
                  </a:lnTo>
                  <a:lnTo>
                    <a:pt x="18287" y="59436"/>
                  </a:lnTo>
                  <a:lnTo>
                    <a:pt x="21336" y="60960"/>
                  </a:lnTo>
                  <a:lnTo>
                    <a:pt x="22859" y="62483"/>
                  </a:lnTo>
                  <a:lnTo>
                    <a:pt x="27431" y="62483"/>
                  </a:lnTo>
                  <a:lnTo>
                    <a:pt x="25907" y="56387"/>
                  </a:lnTo>
                  <a:lnTo>
                    <a:pt x="22859" y="54863"/>
                  </a:lnTo>
                  <a:lnTo>
                    <a:pt x="21336" y="54863"/>
                  </a:lnTo>
                  <a:lnTo>
                    <a:pt x="18287" y="53339"/>
                  </a:lnTo>
                  <a:lnTo>
                    <a:pt x="18287" y="3048"/>
                  </a:lnTo>
                  <a:close/>
                </a:path>
                <a:path w="64007" h="62483">
                  <a:moveTo>
                    <a:pt x="9143" y="53339"/>
                  </a:moveTo>
                  <a:lnTo>
                    <a:pt x="7619" y="39624"/>
                  </a:lnTo>
                  <a:lnTo>
                    <a:pt x="7619" y="35051"/>
                  </a:lnTo>
                  <a:lnTo>
                    <a:pt x="6095" y="30479"/>
                  </a:lnTo>
                  <a:lnTo>
                    <a:pt x="7619" y="12191"/>
                  </a:lnTo>
                  <a:lnTo>
                    <a:pt x="4571" y="16763"/>
                  </a:lnTo>
                  <a:lnTo>
                    <a:pt x="6095" y="32003"/>
                  </a:lnTo>
                  <a:lnTo>
                    <a:pt x="7619" y="50291"/>
                  </a:lnTo>
                  <a:lnTo>
                    <a:pt x="9143" y="53339"/>
                  </a:lnTo>
                  <a:close/>
                </a:path>
                <a:path w="64007" h="62483">
                  <a:moveTo>
                    <a:pt x="4571" y="16763"/>
                  </a:moveTo>
                  <a:lnTo>
                    <a:pt x="3048" y="19812"/>
                  </a:lnTo>
                  <a:lnTo>
                    <a:pt x="1524" y="22860"/>
                  </a:lnTo>
                  <a:lnTo>
                    <a:pt x="1524" y="27431"/>
                  </a:lnTo>
                  <a:lnTo>
                    <a:pt x="0" y="30479"/>
                  </a:lnTo>
                  <a:lnTo>
                    <a:pt x="0" y="32003"/>
                  </a:lnTo>
                  <a:lnTo>
                    <a:pt x="1524" y="35051"/>
                  </a:lnTo>
                  <a:lnTo>
                    <a:pt x="1524" y="39624"/>
                  </a:lnTo>
                  <a:lnTo>
                    <a:pt x="3048" y="42672"/>
                  </a:lnTo>
                  <a:lnTo>
                    <a:pt x="3048" y="44195"/>
                  </a:lnTo>
                  <a:lnTo>
                    <a:pt x="4571" y="47243"/>
                  </a:lnTo>
                  <a:lnTo>
                    <a:pt x="7619" y="50291"/>
                  </a:lnTo>
                  <a:lnTo>
                    <a:pt x="6095" y="32003"/>
                  </a:lnTo>
                  <a:lnTo>
                    <a:pt x="4571" y="16763"/>
                  </a:lnTo>
                  <a:close/>
                </a:path>
                <a:path w="64007" h="62483">
                  <a:moveTo>
                    <a:pt x="6095" y="30479"/>
                  </a:moveTo>
                  <a:lnTo>
                    <a:pt x="7619" y="35051"/>
                  </a:lnTo>
                  <a:lnTo>
                    <a:pt x="7619" y="12191"/>
                  </a:lnTo>
                  <a:lnTo>
                    <a:pt x="6095" y="30479"/>
                  </a:lnTo>
                  <a:close/>
                </a:path>
                <a:path w="64007" h="62483">
                  <a:moveTo>
                    <a:pt x="27431" y="0"/>
                  </a:moveTo>
                  <a:lnTo>
                    <a:pt x="22859" y="1524"/>
                  </a:lnTo>
                  <a:lnTo>
                    <a:pt x="22859" y="7619"/>
                  </a:lnTo>
                  <a:lnTo>
                    <a:pt x="21336" y="9143"/>
                  </a:lnTo>
                  <a:lnTo>
                    <a:pt x="19812" y="25907"/>
                  </a:lnTo>
                  <a:lnTo>
                    <a:pt x="18287" y="30479"/>
                  </a:lnTo>
                  <a:lnTo>
                    <a:pt x="19812" y="35051"/>
                  </a:lnTo>
                  <a:lnTo>
                    <a:pt x="18287" y="33527"/>
                  </a:lnTo>
                  <a:lnTo>
                    <a:pt x="18287" y="53339"/>
                  </a:lnTo>
                  <a:lnTo>
                    <a:pt x="21336" y="54863"/>
                  </a:lnTo>
                  <a:lnTo>
                    <a:pt x="22859" y="54863"/>
                  </a:lnTo>
                  <a:lnTo>
                    <a:pt x="25907" y="56387"/>
                  </a:lnTo>
                  <a:lnTo>
                    <a:pt x="27431" y="62483"/>
                  </a:lnTo>
                  <a:lnTo>
                    <a:pt x="30480" y="62483"/>
                  </a:lnTo>
                  <a:lnTo>
                    <a:pt x="27431" y="56387"/>
                  </a:lnTo>
                  <a:lnTo>
                    <a:pt x="25907" y="42672"/>
                  </a:lnTo>
                  <a:lnTo>
                    <a:pt x="21336" y="39624"/>
                  </a:lnTo>
                  <a:lnTo>
                    <a:pt x="19812" y="38100"/>
                  </a:lnTo>
                  <a:lnTo>
                    <a:pt x="21031" y="39014"/>
                  </a:lnTo>
                  <a:lnTo>
                    <a:pt x="19812" y="27431"/>
                  </a:lnTo>
                  <a:lnTo>
                    <a:pt x="20320" y="25399"/>
                  </a:lnTo>
                  <a:lnTo>
                    <a:pt x="21336" y="22860"/>
                  </a:lnTo>
                  <a:lnTo>
                    <a:pt x="25907" y="19812"/>
                  </a:lnTo>
                  <a:lnTo>
                    <a:pt x="25907" y="7619"/>
                  </a:lnTo>
                  <a:lnTo>
                    <a:pt x="27431" y="0"/>
                  </a:lnTo>
                  <a:close/>
                </a:path>
                <a:path w="64007" h="62483">
                  <a:moveTo>
                    <a:pt x="24637" y="31242"/>
                  </a:moveTo>
                  <a:lnTo>
                    <a:pt x="24383" y="30479"/>
                  </a:lnTo>
                  <a:lnTo>
                    <a:pt x="24383" y="21336"/>
                  </a:lnTo>
                  <a:lnTo>
                    <a:pt x="24383" y="41148"/>
                  </a:lnTo>
                  <a:lnTo>
                    <a:pt x="21031" y="39014"/>
                  </a:lnTo>
                  <a:lnTo>
                    <a:pt x="19812" y="38100"/>
                  </a:lnTo>
                  <a:lnTo>
                    <a:pt x="21336" y="39624"/>
                  </a:lnTo>
                  <a:lnTo>
                    <a:pt x="25907" y="42672"/>
                  </a:lnTo>
                  <a:lnTo>
                    <a:pt x="27431" y="56387"/>
                  </a:lnTo>
                  <a:lnTo>
                    <a:pt x="30480" y="62483"/>
                  </a:lnTo>
                  <a:lnTo>
                    <a:pt x="33527" y="62483"/>
                  </a:lnTo>
                  <a:lnTo>
                    <a:pt x="30480" y="56387"/>
                  </a:lnTo>
                  <a:lnTo>
                    <a:pt x="27431" y="44195"/>
                  </a:lnTo>
                  <a:lnTo>
                    <a:pt x="30480" y="44195"/>
                  </a:lnTo>
                  <a:lnTo>
                    <a:pt x="24383" y="33527"/>
                  </a:lnTo>
                  <a:lnTo>
                    <a:pt x="24383" y="32003"/>
                  </a:lnTo>
                  <a:lnTo>
                    <a:pt x="24637" y="31242"/>
                  </a:lnTo>
                  <a:close/>
                </a:path>
                <a:path w="64007" h="62483">
                  <a:moveTo>
                    <a:pt x="24722" y="31326"/>
                  </a:moveTo>
                  <a:lnTo>
                    <a:pt x="24661" y="31172"/>
                  </a:lnTo>
                  <a:lnTo>
                    <a:pt x="24688" y="31394"/>
                  </a:lnTo>
                  <a:lnTo>
                    <a:pt x="25907" y="35051"/>
                  </a:lnTo>
                  <a:lnTo>
                    <a:pt x="26415" y="35560"/>
                  </a:lnTo>
                  <a:lnTo>
                    <a:pt x="28956" y="38100"/>
                  </a:lnTo>
                  <a:lnTo>
                    <a:pt x="32004" y="37490"/>
                  </a:lnTo>
                  <a:lnTo>
                    <a:pt x="26270" y="35197"/>
                  </a:lnTo>
                  <a:lnTo>
                    <a:pt x="25907" y="34290"/>
                  </a:lnTo>
                  <a:lnTo>
                    <a:pt x="25907" y="28956"/>
                  </a:lnTo>
                  <a:lnTo>
                    <a:pt x="26670" y="27431"/>
                  </a:lnTo>
                  <a:lnTo>
                    <a:pt x="25908" y="28447"/>
                  </a:lnTo>
                  <a:lnTo>
                    <a:pt x="25298" y="29260"/>
                  </a:lnTo>
                  <a:lnTo>
                    <a:pt x="24661" y="31172"/>
                  </a:lnTo>
                  <a:lnTo>
                    <a:pt x="24722" y="31326"/>
                  </a:lnTo>
                  <a:close/>
                </a:path>
                <a:path w="64007" h="62483">
                  <a:moveTo>
                    <a:pt x="34290" y="25907"/>
                  </a:moveTo>
                  <a:lnTo>
                    <a:pt x="32142" y="24938"/>
                  </a:lnTo>
                  <a:lnTo>
                    <a:pt x="31786" y="24819"/>
                  </a:lnTo>
                  <a:lnTo>
                    <a:pt x="30480" y="24383"/>
                  </a:lnTo>
                  <a:lnTo>
                    <a:pt x="31652" y="24852"/>
                  </a:lnTo>
                  <a:lnTo>
                    <a:pt x="32004" y="24993"/>
                  </a:lnTo>
                  <a:lnTo>
                    <a:pt x="34290" y="25907"/>
                  </a:lnTo>
                  <a:close/>
                </a:path>
                <a:path w="64007" h="62483">
                  <a:moveTo>
                    <a:pt x="29717" y="25908"/>
                  </a:moveTo>
                  <a:lnTo>
                    <a:pt x="34290" y="25907"/>
                  </a:lnTo>
                  <a:lnTo>
                    <a:pt x="32004" y="24993"/>
                  </a:lnTo>
                  <a:lnTo>
                    <a:pt x="31652" y="24852"/>
                  </a:lnTo>
                  <a:lnTo>
                    <a:pt x="29717" y="25908"/>
                  </a:lnTo>
                  <a:close/>
                </a:path>
                <a:path w="64007" h="62483">
                  <a:moveTo>
                    <a:pt x="35051" y="44195"/>
                  </a:moveTo>
                  <a:lnTo>
                    <a:pt x="38100" y="56387"/>
                  </a:lnTo>
                  <a:lnTo>
                    <a:pt x="41148" y="54863"/>
                  </a:lnTo>
                  <a:lnTo>
                    <a:pt x="44195" y="53339"/>
                  </a:lnTo>
                  <a:lnTo>
                    <a:pt x="44195" y="33527"/>
                  </a:lnTo>
                  <a:lnTo>
                    <a:pt x="42671" y="25907"/>
                  </a:lnTo>
                  <a:lnTo>
                    <a:pt x="38426" y="20247"/>
                  </a:lnTo>
                  <a:lnTo>
                    <a:pt x="38608" y="28955"/>
                  </a:lnTo>
                  <a:lnTo>
                    <a:pt x="38100" y="28193"/>
                  </a:lnTo>
                  <a:lnTo>
                    <a:pt x="37407" y="27154"/>
                  </a:lnTo>
                  <a:lnTo>
                    <a:pt x="37185" y="26822"/>
                  </a:lnTo>
                  <a:lnTo>
                    <a:pt x="36575" y="25907"/>
                  </a:lnTo>
                  <a:lnTo>
                    <a:pt x="35051" y="19812"/>
                  </a:lnTo>
                  <a:lnTo>
                    <a:pt x="33527" y="24383"/>
                  </a:lnTo>
                  <a:lnTo>
                    <a:pt x="36956" y="26669"/>
                  </a:lnTo>
                  <a:lnTo>
                    <a:pt x="37147" y="27051"/>
                  </a:lnTo>
                  <a:lnTo>
                    <a:pt x="38100" y="28955"/>
                  </a:lnTo>
                  <a:lnTo>
                    <a:pt x="38100" y="33527"/>
                  </a:lnTo>
                  <a:lnTo>
                    <a:pt x="39243" y="31241"/>
                  </a:lnTo>
                  <a:lnTo>
                    <a:pt x="39319" y="31089"/>
                  </a:lnTo>
                  <a:lnTo>
                    <a:pt x="38862" y="29717"/>
                  </a:lnTo>
                  <a:lnTo>
                    <a:pt x="39624" y="30479"/>
                  </a:lnTo>
                  <a:lnTo>
                    <a:pt x="42671" y="38100"/>
                  </a:lnTo>
                  <a:lnTo>
                    <a:pt x="42671" y="39624"/>
                  </a:lnTo>
                  <a:lnTo>
                    <a:pt x="41148" y="41148"/>
                  </a:lnTo>
                  <a:lnTo>
                    <a:pt x="38100" y="42672"/>
                  </a:lnTo>
                  <a:lnTo>
                    <a:pt x="35051" y="44195"/>
                  </a:lnTo>
                  <a:close/>
                </a:path>
                <a:path w="64007" h="62483">
                  <a:moveTo>
                    <a:pt x="38100" y="27431"/>
                  </a:moveTo>
                  <a:lnTo>
                    <a:pt x="37185" y="26822"/>
                  </a:lnTo>
                  <a:lnTo>
                    <a:pt x="37407" y="27154"/>
                  </a:lnTo>
                  <a:lnTo>
                    <a:pt x="38100" y="28193"/>
                  </a:lnTo>
                  <a:lnTo>
                    <a:pt x="38608" y="28955"/>
                  </a:lnTo>
                  <a:lnTo>
                    <a:pt x="38426" y="20247"/>
                  </a:lnTo>
                  <a:lnTo>
                    <a:pt x="33527" y="18287"/>
                  </a:lnTo>
                  <a:lnTo>
                    <a:pt x="35051" y="19812"/>
                  </a:lnTo>
                  <a:lnTo>
                    <a:pt x="36575" y="25907"/>
                  </a:lnTo>
                  <a:lnTo>
                    <a:pt x="37185" y="26822"/>
                  </a:lnTo>
                  <a:lnTo>
                    <a:pt x="38100" y="27431"/>
                  </a:lnTo>
                  <a:close/>
                </a:path>
                <a:path w="64007" h="62483">
                  <a:moveTo>
                    <a:pt x="33527" y="24383"/>
                  </a:moveTo>
                  <a:lnTo>
                    <a:pt x="35051" y="25907"/>
                  </a:lnTo>
                  <a:lnTo>
                    <a:pt x="35560" y="26415"/>
                  </a:lnTo>
                  <a:lnTo>
                    <a:pt x="38100" y="28955"/>
                  </a:lnTo>
                  <a:lnTo>
                    <a:pt x="37147" y="27051"/>
                  </a:lnTo>
                  <a:lnTo>
                    <a:pt x="36956" y="26669"/>
                  </a:lnTo>
                  <a:lnTo>
                    <a:pt x="33527" y="24383"/>
                  </a:lnTo>
                  <a:close/>
                </a:path>
                <a:path w="64007" h="62483">
                  <a:moveTo>
                    <a:pt x="38100" y="34670"/>
                  </a:moveTo>
                  <a:lnTo>
                    <a:pt x="38100" y="35051"/>
                  </a:lnTo>
                  <a:lnTo>
                    <a:pt x="39624" y="33527"/>
                  </a:lnTo>
                  <a:lnTo>
                    <a:pt x="39624" y="32003"/>
                  </a:lnTo>
                  <a:lnTo>
                    <a:pt x="39369" y="31242"/>
                  </a:lnTo>
                  <a:lnTo>
                    <a:pt x="39319" y="31394"/>
                  </a:lnTo>
                  <a:lnTo>
                    <a:pt x="38269" y="34543"/>
                  </a:lnTo>
                  <a:lnTo>
                    <a:pt x="38100" y="34670"/>
                  </a:lnTo>
                  <a:close/>
                </a:path>
                <a:path w="64007" h="62483">
                  <a:moveTo>
                    <a:pt x="47243" y="4572"/>
                  </a:moveTo>
                  <a:lnTo>
                    <a:pt x="45719" y="3048"/>
                  </a:lnTo>
                  <a:lnTo>
                    <a:pt x="44195" y="10667"/>
                  </a:lnTo>
                  <a:lnTo>
                    <a:pt x="44195" y="27431"/>
                  </a:lnTo>
                  <a:lnTo>
                    <a:pt x="44195" y="10667"/>
                  </a:lnTo>
                  <a:lnTo>
                    <a:pt x="41148" y="7619"/>
                  </a:lnTo>
                  <a:lnTo>
                    <a:pt x="41148" y="21336"/>
                  </a:lnTo>
                  <a:lnTo>
                    <a:pt x="38100" y="19812"/>
                  </a:lnTo>
                  <a:lnTo>
                    <a:pt x="33527" y="6095"/>
                  </a:lnTo>
                  <a:lnTo>
                    <a:pt x="33527" y="0"/>
                  </a:lnTo>
                  <a:lnTo>
                    <a:pt x="30480" y="0"/>
                  </a:lnTo>
                  <a:lnTo>
                    <a:pt x="30480" y="18287"/>
                  </a:lnTo>
                  <a:lnTo>
                    <a:pt x="27431" y="19812"/>
                  </a:lnTo>
                  <a:lnTo>
                    <a:pt x="25400" y="28955"/>
                  </a:lnTo>
                  <a:lnTo>
                    <a:pt x="25907" y="27431"/>
                  </a:lnTo>
                  <a:lnTo>
                    <a:pt x="25400" y="28955"/>
                  </a:lnTo>
                  <a:lnTo>
                    <a:pt x="25908" y="28193"/>
                  </a:lnTo>
                  <a:lnTo>
                    <a:pt x="26600" y="27154"/>
                  </a:lnTo>
                  <a:lnTo>
                    <a:pt x="27431" y="25907"/>
                  </a:lnTo>
                  <a:lnTo>
                    <a:pt x="27900" y="25790"/>
                  </a:lnTo>
                  <a:lnTo>
                    <a:pt x="28956" y="24383"/>
                  </a:lnTo>
                  <a:lnTo>
                    <a:pt x="35051" y="19812"/>
                  </a:lnTo>
                  <a:lnTo>
                    <a:pt x="33527" y="18287"/>
                  </a:lnTo>
                  <a:lnTo>
                    <a:pt x="38426" y="20247"/>
                  </a:lnTo>
                  <a:lnTo>
                    <a:pt x="42671" y="25907"/>
                  </a:lnTo>
                  <a:lnTo>
                    <a:pt x="42671" y="22860"/>
                  </a:lnTo>
                  <a:lnTo>
                    <a:pt x="44195" y="30479"/>
                  </a:lnTo>
                  <a:lnTo>
                    <a:pt x="47243" y="51815"/>
                  </a:lnTo>
                  <a:lnTo>
                    <a:pt x="48768" y="50291"/>
                  </a:lnTo>
                  <a:lnTo>
                    <a:pt x="51815" y="47243"/>
                  </a:lnTo>
                  <a:lnTo>
                    <a:pt x="53339" y="44195"/>
                  </a:lnTo>
                  <a:lnTo>
                    <a:pt x="54863" y="42672"/>
                  </a:lnTo>
                  <a:lnTo>
                    <a:pt x="56387" y="39624"/>
                  </a:lnTo>
                  <a:lnTo>
                    <a:pt x="56387" y="38100"/>
                  </a:lnTo>
                  <a:lnTo>
                    <a:pt x="59436" y="47243"/>
                  </a:lnTo>
                  <a:lnTo>
                    <a:pt x="57912" y="30479"/>
                  </a:lnTo>
                  <a:lnTo>
                    <a:pt x="56387" y="25907"/>
                  </a:lnTo>
                  <a:lnTo>
                    <a:pt x="57912" y="30479"/>
                  </a:lnTo>
                  <a:lnTo>
                    <a:pt x="59436" y="15239"/>
                  </a:lnTo>
                  <a:lnTo>
                    <a:pt x="56387" y="12191"/>
                  </a:lnTo>
                  <a:lnTo>
                    <a:pt x="56387" y="27431"/>
                  </a:lnTo>
                  <a:lnTo>
                    <a:pt x="57912" y="32003"/>
                  </a:lnTo>
                  <a:lnTo>
                    <a:pt x="56387" y="35051"/>
                  </a:lnTo>
                  <a:lnTo>
                    <a:pt x="56387" y="22860"/>
                  </a:lnTo>
                  <a:lnTo>
                    <a:pt x="54863" y="21336"/>
                  </a:lnTo>
                  <a:lnTo>
                    <a:pt x="53339" y="18287"/>
                  </a:lnTo>
                  <a:lnTo>
                    <a:pt x="51815" y="16763"/>
                  </a:lnTo>
                  <a:lnTo>
                    <a:pt x="50292" y="13715"/>
                  </a:lnTo>
                  <a:lnTo>
                    <a:pt x="47243" y="10667"/>
                  </a:lnTo>
                  <a:lnTo>
                    <a:pt x="47243" y="4572"/>
                  </a:lnTo>
                  <a:close/>
                </a:path>
                <a:path w="64007" h="62483">
                  <a:moveTo>
                    <a:pt x="56387" y="35051"/>
                  </a:moveTo>
                  <a:lnTo>
                    <a:pt x="57912" y="32003"/>
                  </a:lnTo>
                  <a:lnTo>
                    <a:pt x="56387" y="27431"/>
                  </a:lnTo>
                  <a:lnTo>
                    <a:pt x="56387" y="22860"/>
                  </a:lnTo>
                  <a:lnTo>
                    <a:pt x="56387" y="35051"/>
                  </a:lnTo>
                  <a:close/>
                </a:path>
                <a:path w="64007" h="62483">
                  <a:moveTo>
                    <a:pt x="44195" y="33527"/>
                  </a:moveTo>
                  <a:lnTo>
                    <a:pt x="44195" y="53339"/>
                  </a:lnTo>
                  <a:lnTo>
                    <a:pt x="44195" y="35051"/>
                  </a:lnTo>
                  <a:lnTo>
                    <a:pt x="47243" y="51815"/>
                  </a:lnTo>
                  <a:lnTo>
                    <a:pt x="44195" y="30479"/>
                  </a:lnTo>
                  <a:lnTo>
                    <a:pt x="42671" y="22860"/>
                  </a:lnTo>
                  <a:lnTo>
                    <a:pt x="42671" y="25907"/>
                  </a:lnTo>
                  <a:lnTo>
                    <a:pt x="44195" y="33527"/>
                  </a:lnTo>
                  <a:close/>
                </a:path>
                <a:path w="64007" h="62483">
                  <a:moveTo>
                    <a:pt x="33527" y="0"/>
                  </a:moveTo>
                  <a:lnTo>
                    <a:pt x="35051" y="6095"/>
                  </a:lnTo>
                  <a:lnTo>
                    <a:pt x="38100" y="7619"/>
                  </a:lnTo>
                  <a:lnTo>
                    <a:pt x="41148" y="7619"/>
                  </a:lnTo>
                  <a:lnTo>
                    <a:pt x="44195" y="10667"/>
                  </a:lnTo>
                  <a:lnTo>
                    <a:pt x="45719" y="3048"/>
                  </a:lnTo>
                  <a:lnTo>
                    <a:pt x="42671" y="1524"/>
                  </a:lnTo>
                  <a:lnTo>
                    <a:pt x="39624" y="1524"/>
                  </a:lnTo>
                  <a:lnTo>
                    <a:pt x="35051" y="0"/>
                  </a:lnTo>
                  <a:lnTo>
                    <a:pt x="33527" y="0"/>
                  </a:lnTo>
                  <a:close/>
                </a:path>
                <a:path w="64007" h="62483">
                  <a:moveTo>
                    <a:pt x="33527" y="0"/>
                  </a:moveTo>
                  <a:lnTo>
                    <a:pt x="33527" y="6095"/>
                  </a:lnTo>
                  <a:lnTo>
                    <a:pt x="38100" y="19812"/>
                  </a:lnTo>
                  <a:lnTo>
                    <a:pt x="41148" y="21336"/>
                  </a:lnTo>
                  <a:lnTo>
                    <a:pt x="41148" y="7619"/>
                  </a:lnTo>
                  <a:lnTo>
                    <a:pt x="38100" y="7619"/>
                  </a:lnTo>
                  <a:lnTo>
                    <a:pt x="35051" y="6095"/>
                  </a:lnTo>
                  <a:lnTo>
                    <a:pt x="33527" y="0"/>
                  </a:lnTo>
                  <a:close/>
                </a:path>
                <a:path w="64007" h="62483">
                  <a:moveTo>
                    <a:pt x="13715" y="15239"/>
                  </a:moveTo>
                  <a:lnTo>
                    <a:pt x="15239" y="12191"/>
                  </a:lnTo>
                  <a:lnTo>
                    <a:pt x="16763" y="4572"/>
                  </a:lnTo>
                  <a:lnTo>
                    <a:pt x="12192" y="7619"/>
                  </a:lnTo>
                  <a:lnTo>
                    <a:pt x="10668" y="9143"/>
                  </a:lnTo>
                  <a:lnTo>
                    <a:pt x="7619" y="12191"/>
                  </a:lnTo>
                  <a:lnTo>
                    <a:pt x="9143" y="21336"/>
                  </a:lnTo>
                  <a:lnTo>
                    <a:pt x="10668" y="44195"/>
                  </a:lnTo>
                  <a:lnTo>
                    <a:pt x="10668" y="18287"/>
                  </a:lnTo>
                  <a:lnTo>
                    <a:pt x="12192" y="47243"/>
                  </a:lnTo>
                  <a:lnTo>
                    <a:pt x="15239" y="50291"/>
                  </a:lnTo>
                  <a:lnTo>
                    <a:pt x="15239" y="12191"/>
                  </a:lnTo>
                  <a:lnTo>
                    <a:pt x="13715" y="15239"/>
                  </a:lnTo>
                  <a:close/>
                </a:path>
                <a:path w="64007" h="62483">
                  <a:moveTo>
                    <a:pt x="57912" y="30479"/>
                  </a:moveTo>
                  <a:lnTo>
                    <a:pt x="59436" y="47243"/>
                  </a:lnTo>
                  <a:lnTo>
                    <a:pt x="60959" y="44195"/>
                  </a:lnTo>
                  <a:lnTo>
                    <a:pt x="60959" y="42672"/>
                  </a:lnTo>
                  <a:lnTo>
                    <a:pt x="62483" y="39624"/>
                  </a:lnTo>
                  <a:lnTo>
                    <a:pt x="62483" y="35051"/>
                  </a:lnTo>
                  <a:lnTo>
                    <a:pt x="64007" y="32003"/>
                  </a:lnTo>
                  <a:lnTo>
                    <a:pt x="64007" y="30479"/>
                  </a:lnTo>
                  <a:lnTo>
                    <a:pt x="62483" y="27431"/>
                  </a:lnTo>
                  <a:lnTo>
                    <a:pt x="62483" y="22860"/>
                  </a:lnTo>
                  <a:lnTo>
                    <a:pt x="60959" y="19812"/>
                  </a:lnTo>
                  <a:lnTo>
                    <a:pt x="60959" y="18287"/>
                  </a:lnTo>
                  <a:lnTo>
                    <a:pt x="59436" y="15239"/>
                  </a:lnTo>
                  <a:lnTo>
                    <a:pt x="57912" y="30479"/>
                  </a:lnTo>
                  <a:close/>
                </a:path>
                <a:path w="64007" h="62483">
                  <a:moveTo>
                    <a:pt x="53339" y="44195"/>
                  </a:moveTo>
                  <a:lnTo>
                    <a:pt x="51815" y="47243"/>
                  </a:lnTo>
                  <a:lnTo>
                    <a:pt x="48768" y="50291"/>
                  </a:lnTo>
                  <a:lnTo>
                    <a:pt x="47243" y="51815"/>
                  </a:lnTo>
                  <a:lnTo>
                    <a:pt x="44195" y="35051"/>
                  </a:lnTo>
                  <a:lnTo>
                    <a:pt x="44195" y="53339"/>
                  </a:lnTo>
                  <a:lnTo>
                    <a:pt x="41148" y="54863"/>
                  </a:lnTo>
                  <a:lnTo>
                    <a:pt x="38100" y="56387"/>
                  </a:lnTo>
                  <a:lnTo>
                    <a:pt x="35051" y="44195"/>
                  </a:lnTo>
                  <a:lnTo>
                    <a:pt x="38608" y="42163"/>
                  </a:lnTo>
                  <a:lnTo>
                    <a:pt x="35051" y="38100"/>
                  </a:lnTo>
                  <a:lnTo>
                    <a:pt x="36575" y="36575"/>
                  </a:lnTo>
                  <a:lnTo>
                    <a:pt x="38608" y="42163"/>
                  </a:lnTo>
                  <a:lnTo>
                    <a:pt x="42671" y="38100"/>
                  </a:lnTo>
                  <a:lnTo>
                    <a:pt x="39624" y="30479"/>
                  </a:lnTo>
                  <a:lnTo>
                    <a:pt x="38862" y="29717"/>
                  </a:lnTo>
                  <a:lnTo>
                    <a:pt x="39319" y="31089"/>
                  </a:lnTo>
                  <a:lnTo>
                    <a:pt x="39243" y="31241"/>
                  </a:lnTo>
                  <a:lnTo>
                    <a:pt x="38100" y="33527"/>
                  </a:lnTo>
                  <a:lnTo>
                    <a:pt x="37185" y="35356"/>
                  </a:lnTo>
                  <a:lnTo>
                    <a:pt x="37011" y="35487"/>
                  </a:lnTo>
                  <a:lnTo>
                    <a:pt x="32004" y="37490"/>
                  </a:lnTo>
                  <a:lnTo>
                    <a:pt x="28956" y="38100"/>
                  </a:lnTo>
                  <a:lnTo>
                    <a:pt x="27431" y="38100"/>
                  </a:lnTo>
                  <a:lnTo>
                    <a:pt x="25907" y="35051"/>
                  </a:lnTo>
                  <a:lnTo>
                    <a:pt x="24688" y="31394"/>
                  </a:lnTo>
                  <a:lnTo>
                    <a:pt x="24661" y="31172"/>
                  </a:lnTo>
                  <a:lnTo>
                    <a:pt x="25298" y="29260"/>
                  </a:lnTo>
                  <a:lnTo>
                    <a:pt x="25908" y="28447"/>
                  </a:lnTo>
                  <a:lnTo>
                    <a:pt x="26670" y="27431"/>
                  </a:lnTo>
                  <a:lnTo>
                    <a:pt x="26860" y="27050"/>
                  </a:lnTo>
                  <a:lnTo>
                    <a:pt x="26996" y="26996"/>
                  </a:lnTo>
                  <a:lnTo>
                    <a:pt x="29717" y="25908"/>
                  </a:lnTo>
                  <a:lnTo>
                    <a:pt x="31652" y="24852"/>
                  </a:lnTo>
                  <a:lnTo>
                    <a:pt x="30480" y="24383"/>
                  </a:lnTo>
                  <a:lnTo>
                    <a:pt x="31786" y="24819"/>
                  </a:lnTo>
                  <a:lnTo>
                    <a:pt x="32142" y="24938"/>
                  </a:lnTo>
                  <a:lnTo>
                    <a:pt x="34290" y="25907"/>
                  </a:lnTo>
                  <a:lnTo>
                    <a:pt x="35560" y="26415"/>
                  </a:lnTo>
                  <a:lnTo>
                    <a:pt x="35051" y="25907"/>
                  </a:lnTo>
                  <a:lnTo>
                    <a:pt x="33527" y="24383"/>
                  </a:lnTo>
                  <a:lnTo>
                    <a:pt x="35051" y="19812"/>
                  </a:lnTo>
                  <a:lnTo>
                    <a:pt x="28956" y="24383"/>
                  </a:lnTo>
                  <a:lnTo>
                    <a:pt x="27900" y="25790"/>
                  </a:lnTo>
                  <a:lnTo>
                    <a:pt x="27431" y="25907"/>
                  </a:lnTo>
                  <a:lnTo>
                    <a:pt x="26600" y="27154"/>
                  </a:lnTo>
                  <a:lnTo>
                    <a:pt x="25908" y="28193"/>
                  </a:lnTo>
                  <a:lnTo>
                    <a:pt x="25400" y="28955"/>
                  </a:lnTo>
                  <a:lnTo>
                    <a:pt x="27431" y="19812"/>
                  </a:lnTo>
                  <a:lnTo>
                    <a:pt x="27431" y="6095"/>
                  </a:lnTo>
                  <a:lnTo>
                    <a:pt x="30480" y="6095"/>
                  </a:lnTo>
                  <a:lnTo>
                    <a:pt x="30480" y="0"/>
                  </a:lnTo>
                  <a:lnTo>
                    <a:pt x="27431" y="0"/>
                  </a:lnTo>
                  <a:lnTo>
                    <a:pt x="25907" y="7619"/>
                  </a:lnTo>
                  <a:lnTo>
                    <a:pt x="25907" y="19812"/>
                  </a:lnTo>
                  <a:lnTo>
                    <a:pt x="21336" y="22860"/>
                  </a:lnTo>
                  <a:lnTo>
                    <a:pt x="20320" y="25399"/>
                  </a:lnTo>
                  <a:lnTo>
                    <a:pt x="19812" y="27431"/>
                  </a:lnTo>
                  <a:lnTo>
                    <a:pt x="21031" y="39014"/>
                  </a:lnTo>
                  <a:lnTo>
                    <a:pt x="24383" y="41148"/>
                  </a:lnTo>
                  <a:lnTo>
                    <a:pt x="24383" y="21336"/>
                  </a:lnTo>
                  <a:lnTo>
                    <a:pt x="24383" y="30479"/>
                  </a:lnTo>
                  <a:lnTo>
                    <a:pt x="24637" y="31242"/>
                  </a:lnTo>
                  <a:lnTo>
                    <a:pt x="24383" y="32003"/>
                  </a:lnTo>
                  <a:lnTo>
                    <a:pt x="24383" y="33527"/>
                  </a:lnTo>
                  <a:lnTo>
                    <a:pt x="30480" y="44195"/>
                  </a:lnTo>
                  <a:lnTo>
                    <a:pt x="30480" y="38100"/>
                  </a:lnTo>
                  <a:lnTo>
                    <a:pt x="33527" y="38100"/>
                  </a:lnTo>
                  <a:lnTo>
                    <a:pt x="36956" y="35813"/>
                  </a:lnTo>
                  <a:lnTo>
                    <a:pt x="38100" y="35051"/>
                  </a:lnTo>
                  <a:lnTo>
                    <a:pt x="38100" y="34670"/>
                  </a:lnTo>
                  <a:lnTo>
                    <a:pt x="38269" y="34543"/>
                  </a:lnTo>
                  <a:lnTo>
                    <a:pt x="39319" y="31394"/>
                  </a:lnTo>
                  <a:lnTo>
                    <a:pt x="39369" y="31242"/>
                  </a:lnTo>
                  <a:lnTo>
                    <a:pt x="39624" y="32003"/>
                  </a:lnTo>
                  <a:lnTo>
                    <a:pt x="39624" y="33527"/>
                  </a:lnTo>
                  <a:lnTo>
                    <a:pt x="38100" y="35051"/>
                  </a:lnTo>
                  <a:lnTo>
                    <a:pt x="36956" y="35813"/>
                  </a:lnTo>
                  <a:lnTo>
                    <a:pt x="33527" y="38100"/>
                  </a:lnTo>
                  <a:lnTo>
                    <a:pt x="33527" y="44195"/>
                  </a:lnTo>
                  <a:lnTo>
                    <a:pt x="35051" y="56387"/>
                  </a:lnTo>
                  <a:lnTo>
                    <a:pt x="39624" y="62483"/>
                  </a:lnTo>
                  <a:lnTo>
                    <a:pt x="42671" y="60960"/>
                  </a:lnTo>
                  <a:lnTo>
                    <a:pt x="45719" y="59436"/>
                  </a:lnTo>
                  <a:lnTo>
                    <a:pt x="47243" y="57912"/>
                  </a:lnTo>
                  <a:lnTo>
                    <a:pt x="51815" y="56387"/>
                  </a:lnTo>
                  <a:lnTo>
                    <a:pt x="54863" y="53339"/>
                  </a:lnTo>
                  <a:lnTo>
                    <a:pt x="56387" y="50291"/>
                  </a:lnTo>
                  <a:lnTo>
                    <a:pt x="59436" y="47243"/>
                  </a:lnTo>
                  <a:lnTo>
                    <a:pt x="56387" y="38100"/>
                  </a:lnTo>
                  <a:lnTo>
                    <a:pt x="56387" y="39624"/>
                  </a:lnTo>
                  <a:lnTo>
                    <a:pt x="54863" y="42672"/>
                  </a:lnTo>
                  <a:lnTo>
                    <a:pt x="53339" y="44195"/>
                  </a:lnTo>
                  <a:close/>
                </a:path>
                <a:path w="64007" h="62483">
                  <a:moveTo>
                    <a:pt x="30480" y="38100"/>
                  </a:moveTo>
                  <a:lnTo>
                    <a:pt x="30480" y="44195"/>
                  </a:lnTo>
                  <a:lnTo>
                    <a:pt x="33527" y="56387"/>
                  </a:lnTo>
                  <a:lnTo>
                    <a:pt x="35051" y="62483"/>
                  </a:lnTo>
                  <a:lnTo>
                    <a:pt x="39624" y="62483"/>
                  </a:lnTo>
                  <a:lnTo>
                    <a:pt x="35051" y="56387"/>
                  </a:lnTo>
                  <a:lnTo>
                    <a:pt x="33527" y="44195"/>
                  </a:lnTo>
                  <a:lnTo>
                    <a:pt x="33527" y="38100"/>
                  </a:lnTo>
                  <a:lnTo>
                    <a:pt x="30480" y="38100"/>
                  </a:lnTo>
                  <a:close/>
                </a:path>
                <a:path w="64007" h="62483">
                  <a:moveTo>
                    <a:pt x="33527" y="56387"/>
                  </a:moveTo>
                  <a:lnTo>
                    <a:pt x="30480" y="44195"/>
                  </a:lnTo>
                  <a:lnTo>
                    <a:pt x="27431" y="44195"/>
                  </a:lnTo>
                  <a:lnTo>
                    <a:pt x="30480" y="56387"/>
                  </a:lnTo>
                  <a:lnTo>
                    <a:pt x="33527" y="62483"/>
                  </a:lnTo>
                  <a:lnTo>
                    <a:pt x="35051" y="62483"/>
                  </a:lnTo>
                  <a:lnTo>
                    <a:pt x="33527" y="56387"/>
                  </a:lnTo>
                  <a:close/>
                </a:path>
                <a:path w="64007" h="62483">
                  <a:moveTo>
                    <a:pt x="35051" y="44195"/>
                  </a:moveTo>
                  <a:lnTo>
                    <a:pt x="38100" y="42672"/>
                  </a:lnTo>
                  <a:lnTo>
                    <a:pt x="41148" y="41148"/>
                  </a:lnTo>
                  <a:lnTo>
                    <a:pt x="42671" y="39624"/>
                  </a:lnTo>
                  <a:lnTo>
                    <a:pt x="42671" y="38100"/>
                  </a:lnTo>
                  <a:lnTo>
                    <a:pt x="38608" y="42163"/>
                  </a:lnTo>
                  <a:lnTo>
                    <a:pt x="35051" y="44195"/>
                  </a:lnTo>
                  <a:close/>
                </a:path>
              </a:pathLst>
            </a:custGeom>
            <a:solidFill>
              <a:srgbClr val="000000"/>
            </a:solidFill>
          </p:spPr>
          <p:txBody>
            <a:bodyPr wrap="square" lIns="0" tIns="0" rIns="0" bIns="0" rtlCol="0">
              <a:noAutofit/>
            </a:bodyPr>
            <a:lstStyle/>
            <a:p>
              <a:endParaRPr/>
            </a:p>
          </p:txBody>
        </p:sp>
        <p:sp>
          <p:nvSpPr>
            <p:cNvPr id="125" name="object 125"/>
            <p:cNvSpPr/>
            <p:nvPr/>
          </p:nvSpPr>
          <p:spPr>
            <a:xfrm>
              <a:off x="3019044" y="2235707"/>
              <a:ext cx="807719" cy="147828"/>
            </a:xfrm>
            <a:custGeom>
              <a:avLst/>
              <a:gdLst/>
              <a:ahLst/>
              <a:cxnLst/>
              <a:rect l="l" t="t" r="r" b="b"/>
              <a:pathLst>
                <a:path w="807719" h="147828">
                  <a:moveTo>
                    <a:pt x="0" y="111252"/>
                  </a:moveTo>
                  <a:lnTo>
                    <a:pt x="10668" y="147828"/>
                  </a:lnTo>
                  <a:lnTo>
                    <a:pt x="22860" y="144780"/>
                  </a:lnTo>
                  <a:lnTo>
                    <a:pt x="35051" y="141732"/>
                  </a:lnTo>
                  <a:lnTo>
                    <a:pt x="47243" y="138684"/>
                  </a:lnTo>
                  <a:lnTo>
                    <a:pt x="60960" y="135636"/>
                  </a:lnTo>
                  <a:lnTo>
                    <a:pt x="76200" y="132587"/>
                  </a:lnTo>
                  <a:lnTo>
                    <a:pt x="83819" y="131063"/>
                  </a:lnTo>
                  <a:lnTo>
                    <a:pt x="92963" y="129540"/>
                  </a:lnTo>
                  <a:lnTo>
                    <a:pt x="103631" y="129540"/>
                  </a:lnTo>
                  <a:lnTo>
                    <a:pt x="112775" y="128016"/>
                  </a:lnTo>
                  <a:lnTo>
                    <a:pt x="124968" y="126492"/>
                  </a:lnTo>
                  <a:lnTo>
                    <a:pt x="137160" y="126492"/>
                  </a:lnTo>
                  <a:lnTo>
                    <a:pt x="149351" y="124968"/>
                  </a:lnTo>
                  <a:lnTo>
                    <a:pt x="178307" y="124968"/>
                  </a:lnTo>
                  <a:lnTo>
                    <a:pt x="193548" y="126492"/>
                  </a:lnTo>
                  <a:lnTo>
                    <a:pt x="225551" y="126492"/>
                  </a:lnTo>
                  <a:lnTo>
                    <a:pt x="260604" y="128016"/>
                  </a:lnTo>
                  <a:lnTo>
                    <a:pt x="297180" y="129540"/>
                  </a:lnTo>
                  <a:lnTo>
                    <a:pt x="336804" y="129540"/>
                  </a:lnTo>
                  <a:lnTo>
                    <a:pt x="358140" y="128016"/>
                  </a:lnTo>
                  <a:lnTo>
                    <a:pt x="377952" y="126492"/>
                  </a:lnTo>
                  <a:lnTo>
                    <a:pt x="399288" y="124968"/>
                  </a:lnTo>
                  <a:lnTo>
                    <a:pt x="420623" y="123444"/>
                  </a:lnTo>
                  <a:lnTo>
                    <a:pt x="441959" y="120396"/>
                  </a:lnTo>
                  <a:lnTo>
                    <a:pt x="464819" y="115824"/>
                  </a:lnTo>
                  <a:lnTo>
                    <a:pt x="509016" y="108204"/>
                  </a:lnTo>
                  <a:lnTo>
                    <a:pt x="556259" y="97536"/>
                  </a:lnTo>
                  <a:lnTo>
                    <a:pt x="605028" y="86868"/>
                  </a:lnTo>
                  <a:lnTo>
                    <a:pt x="655319" y="76200"/>
                  </a:lnTo>
                  <a:lnTo>
                    <a:pt x="705611" y="62484"/>
                  </a:lnTo>
                  <a:lnTo>
                    <a:pt x="755904" y="50292"/>
                  </a:lnTo>
                  <a:lnTo>
                    <a:pt x="807719" y="36575"/>
                  </a:lnTo>
                  <a:lnTo>
                    <a:pt x="797052" y="0"/>
                  </a:lnTo>
                  <a:lnTo>
                    <a:pt x="746759" y="12192"/>
                  </a:lnTo>
                  <a:lnTo>
                    <a:pt x="696468" y="25908"/>
                  </a:lnTo>
                  <a:lnTo>
                    <a:pt x="646176" y="38100"/>
                  </a:lnTo>
                  <a:lnTo>
                    <a:pt x="597407" y="50292"/>
                  </a:lnTo>
                  <a:lnTo>
                    <a:pt x="548640" y="60960"/>
                  </a:lnTo>
                  <a:lnTo>
                    <a:pt x="502919" y="70104"/>
                  </a:lnTo>
                  <a:lnTo>
                    <a:pt x="458723" y="79248"/>
                  </a:lnTo>
                  <a:lnTo>
                    <a:pt x="437388" y="82296"/>
                  </a:lnTo>
                  <a:lnTo>
                    <a:pt x="416052" y="85344"/>
                  </a:lnTo>
                  <a:lnTo>
                    <a:pt x="396240" y="86868"/>
                  </a:lnTo>
                  <a:lnTo>
                    <a:pt x="376428" y="88392"/>
                  </a:lnTo>
                  <a:lnTo>
                    <a:pt x="356616" y="89916"/>
                  </a:lnTo>
                  <a:lnTo>
                    <a:pt x="336804" y="91440"/>
                  </a:lnTo>
                  <a:lnTo>
                    <a:pt x="298704" y="91440"/>
                  </a:lnTo>
                  <a:lnTo>
                    <a:pt x="262128" y="89916"/>
                  </a:lnTo>
                  <a:lnTo>
                    <a:pt x="227075" y="88392"/>
                  </a:lnTo>
                  <a:lnTo>
                    <a:pt x="193548" y="88392"/>
                  </a:lnTo>
                  <a:lnTo>
                    <a:pt x="178307" y="86868"/>
                  </a:lnTo>
                  <a:lnTo>
                    <a:pt x="147828" y="86868"/>
                  </a:lnTo>
                  <a:lnTo>
                    <a:pt x="134112" y="88392"/>
                  </a:lnTo>
                  <a:lnTo>
                    <a:pt x="121919" y="88392"/>
                  </a:lnTo>
                  <a:lnTo>
                    <a:pt x="109728" y="89916"/>
                  </a:lnTo>
                  <a:lnTo>
                    <a:pt x="99060" y="91440"/>
                  </a:lnTo>
                  <a:lnTo>
                    <a:pt x="88392" y="92963"/>
                  </a:lnTo>
                  <a:lnTo>
                    <a:pt x="79248" y="92963"/>
                  </a:lnTo>
                  <a:lnTo>
                    <a:pt x="68580" y="94487"/>
                  </a:lnTo>
                  <a:lnTo>
                    <a:pt x="51816" y="97536"/>
                  </a:lnTo>
                  <a:lnTo>
                    <a:pt x="38100" y="100584"/>
                  </a:lnTo>
                  <a:lnTo>
                    <a:pt x="24383" y="103632"/>
                  </a:lnTo>
                  <a:lnTo>
                    <a:pt x="12192" y="108204"/>
                  </a:lnTo>
                  <a:lnTo>
                    <a:pt x="0" y="111252"/>
                  </a:lnTo>
                  <a:close/>
                </a:path>
              </a:pathLst>
            </a:custGeom>
            <a:solidFill>
              <a:srgbClr val="FF0000"/>
            </a:solidFill>
          </p:spPr>
          <p:txBody>
            <a:bodyPr wrap="square" lIns="0" tIns="0" rIns="0" bIns="0" rtlCol="0">
              <a:noAutofit/>
            </a:bodyPr>
            <a:lstStyle/>
            <a:p>
              <a:endParaRPr/>
            </a:p>
          </p:txBody>
        </p:sp>
        <p:sp>
          <p:nvSpPr>
            <p:cNvPr id="126" name="object 126"/>
            <p:cNvSpPr/>
            <p:nvPr/>
          </p:nvSpPr>
          <p:spPr>
            <a:xfrm>
              <a:off x="3304032" y="2374391"/>
              <a:ext cx="129539" cy="854963"/>
            </a:xfrm>
            <a:custGeom>
              <a:avLst/>
              <a:gdLst/>
              <a:ahLst/>
              <a:cxnLst/>
              <a:rect l="l" t="t" r="r" b="b"/>
              <a:pathLst>
                <a:path w="129539" h="854963">
                  <a:moveTo>
                    <a:pt x="91439" y="109727"/>
                  </a:moveTo>
                  <a:lnTo>
                    <a:pt x="91439" y="144779"/>
                  </a:lnTo>
                  <a:lnTo>
                    <a:pt x="89915" y="176784"/>
                  </a:lnTo>
                  <a:lnTo>
                    <a:pt x="86867" y="208787"/>
                  </a:lnTo>
                  <a:lnTo>
                    <a:pt x="83819" y="239268"/>
                  </a:lnTo>
                  <a:lnTo>
                    <a:pt x="82295" y="252984"/>
                  </a:lnTo>
                  <a:lnTo>
                    <a:pt x="79247" y="266700"/>
                  </a:lnTo>
                  <a:lnTo>
                    <a:pt x="76200" y="278891"/>
                  </a:lnTo>
                  <a:lnTo>
                    <a:pt x="73151" y="289560"/>
                  </a:lnTo>
                  <a:lnTo>
                    <a:pt x="68579" y="298703"/>
                  </a:lnTo>
                  <a:lnTo>
                    <a:pt x="64007" y="309372"/>
                  </a:lnTo>
                  <a:lnTo>
                    <a:pt x="57912" y="316991"/>
                  </a:lnTo>
                  <a:lnTo>
                    <a:pt x="51815" y="326136"/>
                  </a:lnTo>
                  <a:lnTo>
                    <a:pt x="38100" y="344424"/>
                  </a:lnTo>
                  <a:lnTo>
                    <a:pt x="25907" y="364236"/>
                  </a:lnTo>
                  <a:lnTo>
                    <a:pt x="19812" y="374903"/>
                  </a:lnTo>
                  <a:lnTo>
                    <a:pt x="13715" y="385572"/>
                  </a:lnTo>
                  <a:lnTo>
                    <a:pt x="7619" y="397763"/>
                  </a:lnTo>
                  <a:lnTo>
                    <a:pt x="4571" y="409956"/>
                  </a:lnTo>
                  <a:lnTo>
                    <a:pt x="1523" y="425196"/>
                  </a:lnTo>
                  <a:lnTo>
                    <a:pt x="0" y="440436"/>
                  </a:lnTo>
                  <a:lnTo>
                    <a:pt x="0" y="455675"/>
                  </a:lnTo>
                  <a:lnTo>
                    <a:pt x="1523" y="473963"/>
                  </a:lnTo>
                  <a:lnTo>
                    <a:pt x="4571" y="490727"/>
                  </a:lnTo>
                  <a:lnTo>
                    <a:pt x="9143" y="509015"/>
                  </a:lnTo>
                  <a:lnTo>
                    <a:pt x="13715" y="527303"/>
                  </a:lnTo>
                  <a:lnTo>
                    <a:pt x="19812" y="545591"/>
                  </a:lnTo>
                  <a:lnTo>
                    <a:pt x="32003" y="583691"/>
                  </a:lnTo>
                  <a:lnTo>
                    <a:pt x="44195" y="620268"/>
                  </a:lnTo>
                  <a:lnTo>
                    <a:pt x="50291" y="637032"/>
                  </a:lnTo>
                  <a:lnTo>
                    <a:pt x="54863" y="653796"/>
                  </a:lnTo>
                  <a:lnTo>
                    <a:pt x="59435" y="670560"/>
                  </a:lnTo>
                  <a:lnTo>
                    <a:pt x="62483" y="684276"/>
                  </a:lnTo>
                  <a:lnTo>
                    <a:pt x="65531" y="697991"/>
                  </a:lnTo>
                  <a:lnTo>
                    <a:pt x="67055" y="710184"/>
                  </a:lnTo>
                  <a:lnTo>
                    <a:pt x="67055" y="731520"/>
                  </a:lnTo>
                  <a:lnTo>
                    <a:pt x="65531" y="742188"/>
                  </a:lnTo>
                  <a:lnTo>
                    <a:pt x="64007" y="752856"/>
                  </a:lnTo>
                  <a:lnTo>
                    <a:pt x="59435" y="771144"/>
                  </a:lnTo>
                  <a:lnTo>
                    <a:pt x="56387" y="780288"/>
                  </a:lnTo>
                  <a:lnTo>
                    <a:pt x="54863" y="787908"/>
                  </a:lnTo>
                  <a:lnTo>
                    <a:pt x="50291" y="795527"/>
                  </a:lnTo>
                  <a:lnTo>
                    <a:pt x="47243" y="803148"/>
                  </a:lnTo>
                  <a:lnTo>
                    <a:pt x="44195" y="809244"/>
                  </a:lnTo>
                  <a:lnTo>
                    <a:pt x="41147" y="815339"/>
                  </a:lnTo>
                  <a:lnTo>
                    <a:pt x="38100" y="819912"/>
                  </a:lnTo>
                  <a:lnTo>
                    <a:pt x="35051" y="822960"/>
                  </a:lnTo>
                  <a:lnTo>
                    <a:pt x="32003" y="826008"/>
                  </a:lnTo>
                  <a:lnTo>
                    <a:pt x="30479" y="829056"/>
                  </a:lnTo>
                  <a:lnTo>
                    <a:pt x="57912" y="854963"/>
                  </a:lnTo>
                  <a:lnTo>
                    <a:pt x="62483" y="850391"/>
                  </a:lnTo>
                  <a:lnTo>
                    <a:pt x="65531" y="845820"/>
                  </a:lnTo>
                  <a:lnTo>
                    <a:pt x="70103" y="839724"/>
                  </a:lnTo>
                  <a:lnTo>
                    <a:pt x="74675" y="833627"/>
                  </a:lnTo>
                  <a:lnTo>
                    <a:pt x="77723" y="826008"/>
                  </a:lnTo>
                  <a:lnTo>
                    <a:pt x="82295" y="818388"/>
                  </a:lnTo>
                  <a:lnTo>
                    <a:pt x="85343" y="810768"/>
                  </a:lnTo>
                  <a:lnTo>
                    <a:pt x="89915" y="801624"/>
                  </a:lnTo>
                  <a:lnTo>
                    <a:pt x="92963" y="790956"/>
                  </a:lnTo>
                  <a:lnTo>
                    <a:pt x="97535" y="780288"/>
                  </a:lnTo>
                  <a:lnTo>
                    <a:pt x="102107" y="757427"/>
                  </a:lnTo>
                  <a:lnTo>
                    <a:pt x="103631" y="745236"/>
                  </a:lnTo>
                  <a:lnTo>
                    <a:pt x="105155" y="733044"/>
                  </a:lnTo>
                  <a:lnTo>
                    <a:pt x="105155" y="705612"/>
                  </a:lnTo>
                  <a:lnTo>
                    <a:pt x="103631" y="691896"/>
                  </a:lnTo>
                  <a:lnTo>
                    <a:pt x="100583" y="676656"/>
                  </a:lnTo>
                  <a:lnTo>
                    <a:pt x="96012" y="659891"/>
                  </a:lnTo>
                  <a:lnTo>
                    <a:pt x="91439" y="643127"/>
                  </a:lnTo>
                  <a:lnTo>
                    <a:pt x="85343" y="624839"/>
                  </a:lnTo>
                  <a:lnTo>
                    <a:pt x="80771" y="608076"/>
                  </a:lnTo>
                  <a:lnTo>
                    <a:pt x="68579" y="571500"/>
                  </a:lnTo>
                  <a:lnTo>
                    <a:pt x="56387" y="534924"/>
                  </a:lnTo>
                  <a:lnTo>
                    <a:pt x="51815" y="516636"/>
                  </a:lnTo>
                  <a:lnTo>
                    <a:pt x="47243" y="499872"/>
                  </a:lnTo>
                  <a:lnTo>
                    <a:pt x="42671" y="484632"/>
                  </a:lnTo>
                  <a:lnTo>
                    <a:pt x="39623" y="469391"/>
                  </a:lnTo>
                  <a:lnTo>
                    <a:pt x="38100" y="455675"/>
                  </a:lnTo>
                  <a:lnTo>
                    <a:pt x="38100" y="431291"/>
                  </a:lnTo>
                  <a:lnTo>
                    <a:pt x="41147" y="422148"/>
                  </a:lnTo>
                  <a:lnTo>
                    <a:pt x="44195" y="411479"/>
                  </a:lnTo>
                  <a:lnTo>
                    <a:pt x="47243" y="402336"/>
                  </a:lnTo>
                  <a:lnTo>
                    <a:pt x="51815" y="394715"/>
                  </a:lnTo>
                  <a:lnTo>
                    <a:pt x="56387" y="385572"/>
                  </a:lnTo>
                  <a:lnTo>
                    <a:pt x="70103" y="367284"/>
                  </a:lnTo>
                  <a:lnTo>
                    <a:pt x="83819" y="347472"/>
                  </a:lnTo>
                  <a:lnTo>
                    <a:pt x="89915" y="338327"/>
                  </a:lnTo>
                  <a:lnTo>
                    <a:pt x="97535" y="326136"/>
                  </a:lnTo>
                  <a:lnTo>
                    <a:pt x="103631" y="313944"/>
                  </a:lnTo>
                  <a:lnTo>
                    <a:pt x="108203" y="301751"/>
                  </a:lnTo>
                  <a:lnTo>
                    <a:pt x="114300" y="288036"/>
                  </a:lnTo>
                  <a:lnTo>
                    <a:pt x="117347" y="272796"/>
                  </a:lnTo>
                  <a:lnTo>
                    <a:pt x="120395" y="259079"/>
                  </a:lnTo>
                  <a:lnTo>
                    <a:pt x="121919" y="243839"/>
                  </a:lnTo>
                  <a:lnTo>
                    <a:pt x="124967" y="211836"/>
                  </a:lnTo>
                  <a:lnTo>
                    <a:pt x="128015" y="178308"/>
                  </a:lnTo>
                  <a:lnTo>
                    <a:pt x="129539" y="144779"/>
                  </a:lnTo>
                  <a:lnTo>
                    <a:pt x="129539" y="109727"/>
                  </a:lnTo>
                  <a:lnTo>
                    <a:pt x="128015" y="73151"/>
                  </a:lnTo>
                  <a:lnTo>
                    <a:pt x="128015" y="36575"/>
                  </a:lnTo>
                  <a:lnTo>
                    <a:pt x="126491" y="0"/>
                  </a:lnTo>
                  <a:lnTo>
                    <a:pt x="88391" y="0"/>
                  </a:lnTo>
                  <a:lnTo>
                    <a:pt x="89915" y="38100"/>
                  </a:lnTo>
                  <a:lnTo>
                    <a:pt x="89915" y="73151"/>
                  </a:lnTo>
                  <a:lnTo>
                    <a:pt x="91439" y="109727"/>
                  </a:lnTo>
                  <a:close/>
                </a:path>
              </a:pathLst>
            </a:custGeom>
            <a:solidFill>
              <a:srgbClr val="FF0000"/>
            </a:solidFill>
          </p:spPr>
          <p:txBody>
            <a:bodyPr wrap="square" lIns="0" tIns="0" rIns="0" bIns="0" rtlCol="0">
              <a:noAutofit/>
            </a:bodyPr>
            <a:lstStyle/>
            <a:p>
              <a:endParaRPr/>
            </a:p>
          </p:txBody>
        </p:sp>
        <p:sp>
          <p:nvSpPr>
            <p:cNvPr id="127" name="object 127"/>
            <p:cNvSpPr/>
            <p:nvPr/>
          </p:nvSpPr>
          <p:spPr>
            <a:xfrm>
              <a:off x="3325367" y="2575560"/>
              <a:ext cx="620268" cy="239267"/>
            </a:xfrm>
            <a:custGeom>
              <a:avLst/>
              <a:gdLst/>
              <a:ahLst/>
              <a:cxnLst/>
              <a:rect l="l" t="t" r="r" b="b"/>
              <a:pathLst>
                <a:path w="620268" h="239267">
                  <a:moveTo>
                    <a:pt x="146304" y="53339"/>
                  </a:moveTo>
                  <a:lnTo>
                    <a:pt x="134112" y="60959"/>
                  </a:lnTo>
                  <a:lnTo>
                    <a:pt x="121920" y="70103"/>
                  </a:lnTo>
                  <a:lnTo>
                    <a:pt x="109728" y="79247"/>
                  </a:lnTo>
                  <a:lnTo>
                    <a:pt x="88392" y="100583"/>
                  </a:lnTo>
                  <a:lnTo>
                    <a:pt x="68580" y="121919"/>
                  </a:lnTo>
                  <a:lnTo>
                    <a:pt x="50292" y="144779"/>
                  </a:lnTo>
                  <a:lnTo>
                    <a:pt x="33528" y="169163"/>
                  </a:lnTo>
                  <a:lnTo>
                    <a:pt x="16764" y="193547"/>
                  </a:lnTo>
                  <a:lnTo>
                    <a:pt x="0" y="219455"/>
                  </a:lnTo>
                  <a:lnTo>
                    <a:pt x="32004" y="239267"/>
                  </a:lnTo>
                  <a:lnTo>
                    <a:pt x="48768" y="214883"/>
                  </a:lnTo>
                  <a:lnTo>
                    <a:pt x="64008" y="190500"/>
                  </a:lnTo>
                  <a:lnTo>
                    <a:pt x="80772" y="167639"/>
                  </a:lnTo>
                  <a:lnTo>
                    <a:pt x="99060" y="146303"/>
                  </a:lnTo>
                  <a:lnTo>
                    <a:pt x="117348" y="124967"/>
                  </a:lnTo>
                  <a:lnTo>
                    <a:pt x="135636" y="106679"/>
                  </a:lnTo>
                  <a:lnTo>
                    <a:pt x="146304" y="99059"/>
                  </a:lnTo>
                  <a:lnTo>
                    <a:pt x="155448" y="91439"/>
                  </a:lnTo>
                  <a:lnTo>
                    <a:pt x="167640" y="85343"/>
                  </a:lnTo>
                  <a:lnTo>
                    <a:pt x="178308" y="77723"/>
                  </a:lnTo>
                  <a:lnTo>
                    <a:pt x="188976" y="73151"/>
                  </a:lnTo>
                  <a:lnTo>
                    <a:pt x="201168" y="68579"/>
                  </a:lnTo>
                  <a:lnTo>
                    <a:pt x="214884" y="64007"/>
                  </a:lnTo>
                  <a:lnTo>
                    <a:pt x="228600" y="60959"/>
                  </a:lnTo>
                  <a:lnTo>
                    <a:pt x="243840" y="56387"/>
                  </a:lnTo>
                  <a:lnTo>
                    <a:pt x="259080" y="54863"/>
                  </a:lnTo>
                  <a:lnTo>
                    <a:pt x="289560" y="50291"/>
                  </a:lnTo>
                  <a:lnTo>
                    <a:pt x="321564" y="47243"/>
                  </a:lnTo>
                  <a:lnTo>
                    <a:pt x="353568" y="44195"/>
                  </a:lnTo>
                  <a:lnTo>
                    <a:pt x="384048" y="42671"/>
                  </a:lnTo>
                  <a:lnTo>
                    <a:pt x="399288" y="41147"/>
                  </a:lnTo>
                  <a:lnTo>
                    <a:pt x="414528" y="39623"/>
                  </a:lnTo>
                  <a:lnTo>
                    <a:pt x="428244" y="39623"/>
                  </a:lnTo>
                  <a:lnTo>
                    <a:pt x="441960" y="38100"/>
                  </a:lnTo>
                  <a:lnTo>
                    <a:pt x="470916" y="38100"/>
                  </a:lnTo>
                  <a:lnTo>
                    <a:pt x="501396" y="39623"/>
                  </a:lnTo>
                  <a:lnTo>
                    <a:pt x="530352" y="41147"/>
                  </a:lnTo>
                  <a:lnTo>
                    <a:pt x="544068" y="42671"/>
                  </a:lnTo>
                  <a:lnTo>
                    <a:pt x="569976" y="42671"/>
                  </a:lnTo>
                  <a:lnTo>
                    <a:pt x="582168" y="44195"/>
                  </a:lnTo>
                  <a:lnTo>
                    <a:pt x="592836" y="44195"/>
                  </a:lnTo>
                  <a:lnTo>
                    <a:pt x="603504" y="42671"/>
                  </a:lnTo>
                  <a:lnTo>
                    <a:pt x="612648" y="41147"/>
                  </a:lnTo>
                  <a:lnTo>
                    <a:pt x="620268" y="39623"/>
                  </a:lnTo>
                  <a:lnTo>
                    <a:pt x="611124" y="3047"/>
                  </a:lnTo>
                  <a:lnTo>
                    <a:pt x="606552" y="4571"/>
                  </a:lnTo>
                  <a:lnTo>
                    <a:pt x="600456" y="4571"/>
                  </a:lnTo>
                  <a:lnTo>
                    <a:pt x="592836" y="6095"/>
                  </a:lnTo>
                  <a:lnTo>
                    <a:pt x="582168" y="6095"/>
                  </a:lnTo>
                  <a:lnTo>
                    <a:pt x="571500" y="4571"/>
                  </a:lnTo>
                  <a:lnTo>
                    <a:pt x="547116" y="4571"/>
                  </a:lnTo>
                  <a:lnTo>
                    <a:pt x="531876" y="3047"/>
                  </a:lnTo>
                  <a:lnTo>
                    <a:pt x="502920" y="1523"/>
                  </a:lnTo>
                  <a:lnTo>
                    <a:pt x="472440" y="0"/>
                  </a:lnTo>
                  <a:lnTo>
                    <a:pt x="440436" y="0"/>
                  </a:lnTo>
                  <a:lnTo>
                    <a:pt x="425196" y="1523"/>
                  </a:lnTo>
                  <a:lnTo>
                    <a:pt x="411480" y="1523"/>
                  </a:lnTo>
                  <a:lnTo>
                    <a:pt x="396240" y="3047"/>
                  </a:lnTo>
                  <a:lnTo>
                    <a:pt x="382524" y="4571"/>
                  </a:lnTo>
                  <a:lnTo>
                    <a:pt x="350520" y="6095"/>
                  </a:lnTo>
                  <a:lnTo>
                    <a:pt x="318516" y="9143"/>
                  </a:lnTo>
                  <a:lnTo>
                    <a:pt x="284988" y="12191"/>
                  </a:lnTo>
                  <a:lnTo>
                    <a:pt x="251460" y="16763"/>
                  </a:lnTo>
                  <a:lnTo>
                    <a:pt x="234696" y="19811"/>
                  </a:lnTo>
                  <a:lnTo>
                    <a:pt x="219456" y="22859"/>
                  </a:lnTo>
                  <a:lnTo>
                    <a:pt x="202692" y="27431"/>
                  </a:lnTo>
                  <a:lnTo>
                    <a:pt x="187452" y="32003"/>
                  </a:lnTo>
                  <a:lnTo>
                    <a:pt x="173736" y="38100"/>
                  </a:lnTo>
                  <a:lnTo>
                    <a:pt x="158496" y="45719"/>
                  </a:lnTo>
                  <a:lnTo>
                    <a:pt x="146304" y="53339"/>
                  </a:lnTo>
                  <a:close/>
                </a:path>
              </a:pathLst>
            </a:custGeom>
            <a:solidFill>
              <a:srgbClr val="FF0000"/>
            </a:solidFill>
          </p:spPr>
          <p:txBody>
            <a:bodyPr wrap="square" lIns="0" tIns="0" rIns="0" bIns="0" rtlCol="0">
              <a:noAutofit/>
            </a:bodyPr>
            <a:lstStyle/>
            <a:p>
              <a:endParaRPr/>
            </a:p>
          </p:txBody>
        </p:sp>
        <p:sp>
          <p:nvSpPr>
            <p:cNvPr id="128" name="object 128"/>
            <p:cNvSpPr/>
            <p:nvPr/>
          </p:nvSpPr>
          <p:spPr>
            <a:xfrm>
              <a:off x="3398520" y="2325624"/>
              <a:ext cx="42671" cy="42671"/>
            </a:xfrm>
            <a:custGeom>
              <a:avLst/>
              <a:gdLst/>
              <a:ahLst/>
              <a:cxnLst/>
              <a:rect l="l" t="t" r="r" b="b"/>
              <a:pathLst>
                <a:path w="42671" h="42671">
                  <a:moveTo>
                    <a:pt x="0" y="21336"/>
                  </a:moveTo>
                  <a:lnTo>
                    <a:pt x="662" y="26869"/>
                  </a:lnTo>
                  <a:lnTo>
                    <a:pt x="8015" y="38266"/>
                  </a:lnTo>
                  <a:lnTo>
                    <a:pt x="21335" y="42671"/>
                  </a:lnTo>
                  <a:lnTo>
                    <a:pt x="26356" y="42009"/>
                  </a:lnTo>
                  <a:lnTo>
                    <a:pt x="37797" y="34656"/>
                  </a:lnTo>
                  <a:lnTo>
                    <a:pt x="42671" y="21336"/>
                  </a:lnTo>
                  <a:lnTo>
                    <a:pt x="41913" y="15802"/>
                  </a:lnTo>
                  <a:lnTo>
                    <a:pt x="34010" y="4405"/>
                  </a:lnTo>
                  <a:lnTo>
                    <a:pt x="21335"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129" name="object 129"/>
            <p:cNvSpPr/>
            <p:nvPr/>
          </p:nvSpPr>
          <p:spPr>
            <a:xfrm>
              <a:off x="3378708" y="2305812"/>
              <a:ext cx="80771" cy="82295"/>
            </a:xfrm>
            <a:custGeom>
              <a:avLst/>
              <a:gdLst/>
              <a:ahLst/>
              <a:cxnLst/>
              <a:rect l="l" t="t" r="r" b="b"/>
              <a:pathLst>
                <a:path w="80771" h="82295">
                  <a:moveTo>
                    <a:pt x="3047" y="27431"/>
                  </a:moveTo>
                  <a:lnTo>
                    <a:pt x="1524" y="32003"/>
                  </a:lnTo>
                  <a:lnTo>
                    <a:pt x="1524" y="35051"/>
                  </a:lnTo>
                  <a:lnTo>
                    <a:pt x="0" y="39624"/>
                  </a:lnTo>
                  <a:lnTo>
                    <a:pt x="0" y="42671"/>
                  </a:lnTo>
                  <a:lnTo>
                    <a:pt x="1524" y="47243"/>
                  </a:lnTo>
                  <a:lnTo>
                    <a:pt x="1524" y="51815"/>
                  </a:lnTo>
                  <a:lnTo>
                    <a:pt x="3047" y="54863"/>
                  </a:lnTo>
                  <a:lnTo>
                    <a:pt x="4571" y="57912"/>
                  </a:lnTo>
                  <a:lnTo>
                    <a:pt x="6095" y="62483"/>
                  </a:lnTo>
                  <a:lnTo>
                    <a:pt x="7619" y="62483"/>
                  </a:lnTo>
                  <a:lnTo>
                    <a:pt x="9143" y="65531"/>
                  </a:lnTo>
                  <a:lnTo>
                    <a:pt x="10667" y="68579"/>
                  </a:lnTo>
                  <a:lnTo>
                    <a:pt x="13715" y="71627"/>
                  </a:lnTo>
                  <a:lnTo>
                    <a:pt x="16763" y="73151"/>
                  </a:lnTo>
                  <a:lnTo>
                    <a:pt x="19812" y="76200"/>
                  </a:lnTo>
                  <a:lnTo>
                    <a:pt x="22859" y="77724"/>
                  </a:lnTo>
                  <a:lnTo>
                    <a:pt x="24383" y="77724"/>
                  </a:lnTo>
                  <a:lnTo>
                    <a:pt x="27431" y="79248"/>
                  </a:lnTo>
                  <a:lnTo>
                    <a:pt x="30479" y="80771"/>
                  </a:lnTo>
                  <a:lnTo>
                    <a:pt x="35051" y="80771"/>
                  </a:lnTo>
                  <a:lnTo>
                    <a:pt x="38100" y="82295"/>
                  </a:lnTo>
                  <a:lnTo>
                    <a:pt x="39624" y="82295"/>
                  </a:lnTo>
                  <a:lnTo>
                    <a:pt x="38100" y="44195"/>
                  </a:lnTo>
                  <a:lnTo>
                    <a:pt x="38100" y="42671"/>
                  </a:lnTo>
                  <a:lnTo>
                    <a:pt x="38404" y="41757"/>
                  </a:lnTo>
                  <a:lnTo>
                    <a:pt x="38481" y="41909"/>
                  </a:lnTo>
                  <a:lnTo>
                    <a:pt x="39014" y="42976"/>
                  </a:lnTo>
                  <a:lnTo>
                    <a:pt x="39243" y="43052"/>
                  </a:lnTo>
                  <a:lnTo>
                    <a:pt x="40386" y="43433"/>
                  </a:lnTo>
                  <a:lnTo>
                    <a:pt x="40386" y="43814"/>
                  </a:lnTo>
                  <a:lnTo>
                    <a:pt x="39624" y="44195"/>
                  </a:lnTo>
                  <a:lnTo>
                    <a:pt x="42671" y="82295"/>
                  </a:lnTo>
                  <a:lnTo>
                    <a:pt x="47243" y="80771"/>
                  </a:lnTo>
                  <a:lnTo>
                    <a:pt x="44195" y="42671"/>
                  </a:lnTo>
                  <a:lnTo>
                    <a:pt x="42671" y="42671"/>
                  </a:lnTo>
                  <a:lnTo>
                    <a:pt x="41757" y="42976"/>
                  </a:lnTo>
                  <a:lnTo>
                    <a:pt x="40386" y="43433"/>
                  </a:lnTo>
                  <a:lnTo>
                    <a:pt x="40843" y="43586"/>
                  </a:lnTo>
                  <a:lnTo>
                    <a:pt x="41656" y="43179"/>
                  </a:lnTo>
                  <a:lnTo>
                    <a:pt x="41452" y="43586"/>
                  </a:lnTo>
                  <a:lnTo>
                    <a:pt x="41365" y="43760"/>
                  </a:lnTo>
                  <a:lnTo>
                    <a:pt x="41529" y="43814"/>
                  </a:lnTo>
                  <a:lnTo>
                    <a:pt x="41910" y="43433"/>
                  </a:lnTo>
                  <a:lnTo>
                    <a:pt x="42672" y="43179"/>
                  </a:lnTo>
                  <a:lnTo>
                    <a:pt x="42671" y="44195"/>
                  </a:lnTo>
                  <a:lnTo>
                    <a:pt x="41147" y="44195"/>
                  </a:lnTo>
                  <a:lnTo>
                    <a:pt x="40538" y="43891"/>
                  </a:lnTo>
                  <a:lnTo>
                    <a:pt x="40640" y="43687"/>
                  </a:lnTo>
                  <a:lnTo>
                    <a:pt x="40386" y="43433"/>
                  </a:lnTo>
                  <a:lnTo>
                    <a:pt x="38861" y="41910"/>
                  </a:lnTo>
                  <a:lnTo>
                    <a:pt x="38608" y="41655"/>
                  </a:lnTo>
                  <a:lnTo>
                    <a:pt x="38481" y="41528"/>
                  </a:lnTo>
                  <a:lnTo>
                    <a:pt x="38100" y="41148"/>
                  </a:lnTo>
                  <a:lnTo>
                    <a:pt x="38100" y="39624"/>
                  </a:lnTo>
                  <a:lnTo>
                    <a:pt x="39116" y="39115"/>
                  </a:lnTo>
                  <a:lnTo>
                    <a:pt x="39319" y="39014"/>
                  </a:lnTo>
                  <a:lnTo>
                    <a:pt x="39928" y="38709"/>
                  </a:lnTo>
                  <a:lnTo>
                    <a:pt x="39624" y="38100"/>
                  </a:lnTo>
                  <a:lnTo>
                    <a:pt x="39471" y="38557"/>
                  </a:lnTo>
                  <a:lnTo>
                    <a:pt x="38100" y="38100"/>
                  </a:lnTo>
                  <a:lnTo>
                    <a:pt x="38100" y="0"/>
                  </a:lnTo>
                  <a:lnTo>
                    <a:pt x="35051" y="1524"/>
                  </a:lnTo>
                  <a:lnTo>
                    <a:pt x="30479" y="1524"/>
                  </a:lnTo>
                  <a:lnTo>
                    <a:pt x="27431" y="3048"/>
                  </a:lnTo>
                  <a:lnTo>
                    <a:pt x="25907" y="3048"/>
                  </a:lnTo>
                  <a:lnTo>
                    <a:pt x="22859" y="4571"/>
                  </a:lnTo>
                  <a:lnTo>
                    <a:pt x="19812" y="6095"/>
                  </a:lnTo>
                  <a:lnTo>
                    <a:pt x="16763" y="9143"/>
                  </a:lnTo>
                  <a:lnTo>
                    <a:pt x="13715" y="10667"/>
                  </a:lnTo>
                  <a:lnTo>
                    <a:pt x="10667" y="13715"/>
                  </a:lnTo>
                  <a:lnTo>
                    <a:pt x="7619" y="16763"/>
                  </a:lnTo>
                  <a:lnTo>
                    <a:pt x="6095" y="19812"/>
                  </a:lnTo>
                  <a:lnTo>
                    <a:pt x="4571" y="24383"/>
                  </a:lnTo>
                  <a:lnTo>
                    <a:pt x="3047" y="27431"/>
                  </a:lnTo>
                  <a:close/>
                </a:path>
                <a:path w="80771" h="82295">
                  <a:moveTo>
                    <a:pt x="39624" y="44195"/>
                  </a:moveTo>
                  <a:lnTo>
                    <a:pt x="39928" y="43586"/>
                  </a:lnTo>
                  <a:lnTo>
                    <a:pt x="39471" y="43738"/>
                  </a:lnTo>
                  <a:lnTo>
                    <a:pt x="39319" y="43281"/>
                  </a:lnTo>
                  <a:lnTo>
                    <a:pt x="39116" y="43179"/>
                  </a:lnTo>
                  <a:lnTo>
                    <a:pt x="38100" y="42671"/>
                  </a:lnTo>
                  <a:lnTo>
                    <a:pt x="38100" y="44195"/>
                  </a:lnTo>
                  <a:lnTo>
                    <a:pt x="39624" y="82295"/>
                  </a:lnTo>
                  <a:lnTo>
                    <a:pt x="42671" y="82295"/>
                  </a:lnTo>
                  <a:lnTo>
                    <a:pt x="39624" y="44195"/>
                  </a:lnTo>
                  <a:close/>
                </a:path>
                <a:path w="80771" h="82295">
                  <a:moveTo>
                    <a:pt x="41757" y="43891"/>
                  </a:moveTo>
                  <a:lnTo>
                    <a:pt x="41147" y="44195"/>
                  </a:lnTo>
                  <a:lnTo>
                    <a:pt x="42671" y="44195"/>
                  </a:lnTo>
                  <a:lnTo>
                    <a:pt x="42672" y="43433"/>
                  </a:lnTo>
                  <a:lnTo>
                    <a:pt x="41757" y="43891"/>
                  </a:lnTo>
                  <a:close/>
                </a:path>
                <a:path w="80771" h="82295">
                  <a:moveTo>
                    <a:pt x="38862" y="40385"/>
                  </a:moveTo>
                  <a:lnTo>
                    <a:pt x="40386" y="38861"/>
                  </a:lnTo>
                  <a:lnTo>
                    <a:pt x="39243" y="39242"/>
                  </a:lnTo>
                  <a:lnTo>
                    <a:pt x="39014" y="39319"/>
                  </a:lnTo>
                  <a:lnTo>
                    <a:pt x="38404" y="40538"/>
                  </a:lnTo>
                  <a:lnTo>
                    <a:pt x="38481" y="40766"/>
                  </a:lnTo>
                  <a:lnTo>
                    <a:pt x="38608" y="41147"/>
                  </a:lnTo>
                  <a:lnTo>
                    <a:pt x="38862" y="40385"/>
                  </a:lnTo>
                  <a:close/>
                </a:path>
                <a:path w="80771" h="82295">
                  <a:moveTo>
                    <a:pt x="40843" y="43586"/>
                  </a:moveTo>
                  <a:lnTo>
                    <a:pt x="40386" y="43433"/>
                  </a:lnTo>
                  <a:lnTo>
                    <a:pt x="40640" y="43687"/>
                  </a:lnTo>
                  <a:lnTo>
                    <a:pt x="40538" y="43891"/>
                  </a:lnTo>
                  <a:lnTo>
                    <a:pt x="41147" y="44195"/>
                  </a:lnTo>
                  <a:lnTo>
                    <a:pt x="41757" y="43891"/>
                  </a:lnTo>
                  <a:lnTo>
                    <a:pt x="42672" y="43433"/>
                  </a:lnTo>
                  <a:lnTo>
                    <a:pt x="42672" y="43179"/>
                  </a:lnTo>
                  <a:lnTo>
                    <a:pt x="41910" y="43433"/>
                  </a:lnTo>
                  <a:lnTo>
                    <a:pt x="41529" y="43814"/>
                  </a:lnTo>
                  <a:lnTo>
                    <a:pt x="41365" y="43760"/>
                  </a:lnTo>
                  <a:lnTo>
                    <a:pt x="41452" y="43586"/>
                  </a:lnTo>
                  <a:lnTo>
                    <a:pt x="40767" y="43814"/>
                  </a:lnTo>
                  <a:lnTo>
                    <a:pt x="41148" y="43687"/>
                  </a:lnTo>
                  <a:lnTo>
                    <a:pt x="40843" y="43586"/>
                  </a:lnTo>
                  <a:close/>
                </a:path>
                <a:path w="80771" h="82295">
                  <a:moveTo>
                    <a:pt x="80771" y="35051"/>
                  </a:moveTo>
                  <a:lnTo>
                    <a:pt x="79247" y="32003"/>
                  </a:lnTo>
                  <a:lnTo>
                    <a:pt x="79247" y="27431"/>
                  </a:lnTo>
                  <a:lnTo>
                    <a:pt x="77724" y="24383"/>
                  </a:lnTo>
                  <a:lnTo>
                    <a:pt x="74675" y="19812"/>
                  </a:lnTo>
                  <a:lnTo>
                    <a:pt x="73151" y="16763"/>
                  </a:lnTo>
                  <a:lnTo>
                    <a:pt x="70103" y="13715"/>
                  </a:lnTo>
                  <a:lnTo>
                    <a:pt x="68579" y="10667"/>
                  </a:lnTo>
                  <a:lnTo>
                    <a:pt x="65531" y="9143"/>
                  </a:lnTo>
                  <a:lnTo>
                    <a:pt x="62483" y="6095"/>
                  </a:lnTo>
                  <a:lnTo>
                    <a:pt x="57912" y="4571"/>
                  </a:lnTo>
                  <a:lnTo>
                    <a:pt x="54863" y="3048"/>
                  </a:lnTo>
                  <a:lnTo>
                    <a:pt x="50291" y="1524"/>
                  </a:lnTo>
                  <a:lnTo>
                    <a:pt x="47243" y="1524"/>
                  </a:lnTo>
                  <a:lnTo>
                    <a:pt x="44195" y="39624"/>
                  </a:lnTo>
                  <a:lnTo>
                    <a:pt x="43281" y="39319"/>
                  </a:lnTo>
                  <a:lnTo>
                    <a:pt x="42672" y="38861"/>
                  </a:lnTo>
                  <a:lnTo>
                    <a:pt x="42672" y="39115"/>
                  </a:lnTo>
                  <a:lnTo>
                    <a:pt x="44195" y="41148"/>
                  </a:lnTo>
                  <a:lnTo>
                    <a:pt x="47243" y="80771"/>
                  </a:lnTo>
                  <a:lnTo>
                    <a:pt x="50291" y="80771"/>
                  </a:lnTo>
                  <a:lnTo>
                    <a:pt x="54863" y="79248"/>
                  </a:lnTo>
                  <a:lnTo>
                    <a:pt x="57912" y="77724"/>
                  </a:lnTo>
                  <a:lnTo>
                    <a:pt x="62483" y="76200"/>
                  </a:lnTo>
                  <a:lnTo>
                    <a:pt x="62483" y="74675"/>
                  </a:lnTo>
                  <a:lnTo>
                    <a:pt x="65531" y="73151"/>
                  </a:lnTo>
                  <a:lnTo>
                    <a:pt x="68579" y="71627"/>
                  </a:lnTo>
                  <a:lnTo>
                    <a:pt x="70103" y="68579"/>
                  </a:lnTo>
                  <a:lnTo>
                    <a:pt x="73151" y="65531"/>
                  </a:lnTo>
                  <a:lnTo>
                    <a:pt x="74675" y="62483"/>
                  </a:lnTo>
                  <a:lnTo>
                    <a:pt x="77724" y="57912"/>
                  </a:lnTo>
                  <a:lnTo>
                    <a:pt x="79247" y="54863"/>
                  </a:lnTo>
                  <a:lnTo>
                    <a:pt x="79247" y="51815"/>
                  </a:lnTo>
                  <a:lnTo>
                    <a:pt x="80771" y="50291"/>
                  </a:lnTo>
                  <a:lnTo>
                    <a:pt x="80771" y="35051"/>
                  </a:lnTo>
                  <a:close/>
                </a:path>
                <a:path w="80771" h="82295">
                  <a:moveTo>
                    <a:pt x="41147" y="0"/>
                  </a:moveTo>
                  <a:lnTo>
                    <a:pt x="42671" y="38100"/>
                  </a:lnTo>
                  <a:lnTo>
                    <a:pt x="42671" y="0"/>
                  </a:lnTo>
                  <a:lnTo>
                    <a:pt x="41147" y="0"/>
                  </a:lnTo>
                  <a:close/>
                </a:path>
                <a:path w="80771" h="82295">
                  <a:moveTo>
                    <a:pt x="40843" y="38709"/>
                  </a:moveTo>
                  <a:lnTo>
                    <a:pt x="41148" y="38607"/>
                  </a:lnTo>
                  <a:lnTo>
                    <a:pt x="41910" y="38861"/>
                  </a:lnTo>
                  <a:lnTo>
                    <a:pt x="41529" y="38480"/>
                  </a:lnTo>
                  <a:lnTo>
                    <a:pt x="41910" y="38861"/>
                  </a:lnTo>
                  <a:lnTo>
                    <a:pt x="41757" y="38404"/>
                  </a:lnTo>
                  <a:lnTo>
                    <a:pt x="41147" y="38100"/>
                  </a:lnTo>
                  <a:lnTo>
                    <a:pt x="39624" y="38100"/>
                  </a:lnTo>
                  <a:lnTo>
                    <a:pt x="39928" y="38709"/>
                  </a:lnTo>
                  <a:lnTo>
                    <a:pt x="39319" y="39014"/>
                  </a:lnTo>
                  <a:lnTo>
                    <a:pt x="39116" y="39115"/>
                  </a:lnTo>
                  <a:lnTo>
                    <a:pt x="38100" y="39624"/>
                  </a:lnTo>
                  <a:lnTo>
                    <a:pt x="38100" y="41148"/>
                  </a:lnTo>
                  <a:lnTo>
                    <a:pt x="38481" y="41528"/>
                  </a:lnTo>
                  <a:lnTo>
                    <a:pt x="38608" y="41655"/>
                  </a:lnTo>
                  <a:lnTo>
                    <a:pt x="38861" y="41910"/>
                  </a:lnTo>
                  <a:lnTo>
                    <a:pt x="38709" y="41452"/>
                  </a:lnTo>
                  <a:lnTo>
                    <a:pt x="38608" y="41147"/>
                  </a:lnTo>
                  <a:lnTo>
                    <a:pt x="38481" y="40766"/>
                  </a:lnTo>
                  <a:lnTo>
                    <a:pt x="38404" y="40538"/>
                  </a:lnTo>
                  <a:lnTo>
                    <a:pt x="39014" y="39319"/>
                  </a:lnTo>
                  <a:lnTo>
                    <a:pt x="39243" y="39242"/>
                  </a:lnTo>
                  <a:lnTo>
                    <a:pt x="40386" y="38861"/>
                  </a:lnTo>
                  <a:lnTo>
                    <a:pt x="40386" y="38480"/>
                  </a:lnTo>
                  <a:lnTo>
                    <a:pt x="40767" y="38480"/>
                  </a:lnTo>
                  <a:lnTo>
                    <a:pt x="40843" y="38709"/>
                  </a:lnTo>
                  <a:close/>
                </a:path>
                <a:path w="80771" h="82295">
                  <a:moveTo>
                    <a:pt x="39624" y="44195"/>
                  </a:moveTo>
                  <a:lnTo>
                    <a:pt x="40386" y="43814"/>
                  </a:lnTo>
                  <a:lnTo>
                    <a:pt x="40386" y="43433"/>
                  </a:lnTo>
                  <a:lnTo>
                    <a:pt x="39243" y="43052"/>
                  </a:lnTo>
                  <a:lnTo>
                    <a:pt x="39014" y="42976"/>
                  </a:lnTo>
                  <a:lnTo>
                    <a:pt x="38481" y="41909"/>
                  </a:lnTo>
                  <a:lnTo>
                    <a:pt x="38404" y="41757"/>
                  </a:lnTo>
                  <a:lnTo>
                    <a:pt x="38100" y="42671"/>
                  </a:lnTo>
                  <a:lnTo>
                    <a:pt x="39116" y="43179"/>
                  </a:lnTo>
                  <a:lnTo>
                    <a:pt x="39319" y="43281"/>
                  </a:lnTo>
                  <a:lnTo>
                    <a:pt x="39471" y="43738"/>
                  </a:lnTo>
                  <a:lnTo>
                    <a:pt x="39928" y="43586"/>
                  </a:lnTo>
                  <a:lnTo>
                    <a:pt x="39624" y="44195"/>
                  </a:lnTo>
                  <a:close/>
                </a:path>
                <a:path w="80771" h="82295">
                  <a:moveTo>
                    <a:pt x="40640" y="38607"/>
                  </a:moveTo>
                  <a:lnTo>
                    <a:pt x="40386" y="38480"/>
                  </a:lnTo>
                  <a:lnTo>
                    <a:pt x="40386" y="38861"/>
                  </a:lnTo>
                  <a:lnTo>
                    <a:pt x="42671" y="39624"/>
                  </a:lnTo>
                  <a:lnTo>
                    <a:pt x="40843" y="38709"/>
                  </a:lnTo>
                  <a:lnTo>
                    <a:pt x="40767" y="38480"/>
                  </a:lnTo>
                  <a:lnTo>
                    <a:pt x="40386" y="38480"/>
                  </a:lnTo>
                  <a:lnTo>
                    <a:pt x="40640" y="38607"/>
                  </a:lnTo>
                  <a:close/>
                </a:path>
                <a:path w="80771" h="82295">
                  <a:moveTo>
                    <a:pt x="41757" y="42976"/>
                  </a:moveTo>
                  <a:lnTo>
                    <a:pt x="42671" y="42671"/>
                  </a:lnTo>
                  <a:lnTo>
                    <a:pt x="44195" y="42671"/>
                  </a:lnTo>
                  <a:lnTo>
                    <a:pt x="47243" y="80771"/>
                  </a:lnTo>
                  <a:lnTo>
                    <a:pt x="44195" y="41148"/>
                  </a:lnTo>
                  <a:lnTo>
                    <a:pt x="42672" y="39115"/>
                  </a:lnTo>
                  <a:lnTo>
                    <a:pt x="42672" y="38861"/>
                  </a:lnTo>
                  <a:lnTo>
                    <a:pt x="43180" y="39115"/>
                  </a:lnTo>
                  <a:lnTo>
                    <a:pt x="42672" y="38861"/>
                  </a:lnTo>
                  <a:lnTo>
                    <a:pt x="43281" y="39319"/>
                  </a:lnTo>
                  <a:lnTo>
                    <a:pt x="44195" y="39624"/>
                  </a:lnTo>
                  <a:lnTo>
                    <a:pt x="47243" y="1524"/>
                  </a:lnTo>
                  <a:lnTo>
                    <a:pt x="42671" y="0"/>
                  </a:lnTo>
                  <a:lnTo>
                    <a:pt x="42671" y="38100"/>
                  </a:lnTo>
                  <a:lnTo>
                    <a:pt x="41147" y="0"/>
                  </a:lnTo>
                  <a:lnTo>
                    <a:pt x="38100" y="0"/>
                  </a:lnTo>
                  <a:lnTo>
                    <a:pt x="38100" y="38100"/>
                  </a:lnTo>
                  <a:lnTo>
                    <a:pt x="39406" y="38535"/>
                  </a:lnTo>
                  <a:lnTo>
                    <a:pt x="39624" y="38100"/>
                  </a:lnTo>
                  <a:lnTo>
                    <a:pt x="41147" y="38100"/>
                  </a:lnTo>
                  <a:lnTo>
                    <a:pt x="41757" y="38404"/>
                  </a:lnTo>
                  <a:lnTo>
                    <a:pt x="41910" y="38861"/>
                  </a:lnTo>
                  <a:lnTo>
                    <a:pt x="42671" y="39624"/>
                  </a:lnTo>
                  <a:lnTo>
                    <a:pt x="42671" y="41148"/>
                  </a:lnTo>
                  <a:lnTo>
                    <a:pt x="41757" y="42976"/>
                  </a:lnTo>
                  <a:close/>
                </a:path>
              </a:pathLst>
            </a:custGeom>
            <a:solidFill>
              <a:srgbClr val="000000"/>
            </a:solidFill>
          </p:spPr>
          <p:txBody>
            <a:bodyPr wrap="square" lIns="0" tIns="0" rIns="0" bIns="0" rtlCol="0">
              <a:noAutofit/>
            </a:bodyPr>
            <a:lstStyle/>
            <a:p>
              <a:endParaRPr/>
            </a:p>
          </p:txBody>
        </p:sp>
        <p:sp>
          <p:nvSpPr>
            <p:cNvPr id="130" name="object 130"/>
            <p:cNvSpPr/>
            <p:nvPr/>
          </p:nvSpPr>
          <p:spPr>
            <a:xfrm>
              <a:off x="3389376" y="2318004"/>
              <a:ext cx="62484" cy="62484"/>
            </a:xfrm>
            <a:custGeom>
              <a:avLst/>
              <a:gdLst/>
              <a:ahLst/>
              <a:cxnLst/>
              <a:rect l="l" t="t" r="r" b="b"/>
              <a:pathLst>
                <a:path w="62484" h="62484">
                  <a:moveTo>
                    <a:pt x="41148" y="21336"/>
                  </a:moveTo>
                  <a:lnTo>
                    <a:pt x="39624" y="6096"/>
                  </a:lnTo>
                  <a:lnTo>
                    <a:pt x="36575" y="4572"/>
                  </a:lnTo>
                  <a:lnTo>
                    <a:pt x="35051" y="4572"/>
                  </a:lnTo>
                  <a:lnTo>
                    <a:pt x="35051" y="16763"/>
                  </a:lnTo>
                  <a:lnTo>
                    <a:pt x="36575" y="18287"/>
                  </a:lnTo>
                  <a:lnTo>
                    <a:pt x="39624" y="19812"/>
                  </a:lnTo>
                  <a:lnTo>
                    <a:pt x="41148" y="21336"/>
                  </a:lnTo>
                  <a:close/>
                </a:path>
                <a:path w="62484" h="62484">
                  <a:moveTo>
                    <a:pt x="42672" y="22860"/>
                  </a:moveTo>
                  <a:lnTo>
                    <a:pt x="44196" y="27432"/>
                  </a:lnTo>
                  <a:lnTo>
                    <a:pt x="44196" y="30479"/>
                  </a:lnTo>
                  <a:lnTo>
                    <a:pt x="45720" y="50291"/>
                  </a:lnTo>
                  <a:lnTo>
                    <a:pt x="48768" y="47244"/>
                  </a:lnTo>
                  <a:lnTo>
                    <a:pt x="50291" y="44196"/>
                  </a:lnTo>
                  <a:lnTo>
                    <a:pt x="51815" y="42672"/>
                  </a:lnTo>
                  <a:lnTo>
                    <a:pt x="53339" y="39624"/>
                  </a:lnTo>
                  <a:lnTo>
                    <a:pt x="54863" y="48767"/>
                  </a:lnTo>
                  <a:lnTo>
                    <a:pt x="57912" y="44196"/>
                  </a:lnTo>
                  <a:lnTo>
                    <a:pt x="54863" y="35051"/>
                  </a:lnTo>
                  <a:lnTo>
                    <a:pt x="54863" y="38100"/>
                  </a:lnTo>
                  <a:lnTo>
                    <a:pt x="53339" y="18287"/>
                  </a:lnTo>
                  <a:lnTo>
                    <a:pt x="50291" y="15239"/>
                  </a:lnTo>
                  <a:lnTo>
                    <a:pt x="50291" y="12191"/>
                  </a:lnTo>
                  <a:lnTo>
                    <a:pt x="47244" y="10667"/>
                  </a:lnTo>
                  <a:lnTo>
                    <a:pt x="44196" y="7620"/>
                  </a:lnTo>
                  <a:lnTo>
                    <a:pt x="42672" y="22860"/>
                  </a:lnTo>
                  <a:close/>
                </a:path>
                <a:path w="62484" h="62484">
                  <a:moveTo>
                    <a:pt x="1524" y="41148"/>
                  </a:moveTo>
                  <a:lnTo>
                    <a:pt x="3048" y="44196"/>
                  </a:lnTo>
                  <a:lnTo>
                    <a:pt x="6096" y="48767"/>
                  </a:lnTo>
                  <a:lnTo>
                    <a:pt x="6096" y="38100"/>
                  </a:lnTo>
                  <a:lnTo>
                    <a:pt x="7620" y="39624"/>
                  </a:lnTo>
                  <a:lnTo>
                    <a:pt x="6096" y="30479"/>
                  </a:lnTo>
                  <a:lnTo>
                    <a:pt x="6096" y="28956"/>
                  </a:lnTo>
                  <a:lnTo>
                    <a:pt x="7620" y="39624"/>
                  </a:lnTo>
                  <a:lnTo>
                    <a:pt x="6096" y="21336"/>
                  </a:lnTo>
                  <a:lnTo>
                    <a:pt x="7620" y="18287"/>
                  </a:lnTo>
                  <a:lnTo>
                    <a:pt x="10668" y="15239"/>
                  </a:lnTo>
                  <a:lnTo>
                    <a:pt x="12191" y="45720"/>
                  </a:lnTo>
                  <a:lnTo>
                    <a:pt x="12191" y="12191"/>
                  </a:lnTo>
                  <a:lnTo>
                    <a:pt x="15239" y="3048"/>
                  </a:lnTo>
                  <a:lnTo>
                    <a:pt x="10668" y="4572"/>
                  </a:lnTo>
                  <a:lnTo>
                    <a:pt x="7620" y="7620"/>
                  </a:lnTo>
                  <a:lnTo>
                    <a:pt x="6096" y="10667"/>
                  </a:lnTo>
                  <a:lnTo>
                    <a:pt x="6096" y="25908"/>
                  </a:lnTo>
                  <a:lnTo>
                    <a:pt x="6096" y="10667"/>
                  </a:lnTo>
                  <a:lnTo>
                    <a:pt x="6096" y="35051"/>
                  </a:lnTo>
                  <a:lnTo>
                    <a:pt x="6096" y="10667"/>
                  </a:lnTo>
                  <a:lnTo>
                    <a:pt x="3048" y="13715"/>
                  </a:lnTo>
                  <a:lnTo>
                    <a:pt x="1524" y="16763"/>
                  </a:lnTo>
                  <a:lnTo>
                    <a:pt x="1524" y="18287"/>
                  </a:lnTo>
                  <a:lnTo>
                    <a:pt x="0" y="21336"/>
                  </a:lnTo>
                  <a:lnTo>
                    <a:pt x="0" y="38100"/>
                  </a:lnTo>
                  <a:lnTo>
                    <a:pt x="1524" y="41148"/>
                  </a:lnTo>
                  <a:close/>
                </a:path>
                <a:path w="62484" h="62484">
                  <a:moveTo>
                    <a:pt x="56387" y="28956"/>
                  </a:moveTo>
                  <a:lnTo>
                    <a:pt x="54863" y="21336"/>
                  </a:lnTo>
                  <a:lnTo>
                    <a:pt x="54863" y="25908"/>
                  </a:lnTo>
                  <a:lnTo>
                    <a:pt x="56387" y="30479"/>
                  </a:lnTo>
                  <a:lnTo>
                    <a:pt x="54863" y="33527"/>
                  </a:lnTo>
                  <a:lnTo>
                    <a:pt x="54863" y="21336"/>
                  </a:lnTo>
                  <a:lnTo>
                    <a:pt x="53339" y="18287"/>
                  </a:lnTo>
                  <a:lnTo>
                    <a:pt x="54863" y="38100"/>
                  </a:lnTo>
                  <a:lnTo>
                    <a:pt x="54863" y="35051"/>
                  </a:lnTo>
                  <a:lnTo>
                    <a:pt x="57912" y="44196"/>
                  </a:lnTo>
                  <a:lnTo>
                    <a:pt x="56387" y="28956"/>
                  </a:lnTo>
                  <a:lnTo>
                    <a:pt x="54863" y="22860"/>
                  </a:lnTo>
                  <a:lnTo>
                    <a:pt x="56387" y="28956"/>
                  </a:lnTo>
                  <a:close/>
                </a:path>
                <a:path w="62484" h="62484">
                  <a:moveTo>
                    <a:pt x="54863" y="33527"/>
                  </a:moveTo>
                  <a:lnTo>
                    <a:pt x="56387" y="30479"/>
                  </a:lnTo>
                  <a:lnTo>
                    <a:pt x="54863" y="25908"/>
                  </a:lnTo>
                  <a:lnTo>
                    <a:pt x="54863" y="21336"/>
                  </a:lnTo>
                  <a:lnTo>
                    <a:pt x="54863" y="33527"/>
                  </a:lnTo>
                  <a:close/>
                </a:path>
                <a:path w="62484" h="62484">
                  <a:moveTo>
                    <a:pt x="59436" y="16763"/>
                  </a:moveTo>
                  <a:lnTo>
                    <a:pt x="57912" y="13715"/>
                  </a:lnTo>
                  <a:lnTo>
                    <a:pt x="54863" y="10667"/>
                  </a:lnTo>
                  <a:lnTo>
                    <a:pt x="53339" y="7620"/>
                  </a:lnTo>
                  <a:lnTo>
                    <a:pt x="50291" y="4572"/>
                  </a:lnTo>
                  <a:lnTo>
                    <a:pt x="45720" y="1524"/>
                  </a:lnTo>
                  <a:lnTo>
                    <a:pt x="44196" y="1524"/>
                  </a:lnTo>
                  <a:lnTo>
                    <a:pt x="41148" y="0"/>
                  </a:lnTo>
                  <a:lnTo>
                    <a:pt x="41148" y="6096"/>
                  </a:lnTo>
                  <a:lnTo>
                    <a:pt x="39624" y="0"/>
                  </a:lnTo>
                  <a:lnTo>
                    <a:pt x="35051" y="-1524"/>
                  </a:lnTo>
                  <a:lnTo>
                    <a:pt x="27432" y="-1524"/>
                  </a:lnTo>
                  <a:lnTo>
                    <a:pt x="22860" y="0"/>
                  </a:lnTo>
                  <a:lnTo>
                    <a:pt x="19812" y="0"/>
                  </a:lnTo>
                  <a:lnTo>
                    <a:pt x="16763" y="1524"/>
                  </a:lnTo>
                  <a:lnTo>
                    <a:pt x="15239" y="3048"/>
                  </a:lnTo>
                  <a:lnTo>
                    <a:pt x="12191" y="12191"/>
                  </a:lnTo>
                  <a:lnTo>
                    <a:pt x="12191" y="45720"/>
                  </a:lnTo>
                  <a:lnTo>
                    <a:pt x="10668" y="15239"/>
                  </a:lnTo>
                  <a:lnTo>
                    <a:pt x="7620" y="18287"/>
                  </a:lnTo>
                  <a:lnTo>
                    <a:pt x="6096" y="21336"/>
                  </a:lnTo>
                  <a:lnTo>
                    <a:pt x="7620" y="39624"/>
                  </a:lnTo>
                  <a:lnTo>
                    <a:pt x="6096" y="38100"/>
                  </a:lnTo>
                  <a:lnTo>
                    <a:pt x="6096" y="48767"/>
                  </a:lnTo>
                  <a:lnTo>
                    <a:pt x="7620" y="50291"/>
                  </a:lnTo>
                  <a:lnTo>
                    <a:pt x="9144" y="53339"/>
                  </a:lnTo>
                  <a:lnTo>
                    <a:pt x="10668" y="53339"/>
                  </a:lnTo>
                  <a:lnTo>
                    <a:pt x="9144" y="42672"/>
                  </a:lnTo>
                  <a:lnTo>
                    <a:pt x="10668" y="53339"/>
                  </a:lnTo>
                  <a:lnTo>
                    <a:pt x="15239" y="56387"/>
                  </a:lnTo>
                  <a:lnTo>
                    <a:pt x="13715" y="48767"/>
                  </a:lnTo>
                  <a:lnTo>
                    <a:pt x="15239" y="9144"/>
                  </a:lnTo>
                  <a:lnTo>
                    <a:pt x="16763" y="9144"/>
                  </a:lnTo>
                  <a:lnTo>
                    <a:pt x="18287" y="25908"/>
                  </a:lnTo>
                  <a:lnTo>
                    <a:pt x="18287" y="33527"/>
                  </a:lnTo>
                  <a:lnTo>
                    <a:pt x="19812" y="51815"/>
                  </a:lnTo>
                  <a:lnTo>
                    <a:pt x="19812" y="6096"/>
                  </a:lnTo>
                  <a:lnTo>
                    <a:pt x="21336" y="6096"/>
                  </a:lnTo>
                  <a:lnTo>
                    <a:pt x="24384" y="4572"/>
                  </a:lnTo>
                  <a:lnTo>
                    <a:pt x="24384" y="18287"/>
                  </a:lnTo>
                  <a:lnTo>
                    <a:pt x="22860" y="19812"/>
                  </a:lnTo>
                  <a:lnTo>
                    <a:pt x="22860" y="27432"/>
                  </a:lnTo>
                  <a:lnTo>
                    <a:pt x="23164" y="29565"/>
                  </a:lnTo>
                  <a:lnTo>
                    <a:pt x="24214" y="26415"/>
                  </a:lnTo>
                  <a:lnTo>
                    <a:pt x="24384" y="26288"/>
                  </a:lnTo>
                  <a:lnTo>
                    <a:pt x="24384" y="25908"/>
                  </a:lnTo>
                  <a:lnTo>
                    <a:pt x="25908" y="24384"/>
                  </a:lnTo>
                  <a:lnTo>
                    <a:pt x="27432" y="22860"/>
                  </a:lnTo>
                  <a:lnTo>
                    <a:pt x="25908" y="24384"/>
                  </a:lnTo>
                  <a:lnTo>
                    <a:pt x="24384" y="25908"/>
                  </a:lnTo>
                  <a:lnTo>
                    <a:pt x="25527" y="25145"/>
                  </a:lnTo>
                  <a:lnTo>
                    <a:pt x="28956" y="22860"/>
                  </a:lnTo>
                  <a:lnTo>
                    <a:pt x="28956" y="16763"/>
                  </a:lnTo>
                  <a:lnTo>
                    <a:pt x="27432" y="16763"/>
                  </a:lnTo>
                  <a:lnTo>
                    <a:pt x="27432" y="4572"/>
                  </a:lnTo>
                  <a:lnTo>
                    <a:pt x="36575" y="4572"/>
                  </a:lnTo>
                  <a:lnTo>
                    <a:pt x="39624" y="6096"/>
                  </a:lnTo>
                  <a:lnTo>
                    <a:pt x="41148" y="21336"/>
                  </a:lnTo>
                  <a:lnTo>
                    <a:pt x="41452" y="21945"/>
                  </a:lnTo>
                  <a:lnTo>
                    <a:pt x="42672" y="25908"/>
                  </a:lnTo>
                  <a:lnTo>
                    <a:pt x="42672" y="33527"/>
                  </a:lnTo>
                  <a:lnTo>
                    <a:pt x="42672" y="25908"/>
                  </a:lnTo>
                  <a:lnTo>
                    <a:pt x="41452" y="21945"/>
                  </a:lnTo>
                  <a:lnTo>
                    <a:pt x="42164" y="35559"/>
                  </a:lnTo>
                  <a:lnTo>
                    <a:pt x="39624" y="39624"/>
                  </a:lnTo>
                  <a:lnTo>
                    <a:pt x="39624" y="53339"/>
                  </a:lnTo>
                  <a:lnTo>
                    <a:pt x="36575" y="53339"/>
                  </a:lnTo>
                  <a:lnTo>
                    <a:pt x="35051" y="54863"/>
                  </a:lnTo>
                  <a:lnTo>
                    <a:pt x="32003" y="42672"/>
                  </a:lnTo>
                  <a:lnTo>
                    <a:pt x="35051" y="41148"/>
                  </a:lnTo>
                  <a:lnTo>
                    <a:pt x="32003" y="36575"/>
                  </a:lnTo>
                  <a:lnTo>
                    <a:pt x="30831" y="36106"/>
                  </a:lnTo>
                  <a:lnTo>
                    <a:pt x="30697" y="36140"/>
                  </a:lnTo>
                  <a:lnTo>
                    <a:pt x="30831" y="36106"/>
                  </a:lnTo>
                  <a:lnTo>
                    <a:pt x="30480" y="35966"/>
                  </a:lnTo>
                  <a:lnTo>
                    <a:pt x="30341" y="36021"/>
                  </a:lnTo>
                  <a:lnTo>
                    <a:pt x="28956" y="36575"/>
                  </a:lnTo>
                  <a:lnTo>
                    <a:pt x="25527" y="34289"/>
                  </a:lnTo>
                  <a:lnTo>
                    <a:pt x="25298" y="34137"/>
                  </a:lnTo>
                  <a:lnTo>
                    <a:pt x="25908" y="35051"/>
                  </a:lnTo>
                  <a:lnTo>
                    <a:pt x="27432" y="41148"/>
                  </a:lnTo>
                  <a:lnTo>
                    <a:pt x="24384" y="33527"/>
                  </a:lnTo>
                  <a:lnTo>
                    <a:pt x="23876" y="32003"/>
                  </a:lnTo>
                  <a:lnTo>
                    <a:pt x="24057" y="40712"/>
                  </a:lnTo>
                  <a:lnTo>
                    <a:pt x="19812" y="22860"/>
                  </a:lnTo>
                  <a:lnTo>
                    <a:pt x="19812" y="35051"/>
                  </a:lnTo>
                  <a:lnTo>
                    <a:pt x="21336" y="39624"/>
                  </a:lnTo>
                  <a:lnTo>
                    <a:pt x="24384" y="41148"/>
                  </a:lnTo>
                  <a:lnTo>
                    <a:pt x="28956" y="42672"/>
                  </a:lnTo>
                  <a:lnTo>
                    <a:pt x="32003" y="54863"/>
                  </a:lnTo>
                  <a:lnTo>
                    <a:pt x="35051" y="60960"/>
                  </a:lnTo>
                  <a:lnTo>
                    <a:pt x="39624" y="59436"/>
                  </a:lnTo>
                  <a:lnTo>
                    <a:pt x="41148" y="59436"/>
                  </a:lnTo>
                  <a:lnTo>
                    <a:pt x="41148" y="38100"/>
                  </a:lnTo>
                  <a:lnTo>
                    <a:pt x="42672" y="35051"/>
                  </a:lnTo>
                  <a:lnTo>
                    <a:pt x="44196" y="50291"/>
                  </a:lnTo>
                  <a:lnTo>
                    <a:pt x="45720" y="56387"/>
                  </a:lnTo>
                  <a:lnTo>
                    <a:pt x="50291" y="53339"/>
                  </a:lnTo>
                  <a:lnTo>
                    <a:pt x="51815" y="53339"/>
                  </a:lnTo>
                  <a:lnTo>
                    <a:pt x="53339" y="50291"/>
                  </a:lnTo>
                  <a:lnTo>
                    <a:pt x="54863" y="48767"/>
                  </a:lnTo>
                  <a:lnTo>
                    <a:pt x="53339" y="39624"/>
                  </a:lnTo>
                  <a:lnTo>
                    <a:pt x="51815" y="42672"/>
                  </a:lnTo>
                  <a:lnTo>
                    <a:pt x="50291" y="44196"/>
                  </a:lnTo>
                  <a:lnTo>
                    <a:pt x="48768" y="47244"/>
                  </a:lnTo>
                  <a:lnTo>
                    <a:pt x="45720" y="50291"/>
                  </a:lnTo>
                  <a:lnTo>
                    <a:pt x="44196" y="30479"/>
                  </a:lnTo>
                  <a:lnTo>
                    <a:pt x="44196" y="27432"/>
                  </a:lnTo>
                  <a:lnTo>
                    <a:pt x="42672" y="22860"/>
                  </a:lnTo>
                  <a:lnTo>
                    <a:pt x="44196" y="7620"/>
                  </a:lnTo>
                  <a:lnTo>
                    <a:pt x="47244" y="10667"/>
                  </a:lnTo>
                  <a:lnTo>
                    <a:pt x="50291" y="12191"/>
                  </a:lnTo>
                  <a:lnTo>
                    <a:pt x="50291" y="15239"/>
                  </a:lnTo>
                  <a:lnTo>
                    <a:pt x="53339" y="18287"/>
                  </a:lnTo>
                  <a:lnTo>
                    <a:pt x="54863" y="21336"/>
                  </a:lnTo>
                  <a:lnTo>
                    <a:pt x="56387" y="28956"/>
                  </a:lnTo>
                  <a:lnTo>
                    <a:pt x="57912" y="44196"/>
                  </a:lnTo>
                  <a:lnTo>
                    <a:pt x="59436" y="41148"/>
                  </a:lnTo>
                  <a:lnTo>
                    <a:pt x="60960" y="38100"/>
                  </a:lnTo>
                  <a:lnTo>
                    <a:pt x="60960" y="33527"/>
                  </a:lnTo>
                  <a:lnTo>
                    <a:pt x="62484" y="30479"/>
                  </a:lnTo>
                  <a:lnTo>
                    <a:pt x="62484" y="28956"/>
                  </a:lnTo>
                  <a:lnTo>
                    <a:pt x="60960" y="25908"/>
                  </a:lnTo>
                  <a:lnTo>
                    <a:pt x="60960" y="21336"/>
                  </a:lnTo>
                  <a:lnTo>
                    <a:pt x="59436" y="18287"/>
                  </a:lnTo>
                  <a:lnTo>
                    <a:pt x="59436" y="16763"/>
                  </a:lnTo>
                  <a:close/>
                </a:path>
                <a:path w="62484" h="62484">
                  <a:moveTo>
                    <a:pt x="44196" y="50291"/>
                  </a:moveTo>
                  <a:lnTo>
                    <a:pt x="42672" y="35051"/>
                  </a:lnTo>
                  <a:lnTo>
                    <a:pt x="41148" y="38100"/>
                  </a:lnTo>
                  <a:lnTo>
                    <a:pt x="41148" y="59436"/>
                  </a:lnTo>
                  <a:lnTo>
                    <a:pt x="44196" y="57912"/>
                  </a:lnTo>
                  <a:lnTo>
                    <a:pt x="45720" y="56387"/>
                  </a:lnTo>
                  <a:lnTo>
                    <a:pt x="44196" y="50291"/>
                  </a:lnTo>
                  <a:close/>
                </a:path>
                <a:path w="62484" h="62484">
                  <a:moveTo>
                    <a:pt x="18287" y="25908"/>
                  </a:moveTo>
                  <a:lnTo>
                    <a:pt x="16763" y="9144"/>
                  </a:lnTo>
                  <a:lnTo>
                    <a:pt x="15239" y="9144"/>
                  </a:lnTo>
                  <a:lnTo>
                    <a:pt x="13715" y="48767"/>
                  </a:lnTo>
                  <a:lnTo>
                    <a:pt x="15239" y="56387"/>
                  </a:lnTo>
                  <a:lnTo>
                    <a:pt x="16763" y="57912"/>
                  </a:lnTo>
                  <a:lnTo>
                    <a:pt x="19812" y="59436"/>
                  </a:lnTo>
                  <a:lnTo>
                    <a:pt x="16763" y="50291"/>
                  </a:lnTo>
                  <a:lnTo>
                    <a:pt x="19812" y="59436"/>
                  </a:lnTo>
                  <a:lnTo>
                    <a:pt x="22860" y="59436"/>
                  </a:lnTo>
                  <a:lnTo>
                    <a:pt x="27432" y="60960"/>
                  </a:lnTo>
                  <a:lnTo>
                    <a:pt x="32003" y="60960"/>
                  </a:lnTo>
                  <a:lnTo>
                    <a:pt x="28956" y="54863"/>
                  </a:lnTo>
                  <a:lnTo>
                    <a:pt x="27432" y="54863"/>
                  </a:lnTo>
                  <a:lnTo>
                    <a:pt x="24384" y="53339"/>
                  </a:lnTo>
                  <a:lnTo>
                    <a:pt x="21336" y="53339"/>
                  </a:lnTo>
                  <a:lnTo>
                    <a:pt x="19812" y="35051"/>
                  </a:lnTo>
                  <a:lnTo>
                    <a:pt x="19812" y="22860"/>
                  </a:lnTo>
                  <a:lnTo>
                    <a:pt x="22860" y="30479"/>
                  </a:lnTo>
                  <a:lnTo>
                    <a:pt x="23113" y="29718"/>
                  </a:lnTo>
                  <a:lnTo>
                    <a:pt x="23164" y="29870"/>
                  </a:lnTo>
                  <a:lnTo>
                    <a:pt x="23621" y="31242"/>
                  </a:lnTo>
                  <a:lnTo>
                    <a:pt x="23876" y="32003"/>
                  </a:lnTo>
                  <a:lnTo>
                    <a:pt x="24384" y="33527"/>
                  </a:lnTo>
                  <a:lnTo>
                    <a:pt x="27432" y="41148"/>
                  </a:lnTo>
                  <a:lnTo>
                    <a:pt x="25908" y="35051"/>
                  </a:lnTo>
                  <a:lnTo>
                    <a:pt x="25298" y="34137"/>
                  </a:lnTo>
                  <a:lnTo>
                    <a:pt x="25527" y="34289"/>
                  </a:lnTo>
                  <a:lnTo>
                    <a:pt x="28956" y="36575"/>
                  </a:lnTo>
                  <a:lnTo>
                    <a:pt x="30341" y="36021"/>
                  </a:lnTo>
                  <a:lnTo>
                    <a:pt x="30480" y="35966"/>
                  </a:lnTo>
                  <a:lnTo>
                    <a:pt x="30831" y="36106"/>
                  </a:lnTo>
                  <a:lnTo>
                    <a:pt x="32003" y="36575"/>
                  </a:lnTo>
                  <a:lnTo>
                    <a:pt x="35051" y="41148"/>
                  </a:lnTo>
                  <a:lnTo>
                    <a:pt x="32003" y="42672"/>
                  </a:lnTo>
                  <a:lnTo>
                    <a:pt x="35051" y="54863"/>
                  </a:lnTo>
                  <a:lnTo>
                    <a:pt x="36575" y="53339"/>
                  </a:lnTo>
                  <a:lnTo>
                    <a:pt x="39624" y="53339"/>
                  </a:lnTo>
                  <a:lnTo>
                    <a:pt x="39624" y="39624"/>
                  </a:lnTo>
                  <a:lnTo>
                    <a:pt x="42164" y="35559"/>
                  </a:lnTo>
                  <a:lnTo>
                    <a:pt x="38100" y="39624"/>
                  </a:lnTo>
                  <a:lnTo>
                    <a:pt x="37084" y="32003"/>
                  </a:lnTo>
                  <a:lnTo>
                    <a:pt x="38100" y="30479"/>
                  </a:lnTo>
                  <a:lnTo>
                    <a:pt x="37795" y="29870"/>
                  </a:lnTo>
                  <a:lnTo>
                    <a:pt x="37185" y="31699"/>
                  </a:lnTo>
                  <a:lnTo>
                    <a:pt x="37795" y="29870"/>
                  </a:lnTo>
                  <a:lnTo>
                    <a:pt x="37719" y="29717"/>
                  </a:lnTo>
                  <a:lnTo>
                    <a:pt x="36576" y="32003"/>
                  </a:lnTo>
                  <a:lnTo>
                    <a:pt x="36576" y="32511"/>
                  </a:lnTo>
                  <a:lnTo>
                    <a:pt x="35814" y="33527"/>
                  </a:lnTo>
                  <a:lnTo>
                    <a:pt x="35487" y="33963"/>
                  </a:lnTo>
                  <a:lnTo>
                    <a:pt x="34671" y="35051"/>
                  </a:lnTo>
                  <a:lnTo>
                    <a:pt x="32766" y="35051"/>
                  </a:lnTo>
                  <a:lnTo>
                    <a:pt x="35051" y="35051"/>
                  </a:lnTo>
                  <a:lnTo>
                    <a:pt x="35623" y="33908"/>
                  </a:lnTo>
                  <a:lnTo>
                    <a:pt x="35883" y="33804"/>
                  </a:lnTo>
                  <a:lnTo>
                    <a:pt x="36576" y="32765"/>
                  </a:lnTo>
                  <a:lnTo>
                    <a:pt x="36575" y="33527"/>
                  </a:lnTo>
                  <a:lnTo>
                    <a:pt x="35051" y="35051"/>
                  </a:lnTo>
                  <a:lnTo>
                    <a:pt x="33527" y="36575"/>
                  </a:lnTo>
                  <a:lnTo>
                    <a:pt x="34583" y="35169"/>
                  </a:lnTo>
                  <a:lnTo>
                    <a:pt x="27432" y="35051"/>
                  </a:lnTo>
                  <a:lnTo>
                    <a:pt x="26924" y="34543"/>
                  </a:lnTo>
                  <a:lnTo>
                    <a:pt x="25336" y="33908"/>
                  </a:lnTo>
                  <a:lnTo>
                    <a:pt x="25076" y="33804"/>
                  </a:lnTo>
                  <a:lnTo>
                    <a:pt x="24383" y="32766"/>
                  </a:lnTo>
                  <a:lnTo>
                    <a:pt x="24384" y="27431"/>
                  </a:lnTo>
                  <a:lnTo>
                    <a:pt x="23240" y="29718"/>
                  </a:lnTo>
                  <a:lnTo>
                    <a:pt x="23164" y="29565"/>
                  </a:lnTo>
                  <a:lnTo>
                    <a:pt x="22860" y="28956"/>
                  </a:lnTo>
                  <a:lnTo>
                    <a:pt x="22860" y="19812"/>
                  </a:lnTo>
                  <a:lnTo>
                    <a:pt x="24384" y="18287"/>
                  </a:lnTo>
                  <a:lnTo>
                    <a:pt x="24384" y="4572"/>
                  </a:lnTo>
                  <a:lnTo>
                    <a:pt x="21336" y="6096"/>
                  </a:lnTo>
                  <a:lnTo>
                    <a:pt x="19812" y="6096"/>
                  </a:lnTo>
                  <a:lnTo>
                    <a:pt x="19812" y="51815"/>
                  </a:lnTo>
                  <a:lnTo>
                    <a:pt x="18287" y="33527"/>
                  </a:lnTo>
                  <a:lnTo>
                    <a:pt x="18287" y="25908"/>
                  </a:lnTo>
                  <a:close/>
                </a:path>
                <a:path w="62484" h="62484">
                  <a:moveTo>
                    <a:pt x="6096" y="30479"/>
                  </a:moveTo>
                  <a:lnTo>
                    <a:pt x="7620" y="39624"/>
                  </a:lnTo>
                  <a:lnTo>
                    <a:pt x="6096" y="28956"/>
                  </a:lnTo>
                  <a:lnTo>
                    <a:pt x="6096" y="30479"/>
                  </a:lnTo>
                  <a:close/>
                </a:path>
                <a:path w="62484" h="62484">
                  <a:moveTo>
                    <a:pt x="27432" y="4572"/>
                  </a:moveTo>
                  <a:lnTo>
                    <a:pt x="27432" y="16763"/>
                  </a:lnTo>
                  <a:lnTo>
                    <a:pt x="28956" y="16763"/>
                  </a:lnTo>
                  <a:lnTo>
                    <a:pt x="28956" y="22860"/>
                  </a:lnTo>
                  <a:lnTo>
                    <a:pt x="35051" y="22860"/>
                  </a:lnTo>
                  <a:lnTo>
                    <a:pt x="37446" y="18941"/>
                  </a:lnTo>
                  <a:lnTo>
                    <a:pt x="32003" y="16763"/>
                  </a:lnTo>
                  <a:lnTo>
                    <a:pt x="32003" y="4572"/>
                  </a:lnTo>
                  <a:lnTo>
                    <a:pt x="27432" y="4572"/>
                  </a:lnTo>
                  <a:close/>
                </a:path>
                <a:path w="62484" h="62484">
                  <a:moveTo>
                    <a:pt x="35051" y="35051"/>
                  </a:moveTo>
                  <a:lnTo>
                    <a:pt x="34583" y="35169"/>
                  </a:lnTo>
                  <a:lnTo>
                    <a:pt x="33527" y="36575"/>
                  </a:lnTo>
                  <a:lnTo>
                    <a:pt x="35051" y="35051"/>
                  </a:lnTo>
                  <a:close/>
                </a:path>
                <a:path w="62484" h="62484">
                  <a:moveTo>
                    <a:pt x="36576" y="32003"/>
                  </a:moveTo>
                  <a:lnTo>
                    <a:pt x="35814" y="33527"/>
                  </a:lnTo>
                  <a:lnTo>
                    <a:pt x="36576" y="32511"/>
                  </a:lnTo>
                  <a:lnTo>
                    <a:pt x="36576" y="32003"/>
                  </a:lnTo>
                  <a:close/>
                </a:path>
                <a:path w="62484" h="62484">
                  <a:moveTo>
                    <a:pt x="6096" y="10667"/>
                  </a:moveTo>
                  <a:lnTo>
                    <a:pt x="6096" y="35051"/>
                  </a:lnTo>
                  <a:lnTo>
                    <a:pt x="6096" y="10667"/>
                  </a:lnTo>
                  <a:close/>
                </a:path>
                <a:path w="62484" h="62484">
                  <a:moveTo>
                    <a:pt x="6096" y="10667"/>
                  </a:moveTo>
                  <a:lnTo>
                    <a:pt x="6096" y="25908"/>
                  </a:lnTo>
                  <a:lnTo>
                    <a:pt x="6096" y="10667"/>
                  </a:lnTo>
                  <a:close/>
                </a:path>
                <a:path w="62484" h="62484">
                  <a:moveTo>
                    <a:pt x="39624" y="0"/>
                  </a:moveTo>
                  <a:lnTo>
                    <a:pt x="41148" y="6096"/>
                  </a:lnTo>
                  <a:lnTo>
                    <a:pt x="41148" y="0"/>
                  </a:lnTo>
                  <a:lnTo>
                    <a:pt x="39624" y="0"/>
                  </a:lnTo>
                  <a:close/>
                </a:path>
                <a:path w="62484" h="62484">
                  <a:moveTo>
                    <a:pt x="35487" y="33963"/>
                  </a:moveTo>
                  <a:lnTo>
                    <a:pt x="32766" y="35051"/>
                  </a:lnTo>
                  <a:lnTo>
                    <a:pt x="34671" y="35051"/>
                  </a:lnTo>
                  <a:lnTo>
                    <a:pt x="35487" y="33963"/>
                  </a:lnTo>
                  <a:close/>
                </a:path>
                <a:path w="62484" h="62484">
                  <a:moveTo>
                    <a:pt x="28193" y="35052"/>
                  </a:moveTo>
                  <a:lnTo>
                    <a:pt x="26924" y="34543"/>
                  </a:lnTo>
                  <a:lnTo>
                    <a:pt x="27432" y="35051"/>
                  </a:lnTo>
                  <a:lnTo>
                    <a:pt x="28193" y="35052"/>
                  </a:lnTo>
                  <a:close/>
                </a:path>
                <a:path w="62484" h="62484">
                  <a:moveTo>
                    <a:pt x="22860" y="30479"/>
                  </a:moveTo>
                  <a:lnTo>
                    <a:pt x="19812" y="22860"/>
                  </a:lnTo>
                  <a:lnTo>
                    <a:pt x="24057" y="40712"/>
                  </a:lnTo>
                  <a:lnTo>
                    <a:pt x="23876" y="32003"/>
                  </a:lnTo>
                  <a:lnTo>
                    <a:pt x="23621" y="31242"/>
                  </a:lnTo>
                  <a:lnTo>
                    <a:pt x="23164" y="29870"/>
                  </a:lnTo>
                  <a:lnTo>
                    <a:pt x="23113" y="29718"/>
                  </a:lnTo>
                  <a:lnTo>
                    <a:pt x="22860" y="30479"/>
                  </a:lnTo>
                  <a:close/>
                </a:path>
                <a:path w="62484" h="62484">
                  <a:moveTo>
                    <a:pt x="22860" y="27432"/>
                  </a:moveTo>
                  <a:lnTo>
                    <a:pt x="22860" y="19812"/>
                  </a:lnTo>
                  <a:lnTo>
                    <a:pt x="22860" y="28956"/>
                  </a:lnTo>
                  <a:lnTo>
                    <a:pt x="23164" y="29565"/>
                  </a:lnTo>
                  <a:lnTo>
                    <a:pt x="22860" y="27432"/>
                  </a:lnTo>
                  <a:close/>
                </a:path>
                <a:path w="62484" h="62484">
                  <a:moveTo>
                    <a:pt x="42164" y="35559"/>
                  </a:moveTo>
                  <a:lnTo>
                    <a:pt x="41452" y="21945"/>
                  </a:lnTo>
                  <a:lnTo>
                    <a:pt x="41148" y="21336"/>
                  </a:lnTo>
                  <a:lnTo>
                    <a:pt x="39624" y="19812"/>
                  </a:lnTo>
                  <a:lnTo>
                    <a:pt x="36575" y="18287"/>
                  </a:lnTo>
                  <a:lnTo>
                    <a:pt x="35051" y="16763"/>
                  </a:lnTo>
                  <a:lnTo>
                    <a:pt x="35051" y="4572"/>
                  </a:lnTo>
                  <a:lnTo>
                    <a:pt x="32003" y="4572"/>
                  </a:lnTo>
                  <a:lnTo>
                    <a:pt x="32003" y="16763"/>
                  </a:lnTo>
                  <a:lnTo>
                    <a:pt x="37446" y="18941"/>
                  </a:lnTo>
                  <a:lnTo>
                    <a:pt x="35051" y="22860"/>
                  </a:lnTo>
                  <a:lnTo>
                    <a:pt x="28956" y="22860"/>
                  </a:lnTo>
                  <a:lnTo>
                    <a:pt x="25527" y="25145"/>
                  </a:lnTo>
                  <a:lnTo>
                    <a:pt x="24384" y="25908"/>
                  </a:lnTo>
                  <a:lnTo>
                    <a:pt x="24384" y="26288"/>
                  </a:lnTo>
                  <a:lnTo>
                    <a:pt x="24214" y="26415"/>
                  </a:lnTo>
                  <a:lnTo>
                    <a:pt x="23164" y="29565"/>
                  </a:lnTo>
                  <a:lnTo>
                    <a:pt x="23240" y="29718"/>
                  </a:lnTo>
                  <a:lnTo>
                    <a:pt x="24384" y="27431"/>
                  </a:lnTo>
                  <a:lnTo>
                    <a:pt x="25298" y="25603"/>
                  </a:lnTo>
                  <a:lnTo>
                    <a:pt x="25472" y="25472"/>
                  </a:lnTo>
                  <a:lnTo>
                    <a:pt x="30480" y="23469"/>
                  </a:lnTo>
                  <a:lnTo>
                    <a:pt x="35623" y="25526"/>
                  </a:lnTo>
                  <a:lnTo>
                    <a:pt x="35051" y="24384"/>
                  </a:lnTo>
                  <a:lnTo>
                    <a:pt x="36575" y="25908"/>
                  </a:lnTo>
                  <a:lnTo>
                    <a:pt x="37795" y="29565"/>
                  </a:lnTo>
                  <a:lnTo>
                    <a:pt x="37846" y="29717"/>
                  </a:lnTo>
                  <a:lnTo>
                    <a:pt x="38100" y="28956"/>
                  </a:lnTo>
                  <a:lnTo>
                    <a:pt x="38100" y="27432"/>
                  </a:lnTo>
                  <a:lnTo>
                    <a:pt x="42164" y="35559"/>
                  </a:lnTo>
                  <a:close/>
                </a:path>
                <a:path w="62484" h="62484">
                  <a:moveTo>
                    <a:pt x="24384" y="32003"/>
                  </a:moveTo>
                  <a:lnTo>
                    <a:pt x="24383" y="32766"/>
                  </a:lnTo>
                  <a:lnTo>
                    <a:pt x="25076" y="33804"/>
                  </a:lnTo>
                  <a:lnTo>
                    <a:pt x="25336" y="33908"/>
                  </a:lnTo>
                  <a:lnTo>
                    <a:pt x="26924" y="34543"/>
                  </a:lnTo>
                  <a:lnTo>
                    <a:pt x="24384" y="32003"/>
                  </a:lnTo>
                  <a:close/>
                </a:path>
                <a:path w="62484" h="62484">
                  <a:moveTo>
                    <a:pt x="19812" y="35051"/>
                  </a:moveTo>
                  <a:lnTo>
                    <a:pt x="21336" y="53339"/>
                  </a:lnTo>
                  <a:lnTo>
                    <a:pt x="24384" y="53339"/>
                  </a:lnTo>
                  <a:lnTo>
                    <a:pt x="27432" y="54863"/>
                  </a:lnTo>
                  <a:lnTo>
                    <a:pt x="28956" y="54863"/>
                  </a:lnTo>
                  <a:lnTo>
                    <a:pt x="32003" y="60960"/>
                  </a:lnTo>
                  <a:lnTo>
                    <a:pt x="35051" y="60960"/>
                  </a:lnTo>
                  <a:lnTo>
                    <a:pt x="32003" y="54863"/>
                  </a:lnTo>
                  <a:lnTo>
                    <a:pt x="28956" y="42672"/>
                  </a:lnTo>
                  <a:lnTo>
                    <a:pt x="24384" y="41148"/>
                  </a:lnTo>
                  <a:lnTo>
                    <a:pt x="21336" y="39624"/>
                  </a:lnTo>
                  <a:lnTo>
                    <a:pt x="19812" y="35051"/>
                  </a:lnTo>
                  <a:close/>
                </a:path>
                <a:path w="62484" h="62484">
                  <a:moveTo>
                    <a:pt x="35883" y="33804"/>
                  </a:moveTo>
                  <a:lnTo>
                    <a:pt x="35623" y="33908"/>
                  </a:lnTo>
                  <a:lnTo>
                    <a:pt x="35051" y="35051"/>
                  </a:lnTo>
                  <a:lnTo>
                    <a:pt x="36575" y="33527"/>
                  </a:lnTo>
                  <a:lnTo>
                    <a:pt x="36576" y="32765"/>
                  </a:lnTo>
                  <a:lnTo>
                    <a:pt x="35883" y="33804"/>
                  </a:lnTo>
                  <a:close/>
                </a:path>
                <a:path w="62484" h="62484">
                  <a:moveTo>
                    <a:pt x="35623" y="25526"/>
                  </a:moveTo>
                  <a:lnTo>
                    <a:pt x="36576" y="27431"/>
                  </a:lnTo>
                  <a:lnTo>
                    <a:pt x="36576" y="32003"/>
                  </a:lnTo>
                  <a:lnTo>
                    <a:pt x="37719" y="29717"/>
                  </a:lnTo>
                  <a:lnTo>
                    <a:pt x="37795" y="29870"/>
                  </a:lnTo>
                  <a:lnTo>
                    <a:pt x="38100" y="30479"/>
                  </a:lnTo>
                  <a:lnTo>
                    <a:pt x="37084" y="32003"/>
                  </a:lnTo>
                  <a:lnTo>
                    <a:pt x="38100" y="39624"/>
                  </a:lnTo>
                  <a:lnTo>
                    <a:pt x="42164" y="35559"/>
                  </a:lnTo>
                  <a:lnTo>
                    <a:pt x="38100" y="27432"/>
                  </a:lnTo>
                  <a:lnTo>
                    <a:pt x="38100" y="28956"/>
                  </a:lnTo>
                  <a:lnTo>
                    <a:pt x="37846" y="29717"/>
                  </a:lnTo>
                  <a:lnTo>
                    <a:pt x="37795" y="29565"/>
                  </a:lnTo>
                  <a:lnTo>
                    <a:pt x="36575" y="25908"/>
                  </a:lnTo>
                  <a:lnTo>
                    <a:pt x="35051" y="24384"/>
                  </a:lnTo>
                  <a:lnTo>
                    <a:pt x="35623" y="25526"/>
                  </a:lnTo>
                  <a:close/>
                </a:path>
              </a:pathLst>
            </a:custGeom>
            <a:solidFill>
              <a:srgbClr val="000000"/>
            </a:solidFill>
          </p:spPr>
          <p:txBody>
            <a:bodyPr wrap="square" lIns="0" tIns="0" rIns="0" bIns="0" rtlCol="0">
              <a:noAutofit/>
            </a:bodyPr>
            <a:lstStyle/>
            <a:p>
              <a:endParaRPr/>
            </a:p>
          </p:txBody>
        </p:sp>
        <p:sp>
          <p:nvSpPr>
            <p:cNvPr id="131" name="object 131"/>
            <p:cNvSpPr/>
            <p:nvPr/>
          </p:nvSpPr>
          <p:spPr>
            <a:xfrm>
              <a:off x="3826764" y="2229612"/>
              <a:ext cx="42672" cy="42671"/>
            </a:xfrm>
            <a:custGeom>
              <a:avLst/>
              <a:gdLst/>
              <a:ahLst/>
              <a:cxnLst/>
              <a:rect l="l" t="t" r="r" b="b"/>
              <a:pathLst>
                <a:path w="42672" h="42671">
                  <a:moveTo>
                    <a:pt x="0" y="21336"/>
                  </a:moveTo>
                  <a:lnTo>
                    <a:pt x="662" y="26869"/>
                  </a:lnTo>
                  <a:lnTo>
                    <a:pt x="8015" y="38266"/>
                  </a:lnTo>
                  <a:lnTo>
                    <a:pt x="21336" y="42671"/>
                  </a:lnTo>
                  <a:lnTo>
                    <a:pt x="26869" y="42009"/>
                  </a:lnTo>
                  <a:lnTo>
                    <a:pt x="38266" y="34656"/>
                  </a:lnTo>
                  <a:lnTo>
                    <a:pt x="42672" y="21336"/>
                  </a:lnTo>
                  <a:lnTo>
                    <a:pt x="42009" y="15802"/>
                  </a:lnTo>
                  <a:lnTo>
                    <a:pt x="34656"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132" name="object 132"/>
            <p:cNvSpPr/>
            <p:nvPr/>
          </p:nvSpPr>
          <p:spPr>
            <a:xfrm>
              <a:off x="3808476" y="2209800"/>
              <a:ext cx="42672" cy="82295"/>
            </a:xfrm>
            <a:custGeom>
              <a:avLst/>
              <a:gdLst/>
              <a:ahLst/>
              <a:cxnLst/>
              <a:rect l="l" t="t" r="r" b="b"/>
              <a:pathLst>
                <a:path w="42672" h="82295">
                  <a:moveTo>
                    <a:pt x="41148" y="42671"/>
                  </a:moveTo>
                  <a:lnTo>
                    <a:pt x="42062" y="40843"/>
                  </a:lnTo>
                  <a:lnTo>
                    <a:pt x="41910" y="40385"/>
                  </a:lnTo>
                  <a:lnTo>
                    <a:pt x="41529" y="39242"/>
                  </a:lnTo>
                  <a:lnTo>
                    <a:pt x="41452" y="39014"/>
                  </a:lnTo>
                  <a:lnTo>
                    <a:pt x="41148" y="38861"/>
                  </a:lnTo>
                  <a:lnTo>
                    <a:pt x="41148" y="42671"/>
                  </a:lnTo>
                  <a:close/>
                </a:path>
                <a:path w="42672" h="82295">
                  <a:moveTo>
                    <a:pt x="41529" y="43052"/>
                  </a:moveTo>
                  <a:lnTo>
                    <a:pt x="41910" y="41909"/>
                  </a:lnTo>
                  <a:lnTo>
                    <a:pt x="40386" y="43433"/>
                  </a:lnTo>
                  <a:lnTo>
                    <a:pt x="41452" y="43281"/>
                  </a:lnTo>
                  <a:lnTo>
                    <a:pt x="41656" y="43179"/>
                  </a:lnTo>
                  <a:lnTo>
                    <a:pt x="41757" y="42976"/>
                  </a:lnTo>
                  <a:lnTo>
                    <a:pt x="41910" y="41909"/>
                  </a:lnTo>
                  <a:lnTo>
                    <a:pt x="41529" y="43052"/>
                  </a:lnTo>
                  <a:close/>
                </a:path>
                <a:path w="42672" h="82295">
                  <a:moveTo>
                    <a:pt x="41757" y="42976"/>
                  </a:moveTo>
                  <a:lnTo>
                    <a:pt x="41656" y="43179"/>
                  </a:lnTo>
                  <a:lnTo>
                    <a:pt x="42672" y="42671"/>
                  </a:lnTo>
                  <a:lnTo>
                    <a:pt x="42367" y="41757"/>
                  </a:lnTo>
                  <a:lnTo>
                    <a:pt x="41910" y="41909"/>
                  </a:lnTo>
                  <a:lnTo>
                    <a:pt x="41757" y="42976"/>
                  </a:lnTo>
                  <a:close/>
                </a:path>
                <a:path w="42672" h="82295">
                  <a:moveTo>
                    <a:pt x="56387" y="4571"/>
                  </a:moveTo>
                  <a:lnTo>
                    <a:pt x="56387" y="3048"/>
                  </a:lnTo>
                  <a:lnTo>
                    <a:pt x="53339" y="3048"/>
                  </a:lnTo>
                  <a:lnTo>
                    <a:pt x="48768" y="1524"/>
                  </a:lnTo>
                  <a:lnTo>
                    <a:pt x="45720" y="1524"/>
                  </a:lnTo>
                  <a:lnTo>
                    <a:pt x="41148" y="0"/>
                  </a:lnTo>
                  <a:lnTo>
                    <a:pt x="39624" y="38100"/>
                  </a:lnTo>
                  <a:lnTo>
                    <a:pt x="40005" y="38480"/>
                  </a:lnTo>
                  <a:lnTo>
                    <a:pt x="40233" y="38404"/>
                  </a:lnTo>
                  <a:lnTo>
                    <a:pt x="41148" y="38100"/>
                  </a:lnTo>
                  <a:lnTo>
                    <a:pt x="41656" y="39115"/>
                  </a:lnTo>
                  <a:lnTo>
                    <a:pt x="41757" y="39319"/>
                  </a:lnTo>
                  <a:lnTo>
                    <a:pt x="42291" y="40385"/>
                  </a:lnTo>
                  <a:lnTo>
                    <a:pt x="42672" y="39624"/>
                  </a:lnTo>
                  <a:lnTo>
                    <a:pt x="42672" y="41148"/>
                  </a:lnTo>
                  <a:lnTo>
                    <a:pt x="42291" y="41528"/>
                  </a:lnTo>
                  <a:lnTo>
                    <a:pt x="42164" y="41147"/>
                  </a:lnTo>
                  <a:lnTo>
                    <a:pt x="41910" y="41909"/>
                  </a:lnTo>
                  <a:lnTo>
                    <a:pt x="42367" y="41757"/>
                  </a:lnTo>
                  <a:lnTo>
                    <a:pt x="42672" y="42671"/>
                  </a:lnTo>
                  <a:lnTo>
                    <a:pt x="41656" y="43179"/>
                  </a:lnTo>
                  <a:lnTo>
                    <a:pt x="41452" y="43281"/>
                  </a:lnTo>
                  <a:lnTo>
                    <a:pt x="40386" y="43433"/>
                  </a:lnTo>
                  <a:lnTo>
                    <a:pt x="39624" y="43687"/>
                  </a:lnTo>
                  <a:lnTo>
                    <a:pt x="39243" y="43814"/>
                  </a:lnTo>
                  <a:lnTo>
                    <a:pt x="39116" y="43687"/>
                  </a:lnTo>
                  <a:lnTo>
                    <a:pt x="38862" y="43433"/>
                  </a:lnTo>
                  <a:lnTo>
                    <a:pt x="37719" y="43052"/>
                  </a:lnTo>
                  <a:lnTo>
                    <a:pt x="37490" y="42976"/>
                  </a:lnTo>
                  <a:lnTo>
                    <a:pt x="36880" y="41757"/>
                  </a:lnTo>
                  <a:lnTo>
                    <a:pt x="36957" y="41528"/>
                  </a:lnTo>
                  <a:lnTo>
                    <a:pt x="37084" y="41147"/>
                  </a:lnTo>
                  <a:lnTo>
                    <a:pt x="37338" y="40385"/>
                  </a:lnTo>
                  <a:lnTo>
                    <a:pt x="36957" y="40766"/>
                  </a:lnTo>
                  <a:lnTo>
                    <a:pt x="36575" y="41148"/>
                  </a:lnTo>
                  <a:lnTo>
                    <a:pt x="36575" y="39624"/>
                  </a:lnTo>
                  <a:lnTo>
                    <a:pt x="37592" y="39115"/>
                  </a:lnTo>
                  <a:lnTo>
                    <a:pt x="36575" y="38100"/>
                  </a:lnTo>
                  <a:lnTo>
                    <a:pt x="37592" y="39115"/>
                  </a:lnTo>
                  <a:lnTo>
                    <a:pt x="38100" y="38100"/>
                  </a:lnTo>
                  <a:lnTo>
                    <a:pt x="38100" y="0"/>
                  </a:lnTo>
                  <a:lnTo>
                    <a:pt x="33527" y="1524"/>
                  </a:lnTo>
                  <a:lnTo>
                    <a:pt x="36575" y="42671"/>
                  </a:lnTo>
                  <a:lnTo>
                    <a:pt x="37592" y="43179"/>
                  </a:lnTo>
                  <a:lnTo>
                    <a:pt x="37795" y="43281"/>
                  </a:lnTo>
                  <a:lnTo>
                    <a:pt x="38861" y="43815"/>
                  </a:lnTo>
                  <a:lnTo>
                    <a:pt x="39014" y="43891"/>
                  </a:lnTo>
                  <a:lnTo>
                    <a:pt x="39624" y="44195"/>
                  </a:lnTo>
                  <a:lnTo>
                    <a:pt x="40005" y="43814"/>
                  </a:lnTo>
                  <a:lnTo>
                    <a:pt x="40233" y="43891"/>
                  </a:lnTo>
                  <a:lnTo>
                    <a:pt x="41148" y="44195"/>
                  </a:lnTo>
                  <a:lnTo>
                    <a:pt x="41148" y="80771"/>
                  </a:lnTo>
                  <a:lnTo>
                    <a:pt x="48768" y="80771"/>
                  </a:lnTo>
                  <a:lnTo>
                    <a:pt x="53339" y="79248"/>
                  </a:lnTo>
                  <a:lnTo>
                    <a:pt x="56387" y="77724"/>
                  </a:lnTo>
                  <a:lnTo>
                    <a:pt x="60960" y="76200"/>
                  </a:lnTo>
                  <a:lnTo>
                    <a:pt x="60960" y="74675"/>
                  </a:lnTo>
                  <a:lnTo>
                    <a:pt x="64008" y="73151"/>
                  </a:lnTo>
                  <a:lnTo>
                    <a:pt x="67056" y="70103"/>
                  </a:lnTo>
                  <a:lnTo>
                    <a:pt x="68579" y="68579"/>
                  </a:lnTo>
                  <a:lnTo>
                    <a:pt x="71627" y="65531"/>
                  </a:lnTo>
                  <a:lnTo>
                    <a:pt x="73151" y="64007"/>
                  </a:lnTo>
                  <a:lnTo>
                    <a:pt x="74675" y="60960"/>
                  </a:lnTo>
                  <a:lnTo>
                    <a:pt x="76200" y="57912"/>
                  </a:lnTo>
                  <a:lnTo>
                    <a:pt x="77724" y="54863"/>
                  </a:lnTo>
                  <a:lnTo>
                    <a:pt x="77724" y="50291"/>
                  </a:lnTo>
                  <a:lnTo>
                    <a:pt x="79248" y="50291"/>
                  </a:lnTo>
                  <a:lnTo>
                    <a:pt x="79248" y="33527"/>
                  </a:lnTo>
                  <a:lnTo>
                    <a:pt x="77724" y="30479"/>
                  </a:lnTo>
                  <a:lnTo>
                    <a:pt x="77724" y="27431"/>
                  </a:lnTo>
                  <a:lnTo>
                    <a:pt x="76200" y="24383"/>
                  </a:lnTo>
                  <a:lnTo>
                    <a:pt x="74675" y="19812"/>
                  </a:lnTo>
                  <a:lnTo>
                    <a:pt x="71627" y="16763"/>
                  </a:lnTo>
                  <a:lnTo>
                    <a:pt x="68579" y="13715"/>
                  </a:lnTo>
                  <a:lnTo>
                    <a:pt x="67056" y="10667"/>
                  </a:lnTo>
                  <a:lnTo>
                    <a:pt x="64008" y="9143"/>
                  </a:lnTo>
                  <a:lnTo>
                    <a:pt x="60960" y="6095"/>
                  </a:lnTo>
                  <a:lnTo>
                    <a:pt x="56387" y="4571"/>
                  </a:lnTo>
                  <a:close/>
                </a:path>
                <a:path w="42672" h="82295">
                  <a:moveTo>
                    <a:pt x="38862" y="38861"/>
                  </a:moveTo>
                  <a:lnTo>
                    <a:pt x="37719" y="39242"/>
                  </a:lnTo>
                  <a:lnTo>
                    <a:pt x="37490" y="39319"/>
                  </a:lnTo>
                  <a:lnTo>
                    <a:pt x="36880" y="40538"/>
                  </a:lnTo>
                  <a:lnTo>
                    <a:pt x="36575" y="41148"/>
                  </a:lnTo>
                  <a:lnTo>
                    <a:pt x="36957" y="40766"/>
                  </a:lnTo>
                  <a:lnTo>
                    <a:pt x="37338" y="40385"/>
                  </a:lnTo>
                  <a:lnTo>
                    <a:pt x="38862" y="38861"/>
                  </a:lnTo>
                  <a:close/>
                </a:path>
                <a:path w="42672" h="82295">
                  <a:moveTo>
                    <a:pt x="42672" y="39624"/>
                  </a:moveTo>
                  <a:lnTo>
                    <a:pt x="42367" y="40538"/>
                  </a:lnTo>
                  <a:lnTo>
                    <a:pt x="42291" y="40385"/>
                  </a:lnTo>
                  <a:lnTo>
                    <a:pt x="41757" y="39319"/>
                  </a:lnTo>
                  <a:lnTo>
                    <a:pt x="41656" y="39115"/>
                  </a:lnTo>
                  <a:lnTo>
                    <a:pt x="41148" y="38100"/>
                  </a:lnTo>
                  <a:lnTo>
                    <a:pt x="40233" y="38404"/>
                  </a:lnTo>
                  <a:lnTo>
                    <a:pt x="40005" y="38480"/>
                  </a:lnTo>
                  <a:lnTo>
                    <a:pt x="39624" y="38100"/>
                  </a:lnTo>
                  <a:lnTo>
                    <a:pt x="39014" y="38404"/>
                  </a:lnTo>
                  <a:lnTo>
                    <a:pt x="37795" y="39014"/>
                  </a:lnTo>
                  <a:lnTo>
                    <a:pt x="37592" y="39115"/>
                  </a:lnTo>
                  <a:lnTo>
                    <a:pt x="36575" y="39624"/>
                  </a:lnTo>
                  <a:lnTo>
                    <a:pt x="36575" y="41148"/>
                  </a:lnTo>
                  <a:lnTo>
                    <a:pt x="36880" y="40538"/>
                  </a:lnTo>
                  <a:lnTo>
                    <a:pt x="37490" y="39319"/>
                  </a:lnTo>
                  <a:lnTo>
                    <a:pt x="37719" y="39242"/>
                  </a:lnTo>
                  <a:lnTo>
                    <a:pt x="38862" y="38861"/>
                  </a:lnTo>
                  <a:lnTo>
                    <a:pt x="39243" y="38480"/>
                  </a:lnTo>
                  <a:lnTo>
                    <a:pt x="39624" y="38607"/>
                  </a:lnTo>
                  <a:lnTo>
                    <a:pt x="40386" y="38861"/>
                  </a:lnTo>
                  <a:lnTo>
                    <a:pt x="41148" y="39623"/>
                  </a:lnTo>
                  <a:lnTo>
                    <a:pt x="41148" y="38861"/>
                  </a:lnTo>
                  <a:lnTo>
                    <a:pt x="41452" y="39014"/>
                  </a:lnTo>
                  <a:lnTo>
                    <a:pt x="41529" y="39242"/>
                  </a:lnTo>
                  <a:lnTo>
                    <a:pt x="41910" y="40385"/>
                  </a:lnTo>
                  <a:lnTo>
                    <a:pt x="42062" y="40843"/>
                  </a:lnTo>
                  <a:lnTo>
                    <a:pt x="42164" y="40639"/>
                  </a:lnTo>
                  <a:lnTo>
                    <a:pt x="42291" y="41528"/>
                  </a:lnTo>
                  <a:lnTo>
                    <a:pt x="42672" y="41148"/>
                  </a:lnTo>
                  <a:lnTo>
                    <a:pt x="42672" y="39624"/>
                  </a:lnTo>
                  <a:close/>
                </a:path>
                <a:path w="42672" h="82295">
                  <a:moveTo>
                    <a:pt x="39624" y="38607"/>
                  </a:moveTo>
                  <a:lnTo>
                    <a:pt x="39243" y="38480"/>
                  </a:lnTo>
                  <a:lnTo>
                    <a:pt x="38862" y="38861"/>
                  </a:lnTo>
                  <a:lnTo>
                    <a:pt x="39624" y="38607"/>
                  </a:lnTo>
                  <a:close/>
                </a:path>
                <a:path w="42672" h="82295">
                  <a:moveTo>
                    <a:pt x="37338" y="41909"/>
                  </a:moveTo>
                  <a:lnTo>
                    <a:pt x="37084" y="41147"/>
                  </a:lnTo>
                  <a:lnTo>
                    <a:pt x="36957" y="41528"/>
                  </a:lnTo>
                  <a:lnTo>
                    <a:pt x="36880" y="41757"/>
                  </a:lnTo>
                  <a:lnTo>
                    <a:pt x="37490" y="42976"/>
                  </a:lnTo>
                  <a:lnTo>
                    <a:pt x="37719" y="43052"/>
                  </a:lnTo>
                  <a:lnTo>
                    <a:pt x="38862" y="43433"/>
                  </a:lnTo>
                  <a:lnTo>
                    <a:pt x="37338" y="41909"/>
                  </a:lnTo>
                  <a:close/>
                </a:path>
                <a:path w="42672" h="82295">
                  <a:moveTo>
                    <a:pt x="1524" y="54863"/>
                  </a:moveTo>
                  <a:lnTo>
                    <a:pt x="3048" y="57912"/>
                  </a:lnTo>
                  <a:lnTo>
                    <a:pt x="4572" y="62483"/>
                  </a:lnTo>
                  <a:lnTo>
                    <a:pt x="6096" y="62483"/>
                  </a:lnTo>
                  <a:lnTo>
                    <a:pt x="7620" y="65531"/>
                  </a:lnTo>
                  <a:lnTo>
                    <a:pt x="9144" y="68579"/>
                  </a:lnTo>
                  <a:lnTo>
                    <a:pt x="12191" y="70103"/>
                  </a:lnTo>
                  <a:lnTo>
                    <a:pt x="15239" y="73151"/>
                  </a:lnTo>
                  <a:lnTo>
                    <a:pt x="18287" y="74675"/>
                  </a:lnTo>
                  <a:lnTo>
                    <a:pt x="21336" y="77724"/>
                  </a:lnTo>
                  <a:lnTo>
                    <a:pt x="22860" y="77724"/>
                  </a:lnTo>
                  <a:lnTo>
                    <a:pt x="25908" y="79248"/>
                  </a:lnTo>
                  <a:lnTo>
                    <a:pt x="28956" y="80771"/>
                  </a:lnTo>
                  <a:lnTo>
                    <a:pt x="38100" y="80771"/>
                  </a:lnTo>
                  <a:lnTo>
                    <a:pt x="38100" y="82295"/>
                  </a:lnTo>
                  <a:lnTo>
                    <a:pt x="41148" y="80771"/>
                  </a:lnTo>
                  <a:lnTo>
                    <a:pt x="41148" y="44195"/>
                  </a:lnTo>
                  <a:lnTo>
                    <a:pt x="40233" y="43891"/>
                  </a:lnTo>
                  <a:lnTo>
                    <a:pt x="40005" y="43814"/>
                  </a:lnTo>
                  <a:lnTo>
                    <a:pt x="39624" y="44195"/>
                  </a:lnTo>
                  <a:lnTo>
                    <a:pt x="39014" y="43891"/>
                  </a:lnTo>
                  <a:lnTo>
                    <a:pt x="38861" y="43815"/>
                  </a:lnTo>
                  <a:lnTo>
                    <a:pt x="37795" y="43281"/>
                  </a:lnTo>
                  <a:lnTo>
                    <a:pt x="37592" y="43179"/>
                  </a:lnTo>
                  <a:lnTo>
                    <a:pt x="38100" y="44195"/>
                  </a:lnTo>
                  <a:lnTo>
                    <a:pt x="37592" y="43179"/>
                  </a:lnTo>
                  <a:lnTo>
                    <a:pt x="36575" y="42671"/>
                  </a:lnTo>
                  <a:lnTo>
                    <a:pt x="33527" y="1524"/>
                  </a:lnTo>
                  <a:lnTo>
                    <a:pt x="28956" y="1524"/>
                  </a:lnTo>
                  <a:lnTo>
                    <a:pt x="25908" y="3048"/>
                  </a:lnTo>
                  <a:lnTo>
                    <a:pt x="24384" y="3048"/>
                  </a:lnTo>
                  <a:lnTo>
                    <a:pt x="21336" y="4571"/>
                  </a:lnTo>
                  <a:lnTo>
                    <a:pt x="18287" y="6095"/>
                  </a:lnTo>
                  <a:lnTo>
                    <a:pt x="15239" y="9143"/>
                  </a:lnTo>
                  <a:lnTo>
                    <a:pt x="12191" y="10667"/>
                  </a:lnTo>
                  <a:lnTo>
                    <a:pt x="9144" y="13715"/>
                  </a:lnTo>
                  <a:lnTo>
                    <a:pt x="7620" y="16763"/>
                  </a:lnTo>
                  <a:lnTo>
                    <a:pt x="4572" y="19812"/>
                  </a:lnTo>
                  <a:lnTo>
                    <a:pt x="3048" y="22860"/>
                  </a:lnTo>
                  <a:lnTo>
                    <a:pt x="3048" y="24383"/>
                  </a:lnTo>
                  <a:lnTo>
                    <a:pt x="1524" y="27431"/>
                  </a:lnTo>
                  <a:lnTo>
                    <a:pt x="0" y="30479"/>
                  </a:lnTo>
                  <a:lnTo>
                    <a:pt x="0" y="50291"/>
                  </a:lnTo>
                  <a:lnTo>
                    <a:pt x="1524" y="54863"/>
                  </a:lnTo>
                  <a:close/>
                </a:path>
                <a:path w="42672" h="82295">
                  <a:moveTo>
                    <a:pt x="38100" y="38100"/>
                  </a:moveTo>
                  <a:lnTo>
                    <a:pt x="37592" y="39115"/>
                  </a:lnTo>
                  <a:lnTo>
                    <a:pt x="37795" y="39014"/>
                  </a:lnTo>
                  <a:lnTo>
                    <a:pt x="39014" y="38404"/>
                  </a:lnTo>
                  <a:lnTo>
                    <a:pt x="39624" y="38100"/>
                  </a:lnTo>
                  <a:lnTo>
                    <a:pt x="41148" y="0"/>
                  </a:lnTo>
                  <a:lnTo>
                    <a:pt x="38100" y="0"/>
                  </a:lnTo>
                  <a:lnTo>
                    <a:pt x="38100" y="38100"/>
                  </a:lnTo>
                  <a:close/>
                </a:path>
                <a:path w="42672" h="82295">
                  <a:moveTo>
                    <a:pt x="39319" y="43586"/>
                  </a:moveTo>
                  <a:lnTo>
                    <a:pt x="38862" y="43433"/>
                  </a:lnTo>
                  <a:lnTo>
                    <a:pt x="39116" y="43687"/>
                  </a:lnTo>
                  <a:lnTo>
                    <a:pt x="39243" y="43814"/>
                  </a:lnTo>
                  <a:lnTo>
                    <a:pt x="39624" y="43687"/>
                  </a:lnTo>
                  <a:lnTo>
                    <a:pt x="39319" y="43586"/>
                  </a:lnTo>
                  <a:close/>
                </a:path>
              </a:pathLst>
            </a:custGeom>
            <a:solidFill>
              <a:srgbClr val="000000"/>
            </a:solidFill>
          </p:spPr>
          <p:txBody>
            <a:bodyPr wrap="square" lIns="0" tIns="0" rIns="0" bIns="0" rtlCol="0">
              <a:noAutofit/>
            </a:bodyPr>
            <a:lstStyle/>
            <a:p>
              <a:endParaRPr/>
            </a:p>
          </p:txBody>
        </p:sp>
        <p:sp>
          <p:nvSpPr>
            <p:cNvPr id="133" name="object 133"/>
            <p:cNvSpPr/>
            <p:nvPr/>
          </p:nvSpPr>
          <p:spPr>
            <a:xfrm>
              <a:off x="3817620" y="2218943"/>
              <a:ext cx="62483" cy="64008"/>
            </a:xfrm>
            <a:custGeom>
              <a:avLst/>
              <a:gdLst/>
              <a:ahLst/>
              <a:cxnLst/>
              <a:rect l="l" t="t" r="r" b="b"/>
              <a:pathLst>
                <a:path w="62483" h="64008">
                  <a:moveTo>
                    <a:pt x="6095" y="12192"/>
                  </a:moveTo>
                  <a:lnTo>
                    <a:pt x="6095" y="30480"/>
                  </a:lnTo>
                  <a:lnTo>
                    <a:pt x="6095" y="12192"/>
                  </a:lnTo>
                  <a:close/>
                </a:path>
                <a:path w="62483" h="64008">
                  <a:moveTo>
                    <a:pt x="35356" y="37185"/>
                  </a:moveTo>
                  <a:lnTo>
                    <a:pt x="33528" y="38099"/>
                  </a:lnTo>
                  <a:lnTo>
                    <a:pt x="34671" y="38099"/>
                  </a:lnTo>
                  <a:lnTo>
                    <a:pt x="35356" y="37185"/>
                  </a:lnTo>
                  <a:close/>
                </a:path>
                <a:path w="62483" h="64008">
                  <a:moveTo>
                    <a:pt x="10667" y="7620"/>
                  </a:moveTo>
                  <a:lnTo>
                    <a:pt x="9143" y="9144"/>
                  </a:lnTo>
                  <a:lnTo>
                    <a:pt x="9143" y="45720"/>
                  </a:lnTo>
                  <a:lnTo>
                    <a:pt x="7619" y="42672"/>
                  </a:lnTo>
                  <a:lnTo>
                    <a:pt x="7619" y="41148"/>
                  </a:lnTo>
                  <a:lnTo>
                    <a:pt x="6095" y="36575"/>
                  </a:lnTo>
                  <a:lnTo>
                    <a:pt x="6095" y="33527"/>
                  </a:lnTo>
                  <a:lnTo>
                    <a:pt x="7619" y="41148"/>
                  </a:lnTo>
                  <a:lnTo>
                    <a:pt x="6095" y="25908"/>
                  </a:lnTo>
                  <a:lnTo>
                    <a:pt x="7619" y="24384"/>
                  </a:lnTo>
                  <a:lnTo>
                    <a:pt x="9143" y="45720"/>
                  </a:lnTo>
                  <a:lnTo>
                    <a:pt x="9143" y="19812"/>
                  </a:lnTo>
                  <a:lnTo>
                    <a:pt x="7619" y="21336"/>
                  </a:lnTo>
                  <a:lnTo>
                    <a:pt x="6095" y="12192"/>
                  </a:lnTo>
                  <a:lnTo>
                    <a:pt x="6095" y="30480"/>
                  </a:lnTo>
                  <a:lnTo>
                    <a:pt x="6095" y="12192"/>
                  </a:lnTo>
                  <a:lnTo>
                    <a:pt x="6095" y="38100"/>
                  </a:lnTo>
                  <a:lnTo>
                    <a:pt x="7619" y="53339"/>
                  </a:lnTo>
                  <a:lnTo>
                    <a:pt x="10667" y="56387"/>
                  </a:lnTo>
                  <a:lnTo>
                    <a:pt x="15239" y="59436"/>
                  </a:lnTo>
                  <a:lnTo>
                    <a:pt x="13715" y="51816"/>
                  </a:lnTo>
                  <a:lnTo>
                    <a:pt x="15239" y="51816"/>
                  </a:lnTo>
                  <a:lnTo>
                    <a:pt x="18287" y="53339"/>
                  </a:lnTo>
                  <a:lnTo>
                    <a:pt x="18287" y="28956"/>
                  </a:lnTo>
                  <a:lnTo>
                    <a:pt x="16763" y="10668"/>
                  </a:lnTo>
                  <a:lnTo>
                    <a:pt x="13715" y="13716"/>
                  </a:lnTo>
                  <a:lnTo>
                    <a:pt x="12191" y="48768"/>
                  </a:lnTo>
                  <a:lnTo>
                    <a:pt x="10667" y="16763"/>
                  </a:lnTo>
                  <a:lnTo>
                    <a:pt x="10667" y="7620"/>
                  </a:lnTo>
                  <a:close/>
                </a:path>
                <a:path w="62483" h="64008">
                  <a:moveTo>
                    <a:pt x="6095" y="51816"/>
                  </a:moveTo>
                  <a:lnTo>
                    <a:pt x="7619" y="53339"/>
                  </a:lnTo>
                  <a:lnTo>
                    <a:pt x="6095" y="38100"/>
                  </a:lnTo>
                  <a:lnTo>
                    <a:pt x="6095" y="12192"/>
                  </a:lnTo>
                  <a:lnTo>
                    <a:pt x="3047" y="16763"/>
                  </a:lnTo>
                  <a:lnTo>
                    <a:pt x="3047" y="18287"/>
                  </a:lnTo>
                  <a:lnTo>
                    <a:pt x="1524" y="21336"/>
                  </a:lnTo>
                  <a:lnTo>
                    <a:pt x="1524" y="24384"/>
                  </a:lnTo>
                  <a:lnTo>
                    <a:pt x="0" y="28956"/>
                  </a:lnTo>
                  <a:lnTo>
                    <a:pt x="0" y="36575"/>
                  </a:lnTo>
                  <a:lnTo>
                    <a:pt x="1524" y="41148"/>
                  </a:lnTo>
                  <a:lnTo>
                    <a:pt x="1524" y="45720"/>
                  </a:lnTo>
                  <a:lnTo>
                    <a:pt x="3047" y="47244"/>
                  </a:lnTo>
                  <a:lnTo>
                    <a:pt x="6095" y="51816"/>
                  </a:lnTo>
                  <a:close/>
                </a:path>
                <a:path w="62483" h="64008">
                  <a:moveTo>
                    <a:pt x="16763" y="60960"/>
                  </a:moveTo>
                  <a:lnTo>
                    <a:pt x="19812" y="62484"/>
                  </a:lnTo>
                  <a:lnTo>
                    <a:pt x="19812" y="54863"/>
                  </a:lnTo>
                  <a:lnTo>
                    <a:pt x="18287" y="33527"/>
                  </a:lnTo>
                  <a:lnTo>
                    <a:pt x="18287" y="28956"/>
                  </a:lnTo>
                  <a:lnTo>
                    <a:pt x="18287" y="53339"/>
                  </a:lnTo>
                  <a:lnTo>
                    <a:pt x="15239" y="51816"/>
                  </a:lnTo>
                  <a:lnTo>
                    <a:pt x="13715" y="51816"/>
                  </a:lnTo>
                  <a:lnTo>
                    <a:pt x="15239" y="59436"/>
                  </a:lnTo>
                  <a:lnTo>
                    <a:pt x="16763" y="60960"/>
                  </a:lnTo>
                  <a:close/>
                </a:path>
                <a:path w="62483" h="64008">
                  <a:moveTo>
                    <a:pt x="7619" y="41148"/>
                  </a:moveTo>
                  <a:lnTo>
                    <a:pt x="7619" y="42672"/>
                  </a:lnTo>
                  <a:lnTo>
                    <a:pt x="9143" y="45720"/>
                  </a:lnTo>
                  <a:lnTo>
                    <a:pt x="7619" y="24384"/>
                  </a:lnTo>
                  <a:lnTo>
                    <a:pt x="6095" y="25908"/>
                  </a:lnTo>
                  <a:lnTo>
                    <a:pt x="7619" y="41148"/>
                  </a:lnTo>
                  <a:close/>
                </a:path>
                <a:path w="62483" h="64008">
                  <a:moveTo>
                    <a:pt x="28955" y="25908"/>
                  </a:moveTo>
                  <a:lnTo>
                    <a:pt x="24383" y="27432"/>
                  </a:lnTo>
                  <a:lnTo>
                    <a:pt x="24384" y="29336"/>
                  </a:lnTo>
                  <a:lnTo>
                    <a:pt x="24214" y="29463"/>
                  </a:lnTo>
                  <a:lnTo>
                    <a:pt x="23414" y="31865"/>
                  </a:lnTo>
                  <a:lnTo>
                    <a:pt x="23295" y="32221"/>
                  </a:lnTo>
                  <a:lnTo>
                    <a:pt x="22859" y="30480"/>
                  </a:lnTo>
                  <a:lnTo>
                    <a:pt x="24383" y="28956"/>
                  </a:lnTo>
                  <a:lnTo>
                    <a:pt x="24383" y="27432"/>
                  </a:lnTo>
                  <a:lnTo>
                    <a:pt x="22859" y="22860"/>
                  </a:lnTo>
                  <a:lnTo>
                    <a:pt x="22859" y="33527"/>
                  </a:lnTo>
                  <a:lnTo>
                    <a:pt x="23368" y="32511"/>
                  </a:lnTo>
                  <a:lnTo>
                    <a:pt x="23537" y="32173"/>
                  </a:lnTo>
                  <a:lnTo>
                    <a:pt x="24384" y="34289"/>
                  </a:lnTo>
                  <a:lnTo>
                    <a:pt x="24384" y="30479"/>
                  </a:lnTo>
                  <a:lnTo>
                    <a:pt x="25298" y="28651"/>
                  </a:lnTo>
                  <a:lnTo>
                    <a:pt x="25907" y="27432"/>
                  </a:lnTo>
                  <a:lnTo>
                    <a:pt x="28955" y="25908"/>
                  </a:lnTo>
                  <a:close/>
                </a:path>
                <a:path w="62483" h="64008">
                  <a:moveTo>
                    <a:pt x="24384" y="29336"/>
                  </a:moveTo>
                  <a:lnTo>
                    <a:pt x="24383" y="28956"/>
                  </a:lnTo>
                  <a:lnTo>
                    <a:pt x="22859" y="30480"/>
                  </a:lnTo>
                  <a:lnTo>
                    <a:pt x="23295" y="32221"/>
                  </a:lnTo>
                  <a:lnTo>
                    <a:pt x="23414" y="31865"/>
                  </a:lnTo>
                  <a:lnTo>
                    <a:pt x="24214" y="29463"/>
                  </a:lnTo>
                  <a:lnTo>
                    <a:pt x="24384" y="29336"/>
                  </a:lnTo>
                  <a:close/>
                </a:path>
                <a:path w="62483" h="64008">
                  <a:moveTo>
                    <a:pt x="23875" y="34544"/>
                  </a:moveTo>
                  <a:lnTo>
                    <a:pt x="23368" y="32511"/>
                  </a:lnTo>
                  <a:lnTo>
                    <a:pt x="22859" y="33527"/>
                  </a:lnTo>
                  <a:lnTo>
                    <a:pt x="24079" y="35356"/>
                  </a:lnTo>
                  <a:lnTo>
                    <a:pt x="24383" y="35814"/>
                  </a:lnTo>
                  <a:lnTo>
                    <a:pt x="24384" y="34289"/>
                  </a:lnTo>
                  <a:lnTo>
                    <a:pt x="23537" y="32173"/>
                  </a:lnTo>
                  <a:lnTo>
                    <a:pt x="23368" y="32511"/>
                  </a:lnTo>
                  <a:lnTo>
                    <a:pt x="23875" y="34544"/>
                  </a:lnTo>
                  <a:close/>
                </a:path>
                <a:path w="62483" h="64008">
                  <a:moveTo>
                    <a:pt x="26924" y="37591"/>
                  </a:moveTo>
                  <a:lnTo>
                    <a:pt x="24892" y="35559"/>
                  </a:lnTo>
                  <a:lnTo>
                    <a:pt x="25472" y="37011"/>
                  </a:lnTo>
                  <a:lnTo>
                    <a:pt x="25631" y="37407"/>
                  </a:lnTo>
                  <a:lnTo>
                    <a:pt x="28955" y="39624"/>
                  </a:lnTo>
                  <a:lnTo>
                    <a:pt x="27431" y="38100"/>
                  </a:lnTo>
                  <a:lnTo>
                    <a:pt x="28193" y="38100"/>
                  </a:lnTo>
                  <a:lnTo>
                    <a:pt x="26924" y="37591"/>
                  </a:lnTo>
                  <a:close/>
                </a:path>
                <a:path w="62483" h="64008">
                  <a:moveTo>
                    <a:pt x="30479" y="39624"/>
                  </a:moveTo>
                  <a:lnTo>
                    <a:pt x="35051" y="44196"/>
                  </a:lnTo>
                  <a:lnTo>
                    <a:pt x="32003" y="39624"/>
                  </a:lnTo>
                  <a:lnTo>
                    <a:pt x="34544" y="38269"/>
                  </a:lnTo>
                  <a:lnTo>
                    <a:pt x="31311" y="39346"/>
                  </a:lnTo>
                  <a:lnTo>
                    <a:pt x="30479" y="39624"/>
                  </a:lnTo>
                  <a:close/>
                </a:path>
                <a:path w="62483" h="64008">
                  <a:moveTo>
                    <a:pt x="36576" y="29717"/>
                  </a:moveTo>
                  <a:lnTo>
                    <a:pt x="36576" y="34289"/>
                  </a:lnTo>
                  <a:lnTo>
                    <a:pt x="36957" y="35051"/>
                  </a:lnTo>
                  <a:lnTo>
                    <a:pt x="38100" y="33527"/>
                  </a:lnTo>
                  <a:lnTo>
                    <a:pt x="38100" y="30480"/>
                  </a:lnTo>
                  <a:lnTo>
                    <a:pt x="36575" y="28956"/>
                  </a:lnTo>
                  <a:lnTo>
                    <a:pt x="36576" y="29717"/>
                  </a:lnTo>
                  <a:lnTo>
                    <a:pt x="37490" y="32004"/>
                  </a:lnTo>
                  <a:lnTo>
                    <a:pt x="37545" y="31865"/>
                  </a:lnTo>
                  <a:lnTo>
                    <a:pt x="37631" y="32355"/>
                  </a:lnTo>
                  <a:lnTo>
                    <a:pt x="37490" y="32004"/>
                  </a:lnTo>
                  <a:lnTo>
                    <a:pt x="36576" y="29717"/>
                  </a:lnTo>
                  <a:close/>
                </a:path>
                <a:path w="62483" h="64008">
                  <a:moveTo>
                    <a:pt x="47243" y="50292"/>
                  </a:moveTo>
                  <a:lnTo>
                    <a:pt x="44195" y="53339"/>
                  </a:lnTo>
                  <a:lnTo>
                    <a:pt x="42671" y="54863"/>
                  </a:lnTo>
                  <a:lnTo>
                    <a:pt x="39624" y="56387"/>
                  </a:lnTo>
                  <a:lnTo>
                    <a:pt x="36575" y="56387"/>
                  </a:lnTo>
                  <a:lnTo>
                    <a:pt x="39624" y="42672"/>
                  </a:lnTo>
                  <a:lnTo>
                    <a:pt x="35051" y="44196"/>
                  </a:lnTo>
                  <a:lnTo>
                    <a:pt x="32003" y="45720"/>
                  </a:lnTo>
                  <a:lnTo>
                    <a:pt x="35051" y="57912"/>
                  </a:lnTo>
                  <a:lnTo>
                    <a:pt x="39624" y="62484"/>
                  </a:lnTo>
                  <a:lnTo>
                    <a:pt x="41147" y="62484"/>
                  </a:lnTo>
                  <a:lnTo>
                    <a:pt x="44195" y="60960"/>
                  </a:lnTo>
                  <a:lnTo>
                    <a:pt x="45719" y="59436"/>
                  </a:lnTo>
                  <a:lnTo>
                    <a:pt x="50291" y="56387"/>
                  </a:lnTo>
                  <a:lnTo>
                    <a:pt x="51815" y="54863"/>
                  </a:lnTo>
                  <a:lnTo>
                    <a:pt x="54863" y="53339"/>
                  </a:lnTo>
                  <a:lnTo>
                    <a:pt x="54863" y="51816"/>
                  </a:lnTo>
                  <a:lnTo>
                    <a:pt x="57912" y="47244"/>
                  </a:lnTo>
                  <a:lnTo>
                    <a:pt x="54863" y="38100"/>
                  </a:lnTo>
                  <a:lnTo>
                    <a:pt x="54863" y="41148"/>
                  </a:lnTo>
                  <a:lnTo>
                    <a:pt x="53339" y="42672"/>
                  </a:lnTo>
                  <a:lnTo>
                    <a:pt x="51815" y="45720"/>
                  </a:lnTo>
                  <a:lnTo>
                    <a:pt x="50291" y="48768"/>
                  </a:lnTo>
                  <a:lnTo>
                    <a:pt x="47243" y="12192"/>
                  </a:lnTo>
                  <a:lnTo>
                    <a:pt x="44195" y="10668"/>
                  </a:lnTo>
                  <a:lnTo>
                    <a:pt x="47243" y="50292"/>
                  </a:lnTo>
                  <a:close/>
                </a:path>
                <a:path w="62483" h="64008">
                  <a:moveTo>
                    <a:pt x="47243" y="4572"/>
                  </a:moveTo>
                  <a:lnTo>
                    <a:pt x="50291" y="15239"/>
                  </a:lnTo>
                  <a:lnTo>
                    <a:pt x="50291" y="16763"/>
                  </a:lnTo>
                  <a:lnTo>
                    <a:pt x="51815" y="19812"/>
                  </a:lnTo>
                  <a:lnTo>
                    <a:pt x="53339" y="21336"/>
                  </a:lnTo>
                  <a:lnTo>
                    <a:pt x="54863" y="24384"/>
                  </a:lnTo>
                  <a:lnTo>
                    <a:pt x="53339" y="10668"/>
                  </a:lnTo>
                  <a:lnTo>
                    <a:pt x="50291" y="7620"/>
                  </a:lnTo>
                  <a:lnTo>
                    <a:pt x="47243" y="4572"/>
                  </a:lnTo>
                  <a:close/>
                </a:path>
                <a:path w="62483" h="64008">
                  <a:moveTo>
                    <a:pt x="24383" y="7620"/>
                  </a:moveTo>
                  <a:lnTo>
                    <a:pt x="27431" y="7620"/>
                  </a:lnTo>
                  <a:lnTo>
                    <a:pt x="28955" y="6096"/>
                  </a:lnTo>
                  <a:lnTo>
                    <a:pt x="32003" y="6096"/>
                  </a:lnTo>
                  <a:lnTo>
                    <a:pt x="35051" y="7620"/>
                  </a:lnTo>
                  <a:lnTo>
                    <a:pt x="39624" y="7620"/>
                  </a:lnTo>
                  <a:lnTo>
                    <a:pt x="42671" y="9144"/>
                  </a:lnTo>
                  <a:lnTo>
                    <a:pt x="44195" y="30480"/>
                  </a:lnTo>
                  <a:lnTo>
                    <a:pt x="44195" y="33527"/>
                  </a:lnTo>
                  <a:lnTo>
                    <a:pt x="42671" y="38100"/>
                  </a:lnTo>
                  <a:lnTo>
                    <a:pt x="41147" y="41148"/>
                  </a:lnTo>
                  <a:lnTo>
                    <a:pt x="42164" y="38607"/>
                  </a:lnTo>
                  <a:lnTo>
                    <a:pt x="41452" y="24993"/>
                  </a:lnTo>
                  <a:lnTo>
                    <a:pt x="42671" y="25908"/>
                  </a:lnTo>
                  <a:lnTo>
                    <a:pt x="41147" y="24384"/>
                  </a:lnTo>
                  <a:lnTo>
                    <a:pt x="39624" y="22860"/>
                  </a:lnTo>
                  <a:lnTo>
                    <a:pt x="37446" y="21989"/>
                  </a:lnTo>
                  <a:lnTo>
                    <a:pt x="38100" y="30480"/>
                  </a:lnTo>
                  <a:lnTo>
                    <a:pt x="38100" y="33527"/>
                  </a:lnTo>
                  <a:lnTo>
                    <a:pt x="36957" y="35051"/>
                  </a:lnTo>
                  <a:lnTo>
                    <a:pt x="36576" y="34289"/>
                  </a:lnTo>
                  <a:lnTo>
                    <a:pt x="35487" y="37011"/>
                  </a:lnTo>
                  <a:lnTo>
                    <a:pt x="36576" y="35559"/>
                  </a:lnTo>
                  <a:lnTo>
                    <a:pt x="36880" y="35356"/>
                  </a:lnTo>
                  <a:lnTo>
                    <a:pt x="38100" y="42672"/>
                  </a:lnTo>
                  <a:lnTo>
                    <a:pt x="35051" y="44196"/>
                  </a:lnTo>
                  <a:lnTo>
                    <a:pt x="39624" y="42672"/>
                  </a:lnTo>
                  <a:lnTo>
                    <a:pt x="36575" y="56387"/>
                  </a:lnTo>
                  <a:lnTo>
                    <a:pt x="39624" y="56387"/>
                  </a:lnTo>
                  <a:lnTo>
                    <a:pt x="42671" y="54863"/>
                  </a:lnTo>
                  <a:lnTo>
                    <a:pt x="44195" y="53339"/>
                  </a:lnTo>
                  <a:lnTo>
                    <a:pt x="47243" y="50292"/>
                  </a:lnTo>
                  <a:lnTo>
                    <a:pt x="44195" y="10668"/>
                  </a:lnTo>
                  <a:lnTo>
                    <a:pt x="47243" y="12192"/>
                  </a:lnTo>
                  <a:lnTo>
                    <a:pt x="50291" y="48768"/>
                  </a:lnTo>
                  <a:lnTo>
                    <a:pt x="51815" y="45720"/>
                  </a:lnTo>
                  <a:lnTo>
                    <a:pt x="53339" y="42672"/>
                  </a:lnTo>
                  <a:lnTo>
                    <a:pt x="54863" y="41148"/>
                  </a:lnTo>
                  <a:lnTo>
                    <a:pt x="54863" y="38100"/>
                  </a:lnTo>
                  <a:lnTo>
                    <a:pt x="57912" y="47244"/>
                  </a:lnTo>
                  <a:lnTo>
                    <a:pt x="56387" y="30480"/>
                  </a:lnTo>
                  <a:lnTo>
                    <a:pt x="54863" y="25908"/>
                  </a:lnTo>
                  <a:lnTo>
                    <a:pt x="56387" y="30480"/>
                  </a:lnTo>
                  <a:lnTo>
                    <a:pt x="57912" y="16763"/>
                  </a:lnTo>
                  <a:lnTo>
                    <a:pt x="54863" y="13716"/>
                  </a:lnTo>
                  <a:lnTo>
                    <a:pt x="53339" y="10668"/>
                  </a:lnTo>
                  <a:lnTo>
                    <a:pt x="54863" y="24384"/>
                  </a:lnTo>
                  <a:lnTo>
                    <a:pt x="54863" y="28956"/>
                  </a:lnTo>
                  <a:lnTo>
                    <a:pt x="56387" y="33527"/>
                  </a:lnTo>
                  <a:lnTo>
                    <a:pt x="54863" y="36575"/>
                  </a:lnTo>
                  <a:lnTo>
                    <a:pt x="54863" y="24384"/>
                  </a:lnTo>
                  <a:lnTo>
                    <a:pt x="53339" y="21336"/>
                  </a:lnTo>
                  <a:lnTo>
                    <a:pt x="51815" y="19812"/>
                  </a:lnTo>
                  <a:lnTo>
                    <a:pt x="50291" y="16763"/>
                  </a:lnTo>
                  <a:lnTo>
                    <a:pt x="50291" y="15239"/>
                  </a:lnTo>
                  <a:lnTo>
                    <a:pt x="47243" y="4572"/>
                  </a:lnTo>
                  <a:lnTo>
                    <a:pt x="44195" y="3048"/>
                  </a:lnTo>
                  <a:lnTo>
                    <a:pt x="42671" y="3048"/>
                  </a:lnTo>
                  <a:lnTo>
                    <a:pt x="39624" y="1524"/>
                  </a:lnTo>
                  <a:lnTo>
                    <a:pt x="35051" y="1524"/>
                  </a:lnTo>
                  <a:lnTo>
                    <a:pt x="32003" y="0"/>
                  </a:lnTo>
                  <a:lnTo>
                    <a:pt x="28955" y="0"/>
                  </a:lnTo>
                  <a:lnTo>
                    <a:pt x="27431" y="1524"/>
                  </a:lnTo>
                  <a:lnTo>
                    <a:pt x="24383" y="7620"/>
                  </a:lnTo>
                  <a:close/>
                </a:path>
                <a:path w="62483" h="64008">
                  <a:moveTo>
                    <a:pt x="19812" y="3048"/>
                  </a:moveTo>
                  <a:lnTo>
                    <a:pt x="16763" y="3048"/>
                  </a:lnTo>
                  <a:lnTo>
                    <a:pt x="19812" y="9144"/>
                  </a:lnTo>
                  <a:lnTo>
                    <a:pt x="21335" y="7620"/>
                  </a:lnTo>
                  <a:lnTo>
                    <a:pt x="22859" y="1524"/>
                  </a:lnTo>
                  <a:lnTo>
                    <a:pt x="19812" y="3048"/>
                  </a:lnTo>
                  <a:close/>
                </a:path>
                <a:path w="62483" h="64008">
                  <a:moveTo>
                    <a:pt x="9143" y="9144"/>
                  </a:moveTo>
                  <a:lnTo>
                    <a:pt x="6095" y="12192"/>
                  </a:lnTo>
                  <a:lnTo>
                    <a:pt x="7619" y="21336"/>
                  </a:lnTo>
                  <a:lnTo>
                    <a:pt x="9143" y="19812"/>
                  </a:lnTo>
                  <a:lnTo>
                    <a:pt x="9143" y="9144"/>
                  </a:lnTo>
                  <a:close/>
                </a:path>
                <a:path w="62483" h="64008">
                  <a:moveTo>
                    <a:pt x="54863" y="36575"/>
                  </a:moveTo>
                  <a:lnTo>
                    <a:pt x="56387" y="33527"/>
                  </a:lnTo>
                  <a:lnTo>
                    <a:pt x="54863" y="28956"/>
                  </a:lnTo>
                  <a:lnTo>
                    <a:pt x="54863" y="24384"/>
                  </a:lnTo>
                  <a:lnTo>
                    <a:pt x="54863" y="36575"/>
                  </a:lnTo>
                  <a:close/>
                </a:path>
                <a:path w="62483" h="64008">
                  <a:moveTo>
                    <a:pt x="60959" y="21336"/>
                  </a:moveTo>
                  <a:lnTo>
                    <a:pt x="59435" y="18287"/>
                  </a:lnTo>
                  <a:lnTo>
                    <a:pt x="57912" y="16763"/>
                  </a:lnTo>
                  <a:lnTo>
                    <a:pt x="56387" y="30480"/>
                  </a:lnTo>
                  <a:lnTo>
                    <a:pt x="57912" y="47244"/>
                  </a:lnTo>
                  <a:lnTo>
                    <a:pt x="59435" y="45720"/>
                  </a:lnTo>
                  <a:lnTo>
                    <a:pt x="60959" y="42672"/>
                  </a:lnTo>
                  <a:lnTo>
                    <a:pt x="60959" y="36575"/>
                  </a:lnTo>
                  <a:lnTo>
                    <a:pt x="62483" y="33527"/>
                  </a:lnTo>
                  <a:lnTo>
                    <a:pt x="62483" y="30480"/>
                  </a:lnTo>
                  <a:lnTo>
                    <a:pt x="60959" y="28956"/>
                  </a:lnTo>
                  <a:lnTo>
                    <a:pt x="60959" y="21336"/>
                  </a:lnTo>
                  <a:close/>
                </a:path>
                <a:path w="62483" h="64008">
                  <a:moveTo>
                    <a:pt x="36068" y="28447"/>
                  </a:moveTo>
                  <a:lnTo>
                    <a:pt x="36576" y="29717"/>
                  </a:lnTo>
                  <a:lnTo>
                    <a:pt x="36575" y="28956"/>
                  </a:lnTo>
                  <a:lnTo>
                    <a:pt x="38100" y="30480"/>
                  </a:lnTo>
                  <a:lnTo>
                    <a:pt x="37446" y="21989"/>
                  </a:lnTo>
                  <a:lnTo>
                    <a:pt x="39624" y="22860"/>
                  </a:lnTo>
                  <a:lnTo>
                    <a:pt x="36575" y="21336"/>
                  </a:lnTo>
                  <a:lnTo>
                    <a:pt x="32003" y="19812"/>
                  </a:lnTo>
                  <a:lnTo>
                    <a:pt x="32003" y="24384"/>
                  </a:lnTo>
                  <a:lnTo>
                    <a:pt x="31241" y="24638"/>
                  </a:lnTo>
                  <a:lnTo>
                    <a:pt x="31089" y="24688"/>
                  </a:lnTo>
                  <a:lnTo>
                    <a:pt x="27431" y="25908"/>
                  </a:lnTo>
                  <a:lnTo>
                    <a:pt x="28955" y="19812"/>
                  </a:lnTo>
                  <a:lnTo>
                    <a:pt x="24383" y="21336"/>
                  </a:lnTo>
                  <a:lnTo>
                    <a:pt x="27431" y="19812"/>
                  </a:lnTo>
                  <a:lnTo>
                    <a:pt x="35051" y="19812"/>
                  </a:lnTo>
                  <a:lnTo>
                    <a:pt x="36575" y="21336"/>
                  </a:lnTo>
                  <a:lnTo>
                    <a:pt x="39624" y="22860"/>
                  </a:lnTo>
                  <a:lnTo>
                    <a:pt x="41147" y="24384"/>
                  </a:lnTo>
                  <a:lnTo>
                    <a:pt x="42671" y="25908"/>
                  </a:lnTo>
                  <a:lnTo>
                    <a:pt x="41452" y="24993"/>
                  </a:lnTo>
                  <a:lnTo>
                    <a:pt x="42164" y="38607"/>
                  </a:lnTo>
                  <a:lnTo>
                    <a:pt x="41147" y="41148"/>
                  </a:lnTo>
                  <a:lnTo>
                    <a:pt x="42671" y="38100"/>
                  </a:lnTo>
                  <a:lnTo>
                    <a:pt x="44195" y="33527"/>
                  </a:lnTo>
                  <a:lnTo>
                    <a:pt x="44195" y="30480"/>
                  </a:lnTo>
                  <a:lnTo>
                    <a:pt x="42671" y="28956"/>
                  </a:lnTo>
                  <a:lnTo>
                    <a:pt x="42671" y="36575"/>
                  </a:lnTo>
                  <a:lnTo>
                    <a:pt x="42671" y="28956"/>
                  </a:lnTo>
                  <a:lnTo>
                    <a:pt x="44195" y="30480"/>
                  </a:lnTo>
                  <a:lnTo>
                    <a:pt x="42671" y="9144"/>
                  </a:lnTo>
                  <a:lnTo>
                    <a:pt x="39624" y="7620"/>
                  </a:lnTo>
                  <a:lnTo>
                    <a:pt x="35051" y="7620"/>
                  </a:lnTo>
                  <a:lnTo>
                    <a:pt x="32003" y="6096"/>
                  </a:lnTo>
                  <a:lnTo>
                    <a:pt x="28955" y="6096"/>
                  </a:lnTo>
                  <a:lnTo>
                    <a:pt x="27431" y="7620"/>
                  </a:lnTo>
                  <a:lnTo>
                    <a:pt x="24383" y="7620"/>
                  </a:lnTo>
                  <a:lnTo>
                    <a:pt x="27431" y="1524"/>
                  </a:lnTo>
                  <a:lnTo>
                    <a:pt x="22859" y="1524"/>
                  </a:lnTo>
                  <a:lnTo>
                    <a:pt x="21335" y="7620"/>
                  </a:lnTo>
                  <a:lnTo>
                    <a:pt x="19812" y="9144"/>
                  </a:lnTo>
                  <a:lnTo>
                    <a:pt x="16763" y="3048"/>
                  </a:lnTo>
                  <a:lnTo>
                    <a:pt x="15239" y="4572"/>
                  </a:lnTo>
                  <a:lnTo>
                    <a:pt x="10667" y="7620"/>
                  </a:lnTo>
                  <a:lnTo>
                    <a:pt x="10667" y="16763"/>
                  </a:lnTo>
                  <a:lnTo>
                    <a:pt x="12191" y="48768"/>
                  </a:lnTo>
                  <a:lnTo>
                    <a:pt x="13715" y="13716"/>
                  </a:lnTo>
                  <a:lnTo>
                    <a:pt x="16763" y="10668"/>
                  </a:lnTo>
                  <a:lnTo>
                    <a:pt x="18287" y="28956"/>
                  </a:lnTo>
                  <a:lnTo>
                    <a:pt x="18287" y="33527"/>
                  </a:lnTo>
                  <a:lnTo>
                    <a:pt x="19812" y="54863"/>
                  </a:lnTo>
                  <a:lnTo>
                    <a:pt x="19812" y="62484"/>
                  </a:lnTo>
                  <a:lnTo>
                    <a:pt x="22859" y="62484"/>
                  </a:lnTo>
                  <a:lnTo>
                    <a:pt x="27431" y="64008"/>
                  </a:lnTo>
                  <a:lnTo>
                    <a:pt x="22859" y="56387"/>
                  </a:lnTo>
                  <a:lnTo>
                    <a:pt x="19812" y="38100"/>
                  </a:lnTo>
                  <a:lnTo>
                    <a:pt x="20320" y="38607"/>
                  </a:lnTo>
                  <a:lnTo>
                    <a:pt x="21336" y="24383"/>
                  </a:lnTo>
                  <a:lnTo>
                    <a:pt x="19812" y="25908"/>
                  </a:lnTo>
                  <a:lnTo>
                    <a:pt x="21335" y="24384"/>
                  </a:lnTo>
                  <a:lnTo>
                    <a:pt x="24383" y="42672"/>
                  </a:lnTo>
                  <a:lnTo>
                    <a:pt x="24383" y="36575"/>
                  </a:lnTo>
                  <a:lnTo>
                    <a:pt x="25076" y="36852"/>
                  </a:lnTo>
                  <a:lnTo>
                    <a:pt x="25298" y="37185"/>
                  </a:lnTo>
                  <a:lnTo>
                    <a:pt x="25907" y="38100"/>
                  </a:lnTo>
                  <a:lnTo>
                    <a:pt x="27431" y="44196"/>
                  </a:lnTo>
                  <a:lnTo>
                    <a:pt x="28955" y="45720"/>
                  </a:lnTo>
                  <a:lnTo>
                    <a:pt x="24383" y="56387"/>
                  </a:lnTo>
                  <a:lnTo>
                    <a:pt x="27431" y="57912"/>
                  </a:lnTo>
                  <a:lnTo>
                    <a:pt x="32003" y="57912"/>
                  </a:lnTo>
                  <a:lnTo>
                    <a:pt x="35051" y="64008"/>
                  </a:lnTo>
                  <a:lnTo>
                    <a:pt x="39624" y="62484"/>
                  </a:lnTo>
                  <a:lnTo>
                    <a:pt x="35051" y="57912"/>
                  </a:lnTo>
                  <a:lnTo>
                    <a:pt x="32003" y="45720"/>
                  </a:lnTo>
                  <a:lnTo>
                    <a:pt x="35051" y="44196"/>
                  </a:lnTo>
                  <a:lnTo>
                    <a:pt x="30479" y="39624"/>
                  </a:lnTo>
                  <a:lnTo>
                    <a:pt x="31241" y="39370"/>
                  </a:lnTo>
                  <a:lnTo>
                    <a:pt x="34544" y="38269"/>
                  </a:lnTo>
                  <a:lnTo>
                    <a:pt x="35051" y="38100"/>
                  </a:lnTo>
                  <a:lnTo>
                    <a:pt x="35433" y="37147"/>
                  </a:lnTo>
                  <a:lnTo>
                    <a:pt x="35814" y="36956"/>
                  </a:lnTo>
                  <a:lnTo>
                    <a:pt x="36576" y="35813"/>
                  </a:lnTo>
                  <a:lnTo>
                    <a:pt x="36575" y="36575"/>
                  </a:lnTo>
                  <a:lnTo>
                    <a:pt x="35051" y="38100"/>
                  </a:lnTo>
                  <a:lnTo>
                    <a:pt x="33527" y="39624"/>
                  </a:lnTo>
                  <a:lnTo>
                    <a:pt x="34544" y="38269"/>
                  </a:lnTo>
                  <a:lnTo>
                    <a:pt x="32003" y="39624"/>
                  </a:lnTo>
                  <a:lnTo>
                    <a:pt x="35051" y="44196"/>
                  </a:lnTo>
                  <a:lnTo>
                    <a:pt x="38100" y="42672"/>
                  </a:lnTo>
                  <a:lnTo>
                    <a:pt x="36880" y="35356"/>
                  </a:lnTo>
                  <a:lnTo>
                    <a:pt x="36576" y="35559"/>
                  </a:lnTo>
                  <a:lnTo>
                    <a:pt x="35487" y="37011"/>
                  </a:lnTo>
                  <a:lnTo>
                    <a:pt x="35356" y="37185"/>
                  </a:lnTo>
                  <a:lnTo>
                    <a:pt x="34671" y="38099"/>
                  </a:lnTo>
                  <a:lnTo>
                    <a:pt x="33528" y="38099"/>
                  </a:lnTo>
                  <a:lnTo>
                    <a:pt x="31157" y="39285"/>
                  </a:lnTo>
                  <a:lnTo>
                    <a:pt x="28955" y="39624"/>
                  </a:lnTo>
                  <a:lnTo>
                    <a:pt x="25631" y="37407"/>
                  </a:lnTo>
                  <a:lnTo>
                    <a:pt x="25472" y="37011"/>
                  </a:lnTo>
                  <a:lnTo>
                    <a:pt x="24892" y="35559"/>
                  </a:lnTo>
                  <a:lnTo>
                    <a:pt x="24384" y="34289"/>
                  </a:lnTo>
                  <a:lnTo>
                    <a:pt x="24383" y="35814"/>
                  </a:lnTo>
                  <a:lnTo>
                    <a:pt x="24079" y="35356"/>
                  </a:lnTo>
                  <a:lnTo>
                    <a:pt x="22859" y="33527"/>
                  </a:lnTo>
                  <a:lnTo>
                    <a:pt x="22859" y="22860"/>
                  </a:lnTo>
                  <a:lnTo>
                    <a:pt x="24383" y="27432"/>
                  </a:lnTo>
                  <a:lnTo>
                    <a:pt x="28193" y="25908"/>
                  </a:lnTo>
                  <a:lnTo>
                    <a:pt x="28955" y="25908"/>
                  </a:lnTo>
                  <a:lnTo>
                    <a:pt x="31157" y="24722"/>
                  </a:lnTo>
                  <a:lnTo>
                    <a:pt x="31311" y="24661"/>
                  </a:lnTo>
                  <a:lnTo>
                    <a:pt x="35051" y="25908"/>
                  </a:lnTo>
                  <a:lnTo>
                    <a:pt x="33528" y="25907"/>
                  </a:lnTo>
                  <a:lnTo>
                    <a:pt x="35433" y="26860"/>
                  </a:lnTo>
                  <a:lnTo>
                    <a:pt x="35814" y="27050"/>
                  </a:lnTo>
                  <a:lnTo>
                    <a:pt x="36575" y="27432"/>
                  </a:lnTo>
                  <a:lnTo>
                    <a:pt x="35814" y="27050"/>
                  </a:lnTo>
                  <a:lnTo>
                    <a:pt x="35433" y="26860"/>
                  </a:lnTo>
                  <a:lnTo>
                    <a:pt x="33527" y="25908"/>
                  </a:lnTo>
                  <a:lnTo>
                    <a:pt x="36068" y="28447"/>
                  </a:lnTo>
                  <a:close/>
                </a:path>
                <a:path w="62483" h="64008">
                  <a:moveTo>
                    <a:pt x="37545" y="31865"/>
                  </a:moveTo>
                  <a:lnTo>
                    <a:pt x="37490" y="32004"/>
                  </a:lnTo>
                  <a:lnTo>
                    <a:pt x="37631" y="32355"/>
                  </a:lnTo>
                  <a:lnTo>
                    <a:pt x="37545" y="31865"/>
                  </a:lnTo>
                  <a:close/>
                </a:path>
                <a:path w="62483" h="64008">
                  <a:moveTo>
                    <a:pt x="35814" y="36956"/>
                  </a:moveTo>
                  <a:lnTo>
                    <a:pt x="35433" y="37147"/>
                  </a:lnTo>
                  <a:lnTo>
                    <a:pt x="35051" y="38100"/>
                  </a:lnTo>
                  <a:lnTo>
                    <a:pt x="36575" y="36575"/>
                  </a:lnTo>
                  <a:lnTo>
                    <a:pt x="36576" y="35813"/>
                  </a:lnTo>
                  <a:lnTo>
                    <a:pt x="35814" y="36956"/>
                  </a:lnTo>
                  <a:close/>
                </a:path>
                <a:path w="62483" h="64008">
                  <a:moveTo>
                    <a:pt x="28955" y="25908"/>
                  </a:moveTo>
                  <a:lnTo>
                    <a:pt x="35051" y="25908"/>
                  </a:lnTo>
                  <a:lnTo>
                    <a:pt x="31311" y="24661"/>
                  </a:lnTo>
                  <a:lnTo>
                    <a:pt x="32003" y="24384"/>
                  </a:lnTo>
                  <a:lnTo>
                    <a:pt x="32003" y="19812"/>
                  </a:lnTo>
                  <a:lnTo>
                    <a:pt x="30479" y="24384"/>
                  </a:lnTo>
                  <a:lnTo>
                    <a:pt x="27431" y="25908"/>
                  </a:lnTo>
                  <a:lnTo>
                    <a:pt x="31157" y="24722"/>
                  </a:lnTo>
                  <a:lnTo>
                    <a:pt x="28955" y="25908"/>
                  </a:lnTo>
                  <a:close/>
                </a:path>
                <a:path w="62483" h="64008">
                  <a:moveTo>
                    <a:pt x="30479" y="24384"/>
                  </a:moveTo>
                  <a:lnTo>
                    <a:pt x="32003" y="19812"/>
                  </a:lnTo>
                  <a:lnTo>
                    <a:pt x="28955" y="19812"/>
                  </a:lnTo>
                  <a:lnTo>
                    <a:pt x="27431" y="25908"/>
                  </a:lnTo>
                  <a:lnTo>
                    <a:pt x="30479" y="24384"/>
                  </a:lnTo>
                  <a:close/>
                </a:path>
                <a:path w="62483" h="64008">
                  <a:moveTo>
                    <a:pt x="19812" y="38100"/>
                  </a:moveTo>
                  <a:lnTo>
                    <a:pt x="22859" y="56387"/>
                  </a:lnTo>
                  <a:lnTo>
                    <a:pt x="21335" y="41148"/>
                  </a:lnTo>
                  <a:lnTo>
                    <a:pt x="20320" y="38607"/>
                  </a:lnTo>
                  <a:lnTo>
                    <a:pt x="19812" y="38100"/>
                  </a:lnTo>
                  <a:close/>
                </a:path>
                <a:path w="62483" h="64008">
                  <a:moveTo>
                    <a:pt x="31089" y="39319"/>
                  </a:moveTo>
                  <a:lnTo>
                    <a:pt x="33528" y="38099"/>
                  </a:lnTo>
                  <a:lnTo>
                    <a:pt x="27431" y="38100"/>
                  </a:lnTo>
                  <a:lnTo>
                    <a:pt x="28955" y="39624"/>
                  </a:lnTo>
                  <a:lnTo>
                    <a:pt x="31089" y="39319"/>
                  </a:lnTo>
                  <a:close/>
                </a:path>
                <a:path w="62483" h="64008">
                  <a:moveTo>
                    <a:pt x="6095" y="36575"/>
                  </a:moveTo>
                  <a:lnTo>
                    <a:pt x="7619" y="41148"/>
                  </a:lnTo>
                  <a:lnTo>
                    <a:pt x="6095" y="33527"/>
                  </a:lnTo>
                  <a:lnTo>
                    <a:pt x="6095" y="36575"/>
                  </a:lnTo>
                  <a:close/>
                </a:path>
                <a:path w="62483" h="64008">
                  <a:moveTo>
                    <a:pt x="25298" y="37185"/>
                  </a:moveTo>
                  <a:lnTo>
                    <a:pt x="25076" y="36852"/>
                  </a:lnTo>
                  <a:lnTo>
                    <a:pt x="24383" y="36575"/>
                  </a:lnTo>
                  <a:lnTo>
                    <a:pt x="24383" y="42672"/>
                  </a:lnTo>
                  <a:lnTo>
                    <a:pt x="21336" y="24383"/>
                  </a:lnTo>
                  <a:lnTo>
                    <a:pt x="20320" y="38607"/>
                  </a:lnTo>
                  <a:lnTo>
                    <a:pt x="21335" y="41148"/>
                  </a:lnTo>
                  <a:lnTo>
                    <a:pt x="22859" y="56387"/>
                  </a:lnTo>
                  <a:lnTo>
                    <a:pt x="27431" y="64008"/>
                  </a:lnTo>
                  <a:lnTo>
                    <a:pt x="35051" y="64008"/>
                  </a:lnTo>
                  <a:lnTo>
                    <a:pt x="32003" y="57912"/>
                  </a:lnTo>
                  <a:lnTo>
                    <a:pt x="27431" y="57912"/>
                  </a:lnTo>
                  <a:lnTo>
                    <a:pt x="24383" y="56387"/>
                  </a:lnTo>
                  <a:lnTo>
                    <a:pt x="28955" y="45720"/>
                  </a:lnTo>
                  <a:lnTo>
                    <a:pt x="27431" y="44196"/>
                  </a:lnTo>
                  <a:lnTo>
                    <a:pt x="25907" y="38100"/>
                  </a:lnTo>
                  <a:lnTo>
                    <a:pt x="25298" y="37185"/>
                  </a:lnTo>
                  <a:close/>
                </a:path>
                <a:path w="62483" h="64008">
                  <a:moveTo>
                    <a:pt x="28955" y="25908"/>
                  </a:moveTo>
                  <a:lnTo>
                    <a:pt x="25907" y="27432"/>
                  </a:lnTo>
                  <a:lnTo>
                    <a:pt x="25298" y="28651"/>
                  </a:lnTo>
                  <a:lnTo>
                    <a:pt x="28955" y="25908"/>
                  </a:lnTo>
                  <a:close/>
                </a:path>
                <a:path w="62483" h="64008">
                  <a:moveTo>
                    <a:pt x="24383" y="21336"/>
                  </a:moveTo>
                  <a:lnTo>
                    <a:pt x="28955" y="19812"/>
                  </a:lnTo>
                  <a:lnTo>
                    <a:pt x="27431" y="19812"/>
                  </a:lnTo>
                  <a:lnTo>
                    <a:pt x="24383" y="21336"/>
                  </a:lnTo>
                  <a:close/>
                </a:path>
                <a:path w="62483" h="64008">
                  <a:moveTo>
                    <a:pt x="32003" y="19812"/>
                  </a:moveTo>
                  <a:lnTo>
                    <a:pt x="36575" y="21336"/>
                  </a:lnTo>
                  <a:lnTo>
                    <a:pt x="35051" y="19812"/>
                  </a:lnTo>
                  <a:lnTo>
                    <a:pt x="32003" y="19812"/>
                  </a:lnTo>
                  <a:close/>
                </a:path>
                <a:path w="62483" h="64008">
                  <a:moveTo>
                    <a:pt x="35051" y="38100"/>
                  </a:moveTo>
                  <a:lnTo>
                    <a:pt x="34544" y="38269"/>
                  </a:lnTo>
                  <a:lnTo>
                    <a:pt x="33527" y="39624"/>
                  </a:lnTo>
                  <a:lnTo>
                    <a:pt x="35051" y="38100"/>
                  </a:lnTo>
                  <a:close/>
                </a:path>
              </a:pathLst>
            </a:custGeom>
            <a:solidFill>
              <a:srgbClr val="000000"/>
            </a:solidFill>
          </p:spPr>
          <p:txBody>
            <a:bodyPr wrap="square" lIns="0" tIns="0" rIns="0" bIns="0" rtlCol="0">
              <a:noAutofit/>
            </a:bodyPr>
            <a:lstStyle/>
            <a:p>
              <a:endParaRPr/>
            </a:p>
          </p:txBody>
        </p:sp>
        <p:sp>
          <p:nvSpPr>
            <p:cNvPr id="134" name="object 134"/>
            <p:cNvSpPr/>
            <p:nvPr/>
          </p:nvSpPr>
          <p:spPr>
            <a:xfrm>
              <a:off x="3928872" y="2555748"/>
              <a:ext cx="41148" cy="44195"/>
            </a:xfrm>
            <a:custGeom>
              <a:avLst/>
              <a:gdLst/>
              <a:ahLst/>
              <a:cxnLst/>
              <a:rect l="l" t="t" r="r" b="b"/>
              <a:pathLst>
                <a:path w="41148" h="44195">
                  <a:moveTo>
                    <a:pt x="0" y="21335"/>
                  </a:moveTo>
                  <a:lnTo>
                    <a:pt x="673" y="27045"/>
                  </a:lnTo>
                  <a:lnTo>
                    <a:pt x="7745" y="39231"/>
                  </a:lnTo>
                  <a:lnTo>
                    <a:pt x="19812" y="44195"/>
                  </a:lnTo>
                  <a:lnTo>
                    <a:pt x="26315" y="43128"/>
                  </a:lnTo>
                  <a:lnTo>
                    <a:pt x="37031" y="34824"/>
                  </a:lnTo>
                  <a:lnTo>
                    <a:pt x="41148" y="21335"/>
                  </a:lnTo>
                  <a:lnTo>
                    <a:pt x="40485" y="16315"/>
                  </a:lnTo>
                  <a:lnTo>
                    <a:pt x="33132" y="4874"/>
                  </a:lnTo>
                  <a:lnTo>
                    <a:pt x="19812" y="0"/>
                  </a:lnTo>
                  <a:lnTo>
                    <a:pt x="15817" y="499"/>
                  </a:lnTo>
                  <a:lnTo>
                    <a:pt x="4586" y="8261"/>
                  </a:lnTo>
                  <a:lnTo>
                    <a:pt x="0" y="21335"/>
                  </a:lnTo>
                  <a:close/>
                </a:path>
              </a:pathLst>
            </a:custGeom>
            <a:solidFill>
              <a:srgbClr val="FEFFFE"/>
            </a:solidFill>
          </p:spPr>
          <p:txBody>
            <a:bodyPr wrap="square" lIns="0" tIns="0" rIns="0" bIns="0" rtlCol="0">
              <a:noAutofit/>
            </a:bodyPr>
            <a:lstStyle/>
            <a:p>
              <a:endParaRPr/>
            </a:p>
          </p:txBody>
        </p:sp>
        <p:sp>
          <p:nvSpPr>
            <p:cNvPr id="135" name="object 135"/>
            <p:cNvSpPr/>
            <p:nvPr/>
          </p:nvSpPr>
          <p:spPr>
            <a:xfrm>
              <a:off x="3909060" y="2537460"/>
              <a:ext cx="80772" cy="80771"/>
            </a:xfrm>
            <a:custGeom>
              <a:avLst/>
              <a:gdLst/>
              <a:ahLst/>
              <a:cxnLst/>
              <a:rect l="l" t="t" r="r" b="b"/>
              <a:pathLst>
                <a:path w="80772" h="80771">
                  <a:moveTo>
                    <a:pt x="39624" y="36575"/>
                  </a:moveTo>
                  <a:lnTo>
                    <a:pt x="39116" y="37591"/>
                  </a:lnTo>
                  <a:lnTo>
                    <a:pt x="39319" y="37490"/>
                  </a:lnTo>
                  <a:lnTo>
                    <a:pt x="40132" y="37083"/>
                  </a:lnTo>
                  <a:lnTo>
                    <a:pt x="40386" y="36956"/>
                  </a:lnTo>
                  <a:lnTo>
                    <a:pt x="39624" y="36575"/>
                  </a:lnTo>
                  <a:close/>
                </a:path>
                <a:path w="80772" h="80771">
                  <a:moveTo>
                    <a:pt x="42672" y="41147"/>
                  </a:moveTo>
                  <a:lnTo>
                    <a:pt x="41910" y="42671"/>
                  </a:lnTo>
                  <a:lnTo>
                    <a:pt x="42672" y="42671"/>
                  </a:lnTo>
                  <a:lnTo>
                    <a:pt x="41910" y="42671"/>
                  </a:lnTo>
                  <a:lnTo>
                    <a:pt x="41656" y="43179"/>
                  </a:lnTo>
                  <a:lnTo>
                    <a:pt x="41148" y="44195"/>
                  </a:lnTo>
                  <a:lnTo>
                    <a:pt x="40386" y="43814"/>
                  </a:lnTo>
                  <a:lnTo>
                    <a:pt x="39624" y="44195"/>
                  </a:lnTo>
                  <a:lnTo>
                    <a:pt x="40132" y="43687"/>
                  </a:lnTo>
                  <a:lnTo>
                    <a:pt x="39319" y="43281"/>
                  </a:lnTo>
                  <a:lnTo>
                    <a:pt x="39116" y="43179"/>
                  </a:lnTo>
                  <a:lnTo>
                    <a:pt x="38100" y="42671"/>
                  </a:lnTo>
                  <a:lnTo>
                    <a:pt x="38100" y="0"/>
                  </a:lnTo>
                  <a:lnTo>
                    <a:pt x="33527" y="0"/>
                  </a:lnTo>
                  <a:lnTo>
                    <a:pt x="30479" y="1523"/>
                  </a:lnTo>
                  <a:lnTo>
                    <a:pt x="25907" y="1523"/>
                  </a:lnTo>
                  <a:lnTo>
                    <a:pt x="25907" y="3047"/>
                  </a:lnTo>
                  <a:lnTo>
                    <a:pt x="22860" y="3047"/>
                  </a:lnTo>
                  <a:lnTo>
                    <a:pt x="19812" y="6095"/>
                  </a:lnTo>
                  <a:lnTo>
                    <a:pt x="16763" y="7619"/>
                  </a:lnTo>
                  <a:lnTo>
                    <a:pt x="13715" y="10667"/>
                  </a:lnTo>
                  <a:lnTo>
                    <a:pt x="10667" y="12191"/>
                  </a:lnTo>
                  <a:lnTo>
                    <a:pt x="7619" y="16763"/>
                  </a:lnTo>
                  <a:lnTo>
                    <a:pt x="6095" y="19811"/>
                  </a:lnTo>
                  <a:lnTo>
                    <a:pt x="4572" y="22859"/>
                  </a:lnTo>
                  <a:lnTo>
                    <a:pt x="3048" y="25907"/>
                  </a:lnTo>
                  <a:lnTo>
                    <a:pt x="1524" y="30479"/>
                  </a:lnTo>
                  <a:lnTo>
                    <a:pt x="0" y="33527"/>
                  </a:lnTo>
                  <a:lnTo>
                    <a:pt x="0" y="47243"/>
                  </a:lnTo>
                  <a:lnTo>
                    <a:pt x="1524" y="50291"/>
                  </a:lnTo>
                  <a:lnTo>
                    <a:pt x="3048" y="54863"/>
                  </a:lnTo>
                  <a:lnTo>
                    <a:pt x="4572" y="57911"/>
                  </a:lnTo>
                  <a:lnTo>
                    <a:pt x="6095" y="60959"/>
                  </a:lnTo>
                  <a:lnTo>
                    <a:pt x="7619" y="64007"/>
                  </a:lnTo>
                  <a:lnTo>
                    <a:pt x="10667" y="67055"/>
                  </a:lnTo>
                  <a:lnTo>
                    <a:pt x="10667" y="68579"/>
                  </a:lnTo>
                  <a:lnTo>
                    <a:pt x="13715" y="70103"/>
                  </a:lnTo>
                  <a:lnTo>
                    <a:pt x="16763" y="73151"/>
                  </a:lnTo>
                  <a:lnTo>
                    <a:pt x="19812" y="74675"/>
                  </a:lnTo>
                  <a:lnTo>
                    <a:pt x="22860" y="76200"/>
                  </a:lnTo>
                  <a:lnTo>
                    <a:pt x="25907" y="77723"/>
                  </a:lnTo>
                  <a:lnTo>
                    <a:pt x="30479" y="79247"/>
                  </a:lnTo>
                  <a:lnTo>
                    <a:pt x="33527" y="80771"/>
                  </a:lnTo>
                  <a:lnTo>
                    <a:pt x="47243" y="80771"/>
                  </a:lnTo>
                  <a:lnTo>
                    <a:pt x="42672" y="38100"/>
                  </a:lnTo>
                  <a:lnTo>
                    <a:pt x="41910" y="38099"/>
                  </a:lnTo>
                  <a:lnTo>
                    <a:pt x="42672" y="39623"/>
                  </a:lnTo>
                  <a:lnTo>
                    <a:pt x="42418" y="40385"/>
                  </a:lnTo>
                  <a:lnTo>
                    <a:pt x="42367" y="40538"/>
                  </a:lnTo>
                  <a:lnTo>
                    <a:pt x="42672" y="41147"/>
                  </a:lnTo>
                  <a:close/>
                </a:path>
                <a:path w="80772" h="80771">
                  <a:moveTo>
                    <a:pt x="41148" y="0"/>
                  </a:moveTo>
                  <a:lnTo>
                    <a:pt x="38100" y="0"/>
                  </a:lnTo>
                  <a:lnTo>
                    <a:pt x="38100" y="38100"/>
                  </a:lnTo>
                  <a:lnTo>
                    <a:pt x="39116" y="37591"/>
                  </a:lnTo>
                  <a:lnTo>
                    <a:pt x="39624" y="36575"/>
                  </a:lnTo>
                  <a:lnTo>
                    <a:pt x="40386" y="36956"/>
                  </a:lnTo>
                  <a:lnTo>
                    <a:pt x="41148" y="36575"/>
                  </a:lnTo>
                  <a:lnTo>
                    <a:pt x="41656" y="37591"/>
                  </a:lnTo>
                  <a:lnTo>
                    <a:pt x="42672" y="0"/>
                  </a:lnTo>
                  <a:lnTo>
                    <a:pt x="41148" y="0"/>
                  </a:lnTo>
                  <a:close/>
                </a:path>
                <a:path w="80772" h="80771">
                  <a:moveTo>
                    <a:pt x="80772" y="41147"/>
                  </a:moveTo>
                  <a:lnTo>
                    <a:pt x="80772" y="38100"/>
                  </a:lnTo>
                  <a:lnTo>
                    <a:pt x="79248" y="33527"/>
                  </a:lnTo>
                  <a:lnTo>
                    <a:pt x="79248" y="30479"/>
                  </a:lnTo>
                  <a:lnTo>
                    <a:pt x="77724" y="25907"/>
                  </a:lnTo>
                  <a:lnTo>
                    <a:pt x="76200" y="22859"/>
                  </a:lnTo>
                  <a:lnTo>
                    <a:pt x="74675" y="19811"/>
                  </a:lnTo>
                  <a:lnTo>
                    <a:pt x="73151" y="16763"/>
                  </a:lnTo>
                  <a:lnTo>
                    <a:pt x="70103" y="12191"/>
                  </a:lnTo>
                  <a:lnTo>
                    <a:pt x="67055" y="10667"/>
                  </a:lnTo>
                  <a:lnTo>
                    <a:pt x="64007" y="7619"/>
                  </a:lnTo>
                  <a:lnTo>
                    <a:pt x="60960" y="6095"/>
                  </a:lnTo>
                  <a:lnTo>
                    <a:pt x="57912" y="3047"/>
                  </a:lnTo>
                  <a:lnTo>
                    <a:pt x="54863" y="1523"/>
                  </a:lnTo>
                  <a:lnTo>
                    <a:pt x="50291" y="1523"/>
                  </a:lnTo>
                  <a:lnTo>
                    <a:pt x="47243" y="0"/>
                  </a:lnTo>
                  <a:lnTo>
                    <a:pt x="42672" y="0"/>
                  </a:lnTo>
                  <a:lnTo>
                    <a:pt x="41656" y="37591"/>
                  </a:lnTo>
                  <a:lnTo>
                    <a:pt x="41148" y="36575"/>
                  </a:lnTo>
                  <a:lnTo>
                    <a:pt x="40386" y="36956"/>
                  </a:lnTo>
                  <a:lnTo>
                    <a:pt x="40132" y="37083"/>
                  </a:lnTo>
                  <a:lnTo>
                    <a:pt x="39319" y="37490"/>
                  </a:lnTo>
                  <a:lnTo>
                    <a:pt x="39116" y="37591"/>
                  </a:lnTo>
                  <a:lnTo>
                    <a:pt x="38100" y="38100"/>
                  </a:lnTo>
                  <a:lnTo>
                    <a:pt x="38100" y="0"/>
                  </a:lnTo>
                  <a:lnTo>
                    <a:pt x="38100" y="42671"/>
                  </a:lnTo>
                  <a:lnTo>
                    <a:pt x="39116" y="43179"/>
                  </a:lnTo>
                  <a:lnTo>
                    <a:pt x="39319" y="43281"/>
                  </a:lnTo>
                  <a:lnTo>
                    <a:pt x="40132" y="43687"/>
                  </a:lnTo>
                  <a:lnTo>
                    <a:pt x="39624" y="44195"/>
                  </a:lnTo>
                  <a:lnTo>
                    <a:pt x="40386" y="43814"/>
                  </a:lnTo>
                  <a:lnTo>
                    <a:pt x="41148" y="44195"/>
                  </a:lnTo>
                  <a:lnTo>
                    <a:pt x="41656" y="43179"/>
                  </a:lnTo>
                  <a:lnTo>
                    <a:pt x="41910" y="42671"/>
                  </a:lnTo>
                  <a:lnTo>
                    <a:pt x="42672" y="41147"/>
                  </a:lnTo>
                  <a:lnTo>
                    <a:pt x="42367" y="40538"/>
                  </a:lnTo>
                  <a:lnTo>
                    <a:pt x="42062" y="41452"/>
                  </a:lnTo>
                  <a:lnTo>
                    <a:pt x="41910" y="41909"/>
                  </a:lnTo>
                  <a:lnTo>
                    <a:pt x="41656" y="42671"/>
                  </a:lnTo>
                  <a:lnTo>
                    <a:pt x="41452" y="43281"/>
                  </a:lnTo>
                  <a:lnTo>
                    <a:pt x="40640" y="43687"/>
                  </a:lnTo>
                  <a:lnTo>
                    <a:pt x="40385" y="43434"/>
                  </a:lnTo>
                  <a:lnTo>
                    <a:pt x="39624" y="42671"/>
                  </a:lnTo>
                  <a:lnTo>
                    <a:pt x="38862" y="42671"/>
                  </a:lnTo>
                  <a:lnTo>
                    <a:pt x="38100" y="41147"/>
                  </a:lnTo>
                  <a:lnTo>
                    <a:pt x="38100" y="39623"/>
                  </a:lnTo>
                  <a:lnTo>
                    <a:pt x="38861" y="38100"/>
                  </a:lnTo>
                  <a:lnTo>
                    <a:pt x="39116" y="38099"/>
                  </a:lnTo>
                  <a:lnTo>
                    <a:pt x="38861" y="38862"/>
                  </a:lnTo>
                  <a:lnTo>
                    <a:pt x="39624" y="38099"/>
                  </a:lnTo>
                  <a:lnTo>
                    <a:pt x="40386" y="37337"/>
                  </a:lnTo>
                  <a:lnTo>
                    <a:pt x="40640" y="37083"/>
                  </a:lnTo>
                  <a:lnTo>
                    <a:pt x="41452" y="37490"/>
                  </a:lnTo>
                  <a:lnTo>
                    <a:pt x="41656" y="38099"/>
                  </a:lnTo>
                  <a:lnTo>
                    <a:pt x="41910" y="38861"/>
                  </a:lnTo>
                  <a:lnTo>
                    <a:pt x="42367" y="40233"/>
                  </a:lnTo>
                  <a:lnTo>
                    <a:pt x="42418" y="40385"/>
                  </a:lnTo>
                  <a:lnTo>
                    <a:pt x="42672" y="39623"/>
                  </a:lnTo>
                  <a:lnTo>
                    <a:pt x="41910" y="38099"/>
                  </a:lnTo>
                  <a:lnTo>
                    <a:pt x="42672" y="38100"/>
                  </a:lnTo>
                  <a:lnTo>
                    <a:pt x="47243" y="80771"/>
                  </a:lnTo>
                  <a:lnTo>
                    <a:pt x="50291" y="79247"/>
                  </a:lnTo>
                  <a:lnTo>
                    <a:pt x="54863" y="77723"/>
                  </a:lnTo>
                  <a:lnTo>
                    <a:pt x="57912" y="76200"/>
                  </a:lnTo>
                  <a:lnTo>
                    <a:pt x="60960" y="74675"/>
                  </a:lnTo>
                  <a:lnTo>
                    <a:pt x="64007" y="73151"/>
                  </a:lnTo>
                  <a:lnTo>
                    <a:pt x="67055" y="70103"/>
                  </a:lnTo>
                  <a:lnTo>
                    <a:pt x="68579" y="70103"/>
                  </a:lnTo>
                  <a:lnTo>
                    <a:pt x="70103" y="67055"/>
                  </a:lnTo>
                  <a:lnTo>
                    <a:pt x="73151" y="64007"/>
                  </a:lnTo>
                  <a:lnTo>
                    <a:pt x="74675" y="60959"/>
                  </a:lnTo>
                  <a:lnTo>
                    <a:pt x="76200" y="57911"/>
                  </a:lnTo>
                  <a:lnTo>
                    <a:pt x="77724" y="54863"/>
                  </a:lnTo>
                  <a:lnTo>
                    <a:pt x="79248" y="50291"/>
                  </a:lnTo>
                  <a:lnTo>
                    <a:pt x="79248" y="47243"/>
                  </a:lnTo>
                  <a:lnTo>
                    <a:pt x="80772" y="42671"/>
                  </a:lnTo>
                  <a:lnTo>
                    <a:pt x="80772" y="41147"/>
                  </a:lnTo>
                  <a:close/>
                </a:path>
                <a:path w="80772" h="80771">
                  <a:moveTo>
                    <a:pt x="41148" y="38099"/>
                  </a:moveTo>
                  <a:lnTo>
                    <a:pt x="41910" y="38861"/>
                  </a:lnTo>
                  <a:lnTo>
                    <a:pt x="41656" y="38099"/>
                  </a:lnTo>
                  <a:lnTo>
                    <a:pt x="41452" y="37490"/>
                  </a:lnTo>
                  <a:lnTo>
                    <a:pt x="40640" y="37083"/>
                  </a:lnTo>
                  <a:lnTo>
                    <a:pt x="40386" y="37337"/>
                  </a:lnTo>
                  <a:lnTo>
                    <a:pt x="39624" y="38100"/>
                  </a:lnTo>
                  <a:lnTo>
                    <a:pt x="41148" y="38099"/>
                  </a:lnTo>
                  <a:close/>
                </a:path>
                <a:path w="80772" h="80771">
                  <a:moveTo>
                    <a:pt x="41148" y="42671"/>
                  </a:moveTo>
                  <a:lnTo>
                    <a:pt x="39624" y="42671"/>
                  </a:lnTo>
                  <a:lnTo>
                    <a:pt x="40385" y="43434"/>
                  </a:lnTo>
                  <a:lnTo>
                    <a:pt x="40640" y="43687"/>
                  </a:lnTo>
                  <a:lnTo>
                    <a:pt x="41452" y="43281"/>
                  </a:lnTo>
                  <a:lnTo>
                    <a:pt x="41656" y="42671"/>
                  </a:lnTo>
                  <a:lnTo>
                    <a:pt x="41910" y="41909"/>
                  </a:lnTo>
                  <a:lnTo>
                    <a:pt x="41148" y="42671"/>
                  </a:lnTo>
                  <a:close/>
                </a:path>
                <a:path w="80772" h="80771">
                  <a:moveTo>
                    <a:pt x="38100" y="41147"/>
                  </a:moveTo>
                  <a:lnTo>
                    <a:pt x="38862" y="42671"/>
                  </a:lnTo>
                  <a:lnTo>
                    <a:pt x="39624" y="42671"/>
                  </a:lnTo>
                  <a:lnTo>
                    <a:pt x="38861" y="41910"/>
                  </a:lnTo>
                  <a:lnTo>
                    <a:pt x="38709" y="41452"/>
                  </a:lnTo>
                  <a:lnTo>
                    <a:pt x="38404" y="40538"/>
                  </a:lnTo>
                  <a:lnTo>
                    <a:pt x="38404" y="40233"/>
                  </a:lnTo>
                  <a:lnTo>
                    <a:pt x="38861" y="38862"/>
                  </a:lnTo>
                  <a:lnTo>
                    <a:pt x="39116" y="38099"/>
                  </a:lnTo>
                  <a:lnTo>
                    <a:pt x="38861" y="38100"/>
                  </a:lnTo>
                  <a:lnTo>
                    <a:pt x="38100" y="39623"/>
                  </a:lnTo>
                  <a:lnTo>
                    <a:pt x="38100" y="41147"/>
                  </a:lnTo>
                  <a:close/>
                </a:path>
              </a:pathLst>
            </a:custGeom>
            <a:solidFill>
              <a:srgbClr val="000000"/>
            </a:solidFill>
          </p:spPr>
          <p:txBody>
            <a:bodyPr wrap="square" lIns="0" tIns="0" rIns="0" bIns="0" rtlCol="0">
              <a:noAutofit/>
            </a:bodyPr>
            <a:lstStyle/>
            <a:p>
              <a:endParaRPr/>
            </a:p>
          </p:txBody>
        </p:sp>
        <p:sp>
          <p:nvSpPr>
            <p:cNvPr id="136" name="object 136"/>
            <p:cNvSpPr/>
            <p:nvPr/>
          </p:nvSpPr>
          <p:spPr>
            <a:xfrm>
              <a:off x="3918204" y="2546604"/>
              <a:ext cx="62484" cy="62484"/>
            </a:xfrm>
            <a:custGeom>
              <a:avLst/>
              <a:gdLst/>
              <a:ahLst/>
              <a:cxnLst/>
              <a:rect l="l" t="t" r="r" b="b"/>
              <a:pathLst>
                <a:path w="62484" h="62484">
                  <a:moveTo>
                    <a:pt x="59436" y="47244"/>
                  </a:moveTo>
                  <a:lnTo>
                    <a:pt x="59436" y="44196"/>
                  </a:lnTo>
                  <a:lnTo>
                    <a:pt x="60960" y="42672"/>
                  </a:lnTo>
                  <a:lnTo>
                    <a:pt x="60960" y="39624"/>
                  </a:lnTo>
                  <a:lnTo>
                    <a:pt x="62484" y="35051"/>
                  </a:lnTo>
                  <a:lnTo>
                    <a:pt x="62484" y="27432"/>
                  </a:lnTo>
                  <a:lnTo>
                    <a:pt x="60960" y="22860"/>
                  </a:lnTo>
                  <a:lnTo>
                    <a:pt x="60960" y="19812"/>
                  </a:lnTo>
                  <a:lnTo>
                    <a:pt x="59436" y="18287"/>
                  </a:lnTo>
                  <a:lnTo>
                    <a:pt x="57912" y="15239"/>
                  </a:lnTo>
                  <a:lnTo>
                    <a:pt x="56387" y="12191"/>
                  </a:lnTo>
                  <a:lnTo>
                    <a:pt x="56387" y="32003"/>
                  </a:lnTo>
                  <a:lnTo>
                    <a:pt x="56387" y="25908"/>
                  </a:lnTo>
                  <a:lnTo>
                    <a:pt x="54863" y="22860"/>
                  </a:lnTo>
                  <a:lnTo>
                    <a:pt x="54863" y="21336"/>
                  </a:lnTo>
                  <a:lnTo>
                    <a:pt x="53340" y="18287"/>
                  </a:lnTo>
                  <a:lnTo>
                    <a:pt x="54863" y="10667"/>
                  </a:lnTo>
                  <a:lnTo>
                    <a:pt x="51816" y="7620"/>
                  </a:lnTo>
                  <a:lnTo>
                    <a:pt x="50292" y="15239"/>
                  </a:lnTo>
                  <a:lnTo>
                    <a:pt x="48768" y="12191"/>
                  </a:lnTo>
                  <a:lnTo>
                    <a:pt x="45720" y="10667"/>
                  </a:lnTo>
                  <a:lnTo>
                    <a:pt x="42672" y="9144"/>
                  </a:lnTo>
                  <a:lnTo>
                    <a:pt x="44196" y="27432"/>
                  </a:lnTo>
                  <a:lnTo>
                    <a:pt x="44196" y="30479"/>
                  </a:lnTo>
                  <a:lnTo>
                    <a:pt x="42018" y="25037"/>
                  </a:lnTo>
                  <a:lnTo>
                    <a:pt x="39624" y="30479"/>
                  </a:lnTo>
                  <a:lnTo>
                    <a:pt x="39188" y="31786"/>
                  </a:lnTo>
                  <a:lnTo>
                    <a:pt x="39624" y="33527"/>
                  </a:lnTo>
                  <a:lnTo>
                    <a:pt x="41148" y="39624"/>
                  </a:lnTo>
                  <a:lnTo>
                    <a:pt x="44196" y="33527"/>
                  </a:lnTo>
                  <a:lnTo>
                    <a:pt x="45720" y="53339"/>
                  </a:lnTo>
                  <a:lnTo>
                    <a:pt x="48768" y="50291"/>
                  </a:lnTo>
                  <a:lnTo>
                    <a:pt x="51816" y="47244"/>
                  </a:lnTo>
                  <a:lnTo>
                    <a:pt x="51816" y="56387"/>
                  </a:lnTo>
                  <a:lnTo>
                    <a:pt x="54863" y="53339"/>
                  </a:lnTo>
                  <a:lnTo>
                    <a:pt x="53340" y="44196"/>
                  </a:lnTo>
                  <a:lnTo>
                    <a:pt x="54863" y="42672"/>
                  </a:lnTo>
                  <a:lnTo>
                    <a:pt x="54863" y="39624"/>
                  </a:lnTo>
                  <a:lnTo>
                    <a:pt x="56387" y="38100"/>
                  </a:lnTo>
                  <a:lnTo>
                    <a:pt x="56387" y="35051"/>
                  </a:lnTo>
                  <a:lnTo>
                    <a:pt x="59436" y="47244"/>
                  </a:lnTo>
                  <a:lnTo>
                    <a:pt x="56387" y="27432"/>
                  </a:lnTo>
                  <a:lnTo>
                    <a:pt x="59436" y="47244"/>
                  </a:lnTo>
                  <a:close/>
                </a:path>
                <a:path w="62484" h="62484">
                  <a:moveTo>
                    <a:pt x="56387" y="38100"/>
                  </a:moveTo>
                  <a:lnTo>
                    <a:pt x="54863" y="39624"/>
                  </a:lnTo>
                  <a:lnTo>
                    <a:pt x="54863" y="42672"/>
                  </a:lnTo>
                  <a:lnTo>
                    <a:pt x="53340" y="44196"/>
                  </a:lnTo>
                  <a:lnTo>
                    <a:pt x="54863" y="53339"/>
                  </a:lnTo>
                  <a:lnTo>
                    <a:pt x="56387" y="50291"/>
                  </a:lnTo>
                  <a:lnTo>
                    <a:pt x="59436" y="47244"/>
                  </a:lnTo>
                  <a:lnTo>
                    <a:pt x="56387" y="35051"/>
                  </a:lnTo>
                  <a:lnTo>
                    <a:pt x="56387" y="38100"/>
                  </a:lnTo>
                  <a:close/>
                </a:path>
                <a:path w="62484" h="62484">
                  <a:moveTo>
                    <a:pt x="16763" y="59436"/>
                  </a:moveTo>
                  <a:lnTo>
                    <a:pt x="18287" y="60960"/>
                  </a:lnTo>
                  <a:lnTo>
                    <a:pt x="21336" y="60960"/>
                  </a:lnTo>
                  <a:lnTo>
                    <a:pt x="22860" y="62484"/>
                  </a:lnTo>
                  <a:lnTo>
                    <a:pt x="27432" y="62484"/>
                  </a:lnTo>
                  <a:lnTo>
                    <a:pt x="25908" y="56387"/>
                  </a:lnTo>
                  <a:lnTo>
                    <a:pt x="24384" y="42672"/>
                  </a:lnTo>
                  <a:lnTo>
                    <a:pt x="22860" y="41148"/>
                  </a:lnTo>
                  <a:lnTo>
                    <a:pt x="22860" y="54863"/>
                  </a:lnTo>
                  <a:lnTo>
                    <a:pt x="21336" y="54863"/>
                  </a:lnTo>
                  <a:lnTo>
                    <a:pt x="19812" y="38100"/>
                  </a:lnTo>
                  <a:lnTo>
                    <a:pt x="18287" y="33527"/>
                  </a:lnTo>
                  <a:lnTo>
                    <a:pt x="18287" y="53339"/>
                  </a:lnTo>
                  <a:lnTo>
                    <a:pt x="15240" y="50291"/>
                  </a:lnTo>
                  <a:lnTo>
                    <a:pt x="12192" y="48767"/>
                  </a:lnTo>
                  <a:lnTo>
                    <a:pt x="12192" y="47244"/>
                  </a:lnTo>
                  <a:lnTo>
                    <a:pt x="10668" y="44196"/>
                  </a:lnTo>
                  <a:lnTo>
                    <a:pt x="9144" y="42672"/>
                  </a:lnTo>
                  <a:lnTo>
                    <a:pt x="7620" y="39624"/>
                  </a:lnTo>
                  <a:lnTo>
                    <a:pt x="7620" y="38100"/>
                  </a:lnTo>
                  <a:lnTo>
                    <a:pt x="6096" y="32003"/>
                  </a:lnTo>
                  <a:lnTo>
                    <a:pt x="6096" y="30479"/>
                  </a:lnTo>
                  <a:lnTo>
                    <a:pt x="6096" y="32003"/>
                  </a:lnTo>
                  <a:lnTo>
                    <a:pt x="7620" y="38100"/>
                  </a:lnTo>
                  <a:lnTo>
                    <a:pt x="6096" y="27432"/>
                  </a:lnTo>
                  <a:lnTo>
                    <a:pt x="6096" y="35051"/>
                  </a:lnTo>
                  <a:lnTo>
                    <a:pt x="7620" y="50291"/>
                  </a:lnTo>
                  <a:lnTo>
                    <a:pt x="9144" y="53339"/>
                  </a:lnTo>
                  <a:lnTo>
                    <a:pt x="12192" y="56387"/>
                  </a:lnTo>
                  <a:lnTo>
                    <a:pt x="16763" y="59436"/>
                  </a:lnTo>
                  <a:close/>
                </a:path>
                <a:path w="62484" h="62484">
                  <a:moveTo>
                    <a:pt x="7620" y="38100"/>
                  </a:moveTo>
                  <a:lnTo>
                    <a:pt x="7620" y="39624"/>
                  </a:lnTo>
                  <a:lnTo>
                    <a:pt x="9144" y="42672"/>
                  </a:lnTo>
                  <a:lnTo>
                    <a:pt x="7620" y="25908"/>
                  </a:lnTo>
                  <a:lnTo>
                    <a:pt x="6096" y="27432"/>
                  </a:lnTo>
                  <a:lnTo>
                    <a:pt x="7620" y="38100"/>
                  </a:lnTo>
                  <a:close/>
                </a:path>
                <a:path w="62484" h="62484">
                  <a:moveTo>
                    <a:pt x="20465" y="25037"/>
                  </a:moveTo>
                  <a:lnTo>
                    <a:pt x="21336" y="22860"/>
                  </a:lnTo>
                  <a:lnTo>
                    <a:pt x="21336" y="9144"/>
                  </a:lnTo>
                  <a:lnTo>
                    <a:pt x="22860" y="1524"/>
                  </a:lnTo>
                  <a:lnTo>
                    <a:pt x="19812" y="1524"/>
                  </a:lnTo>
                  <a:lnTo>
                    <a:pt x="18287" y="3048"/>
                  </a:lnTo>
                  <a:lnTo>
                    <a:pt x="15240" y="4572"/>
                  </a:lnTo>
                  <a:lnTo>
                    <a:pt x="12192" y="7620"/>
                  </a:lnTo>
                  <a:lnTo>
                    <a:pt x="10668" y="9144"/>
                  </a:lnTo>
                  <a:lnTo>
                    <a:pt x="7620" y="12191"/>
                  </a:lnTo>
                  <a:lnTo>
                    <a:pt x="7620" y="22860"/>
                  </a:lnTo>
                  <a:lnTo>
                    <a:pt x="9144" y="21336"/>
                  </a:lnTo>
                  <a:lnTo>
                    <a:pt x="10668" y="18287"/>
                  </a:lnTo>
                  <a:lnTo>
                    <a:pt x="12192" y="15239"/>
                  </a:lnTo>
                  <a:lnTo>
                    <a:pt x="15240" y="12191"/>
                  </a:lnTo>
                  <a:lnTo>
                    <a:pt x="18287" y="10667"/>
                  </a:lnTo>
                  <a:lnTo>
                    <a:pt x="18287" y="30479"/>
                  </a:lnTo>
                  <a:lnTo>
                    <a:pt x="19812" y="25908"/>
                  </a:lnTo>
                  <a:lnTo>
                    <a:pt x="18287" y="30479"/>
                  </a:lnTo>
                  <a:lnTo>
                    <a:pt x="19812" y="27432"/>
                  </a:lnTo>
                  <a:lnTo>
                    <a:pt x="20465" y="25037"/>
                  </a:lnTo>
                  <a:close/>
                </a:path>
                <a:path w="62484" h="62484">
                  <a:moveTo>
                    <a:pt x="15240" y="50291"/>
                  </a:moveTo>
                  <a:lnTo>
                    <a:pt x="18287" y="53339"/>
                  </a:lnTo>
                  <a:lnTo>
                    <a:pt x="18287" y="33527"/>
                  </a:lnTo>
                  <a:lnTo>
                    <a:pt x="19812" y="35051"/>
                  </a:lnTo>
                  <a:lnTo>
                    <a:pt x="21336" y="39624"/>
                  </a:lnTo>
                  <a:lnTo>
                    <a:pt x="23404" y="21118"/>
                  </a:lnTo>
                  <a:lnTo>
                    <a:pt x="22860" y="21336"/>
                  </a:lnTo>
                  <a:lnTo>
                    <a:pt x="22860" y="7620"/>
                  </a:lnTo>
                  <a:lnTo>
                    <a:pt x="25908" y="7620"/>
                  </a:lnTo>
                  <a:lnTo>
                    <a:pt x="30480" y="18287"/>
                  </a:lnTo>
                  <a:lnTo>
                    <a:pt x="33528" y="18287"/>
                  </a:lnTo>
                  <a:lnTo>
                    <a:pt x="38100" y="19812"/>
                  </a:lnTo>
                  <a:lnTo>
                    <a:pt x="38100" y="7620"/>
                  </a:lnTo>
                  <a:lnTo>
                    <a:pt x="39624" y="1524"/>
                  </a:lnTo>
                  <a:lnTo>
                    <a:pt x="35051" y="0"/>
                  </a:lnTo>
                  <a:lnTo>
                    <a:pt x="35051" y="6096"/>
                  </a:lnTo>
                  <a:lnTo>
                    <a:pt x="27432" y="6096"/>
                  </a:lnTo>
                  <a:lnTo>
                    <a:pt x="27432" y="0"/>
                  </a:lnTo>
                  <a:lnTo>
                    <a:pt x="22860" y="1524"/>
                  </a:lnTo>
                  <a:lnTo>
                    <a:pt x="21336" y="9144"/>
                  </a:lnTo>
                  <a:lnTo>
                    <a:pt x="21336" y="22860"/>
                  </a:lnTo>
                  <a:lnTo>
                    <a:pt x="20465" y="25037"/>
                  </a:lnTo>
                  <a:lnTo>
                    <a:pt x="19812" y="27432"/>
                  </a:lnTo>
                  <a:lnTo>
                    <a:pt x="18287" y="30479"/>
                  </a:lnTo>
                  <a:lnTo>
                    <a:pt x="18287" y="10667"/>
                  </a:lnTo>
                  <a:lnTo>
                    <a:pt x="15240" y="12191"/>
                  </a:lnTo>
                  <a:lnTo>
                    <a:pt x="12192" y="15239"/>
                  </a:lnTo>
                  <a:lnTo>
                    <a:pt x="10668" y="18287"/>
                  </a:lnTo>
                  <a:lnTo>
                    <a:pt x="9144" y="21336"/>
                  </a:lnTo>
                  <a:lnTo>
                    <a:pt x="7620" y="22860"/>
                  </a:lnTo>
                  <a:lnTo>
                    <a:pt x="7620" y="12191"/>
                  </a:lnTo>
                  <a:lnTo>
                    <a:pt x="4572" y="15239"/>
                  </a:lnTo>
                  <a:lnTo>
                    <a:pt x="3048" y="18287"/>
                  </a:lnTo>
                  <a:lnTo>
                    <a:pt x="1524" y="19812"/>
                  </a:lnTo>
                  <a:lnTo>
                    <a:pt x="1524" y="22860"/>
                  </a:lnTo>
                  <a:lnTo>
                    <a:pt x="0" y="27432"/>
                  </a:lnTo>
                  <a:lnTo>
                    <a:pt x="0" y="35051"/>
                  </a:lnTo>
                  <a:lnTo>
                    <a:pt x="1524" y="39624"/>
                  </a:lnTo>
                  <a:lnTo>
                    <a:pt x="1524" y="42672"/>
                  </a:lnTo>
                  <a:lnTo>
                    <a:pt x="3048" y="44196"/>
                  </a:lnTo>
                  <a:lnTo>
                    <a:pt x="4572" y="47244"/>
                  </a:lnTo>
                  <a:lnTo>
                    <a:pt x="7620" y="50291"/>
                  </a:lnTo>
                  <a:lnTo>
                    <a:pt x="6096" y="35051"/>
                  </a:lnTo>
                  <a:lnTo>
                    <a:pt x="6096" y="27432"/>
                  </a:lnTo>
                  <a:lnTo>
                    <a:pt x="7620" y="25908"/>
                  </a:lnTo>
                  <a:lnTo>
                    <a:pt x="9144" y="42672"/>
                  </a:lnTo>
                  <a:lnTo>
                    <a:pt x="10668" y="44196"/>
                  </a:lnTo>
                  <a:lnTo>
                    <a:pt x="12192" y="47244"/>
                  </a:lnTo>
                  <a:lnTo>
                    <a:pt x="12192" y="48767"/>
                  </a:lnTo>
                  <a:lnTo>
                    <a:pt x="15240" y="50291"/>
                  </a:lnTo>
                  <a:close/>
                </a:path>
                <a:path w="62484" h="62484">
                  <a:moveTo>
                    <a:pt x="56387" y="25908"/>
                  </a:moveTo>
                  <a:lnTo>
                    <a:pt x="56387" y="32003"/>
                  </a:lnTo>
                  <a:lnTo>
                    <a:pt x="56387" y="25908"/>
                  </a:lnTo>
                  <a:close/>
                </a:path>
                <a:path w="62484" h="62484">
                  <a:moveTo>
                    <a:pt x="51816" y="7620"/>
                  </a:moveTo>
                  <a:lnTo>
                    <a:pt x="47244" y="4572"/>
                  </a:lnTo>
                  <a:lnTo>
                    <a:pt x="45720" y="3048"/>
                  </a:lnTo>
                  <a:lnTo>
                    <a:pt x="42672" y="1524"/>
                  </a:lnTo>
                  <a:lnTo>
                    <a:pt x="39624" y="1524"/>
                  </a:lnTo>
                  <a:lnTo>
                    <a:pt x="38100" y="7620"/>
                  </a:lnTo>
                  <a:lnTo>
                    <a:pt x="38100" y="19812"/>
                  </a:lnTo>
                  <a:lnTo>
                    <a:pt x="33528" y="18287"/>
                  </a:lnTo>
                  <a:lnTo>
                    <a:pt x="30480" y="18287"/>
                  </a:lnTo>
                  <a:lnTo>
                    <a:pt x="24384" y="19812"/>
                  </a:lnTo>
                  <a:lnTo>
                    <a:pt x="30480" y="18287"/>
                  </a:lnTo>
                  <a:lnTo>
                    <a:pt x="25908" y="7620"/>
                  </a:lnTo>
                  <a:lnTo>
                    <a:pt x="22860" y="7620"/>
                  </a:lnTo>
                  <a:lnTo>
                    <a:pt x="22860" y="21336"/>
                  </a:lnTo>
                  <a:lnTo>
                    <a:pt x="23404" y="21118"/>
                  </a:lnTo>
                  <a:lnTo>
                    <a:pt x="21336" y="39624"/>
                  </a:lnTo>
                  <a:lnTo>
                    <a:pt x="19812" y="35051"/>
                  </a:lnTo>
                  <a:lnTo>
                    <a:pt x="18287" y="33527"/>
                  </a:lnTo>
                  <a:lnTo>
                    <a:pt x="19812" y="38100"/>
                  </a:lnTo>
                  <a:lnTo>
                    <a:pt x="21336" y="54863"/>
                  </a:lnTo>
                  <a:lnTo>
                    <a:pt x="22860" y="54863"/>
                  </a:lnTo>
                  <a:lnTo>
                    <a:pt x="22860" y="41148"/>
                  </a:lnTo>
                  <a:lnTo>
                    <a:pt x="24384" y="42672"/>
                  </a:lnTo>
                  <a:lnTo>
                    <a:pt x="25908" y="56387"/>
                  </a:lnTo>
                  <a:lnTo>
                    <a:pt x="27432" y="62484"/>
                  </a:lnTo>
                  <a:lnTo>
                    <a:pt x="39624" y="62484"/>
                  </a:lnTo>
                  <a:lnTo>
                    <a:pt x="38100" y="56387"/>
                  </a:lnTo>
                  <a:lnTo>
                    <a:pt x="27432" y="56387"/>
                  </a:lnTo>
                  <a:lnTo>
                    <a:pt x="27432" y="44196"/>
                  </a:lnTo>
                  <a:lnTo>
                    <a:pt x="33528" y="44196"/>
                  </a:lnTo>
                  <a:lnTo>
                    <a:pt x="30480" y="38100"/>
                  </a:lnTo>
                  <a:lnTo>
                    <a:pt x="27432" y="38100"/>
                  </a:lnTo>
                  <a:lnTo>
                    <a:pt x="24384" y="33527"/>
                  </a:lnTo>
                  <a:lnTo>
                    <a:pt x="24819" y="31786"/>
                  </a:lnTo>
                  <a:lnTo>
                    <a:pt x="24384" y="30479"/>
                  </a:lnTo>
                  <a:lnTo>
                    <a:pt x="25603" y="28651"/>
                  </a:lnTo>
                  <a:lnTo>
                    <a:pt x="25908" y="28193"/>
                  </a:lnTo>
                  <a:lnTo>
                    <a:pt x="25908" y="27432"/>
                  </a:lnTo>
                  <a:lnTo>
                    <a:pt x="27432" y="19812"/>
                  </a:lnTo>
                  <a:lnTo>
                    <a:pt x="35051" y="19812"/>
                  </a:lnTo>
                  <a:lnTo>
                    <a:pt x="36575" y="25908"/>
                  </a:lnTo>
                  <a:lnTo>
                    <a:pt x="39014" y="21031"/>
                  </a:lnTo>
                  <a:lnTo>
                    <a:pt x="39624" y="21336"/>
                  </a:lnTo>
                  <a:lnTo>
                    <a:pt x="39624" y="7620"/>
                  </a:lnTo>
                  <a:lnTo>
                    <a:pt x="42672" y="9144"/>
                  </a:lnTo>
                  <a:lnTo>
                    <a:pt x="45720" y="10667"/>
                  </a:lnTo>
                  <a:lnTo>
                    <a:pt x="48768" y="12191"/>
                  </a:lnTo>
                  <a:lnTo>
                    <a:pt x="50292" y="15239"/>
                  </a:lnTo>
                  <a:lnTo>
                    <a:pt x="51816" y="7620"/>
                  </a:lnTo>
                  <a:close/>
                </a:path>
                <a:path w="62484" h="62484">
                  <a:moveTo>
                    <a:pt x="38100" y="33527"/>
                  </a:moveTo>
                  <a:lnTo>
                    <a:pt x="35560" y="36067"/>
                  </a:lnTo>
                  <a:lnTo>
                    <a:pt x="37513" y="35286"/>
                  </a:lnTo>
                  <a:lnTo>
                    <a:pt x="38100" y="33527"/>
                  </a:lnTo>
                  <a:close/>
                </a:path>
                <a:path w="62484" h="62484">
                  <a:moveTo>
                    <a:pt x="35051" y="25908"/>
                  </a:moveTo>
                  <a:lnTo>
                    <a:pt x="36853" y="26600"/>
                  </a:lnTo>
                  <a:lnTo>
                    <a:pt x="38100" y="27432"/>
                  </a:lnTo>
                  <a:lnTo>
                    <a:pt x="39014" y="32003"/>
                  </a:lnTo>
                  <a:lnTo>
                    <a:pt x="38100" y="30479"/>
                  </a:lnTo>
                  <a:lnTo>
                    <a:pt x="38099" y="34290"/>
                  </a:lnTo>
                  <a:lnTo>
                    <a:pt x="37737" y="35197"/>
                  </a:lnTo>
                  <a:lnTo>
                    <a:pt x="37513" y="35286"/>
                  </a:lnTo>
                  <a:lnTo>
                    <a:pt x="35560" y="36067"/>
                  </a:lnTo>
                  <a:lnTo>
                    <a:pt x="32004" y="38100"/>
                  </a:lnTo>
                  <a:lnTo>
                    <a:pt x="35051" y="38100"/>
                  </a:lnTo>
                  <a:lnTo>
                    <a:pt x="37446" y="35487"/>
                  </a:lnTo>
                  <a:lnTo>
                    <a:pt x="37684" y="35329"/>
                  </a:lnTo>
                  <a:lnTo>
                    <a:pt x="38100" y="35051"/>
                  </a:lnTo>
                  <a:lnTo>
                    <a:pt x="39069" y="32142"/>
                  </a:lnTo>
                  <a:lnTo>
                    <a:pt x="39155" y="31652"/>
                  </a:lnTo>
                  <a:lnTo>
                    <a:pt x="39014" y="21031"/>
                  </a:lnTo>
                  <a:lnTo>
                    <a:pt x="36575" y="25908"/>
                  </a:lnTo>
                  <a:lnTo>
                    <a:pt x="35051" y="19812"/>
                  </a:lnTo>
                  <a:lnTo>
                    <a:pt x="32004" y="24384"/>
                  </a:lnTo>
                  <a:lnTo>
                    <a:pt x="33528" y="24384"/>
                  </a:lnTo>
                  <a:lnTo>
                    <a:pt x="32004" y="24384"/>
                  </a:lnTo>
                  <a:lnTo>
                    <a:pt x="34544" y="25738"/>
                  </a:lnTo>
                  <a:lnTo>
                    <a:pt x="34671" y="25907"/>
                  </a:lnTo>
                  <a:lnTo>
                    <a:pt x="35051" y="25908"/>
                  </a:lnTo>
                  <a:close/>
                </a:path>
                <a:path w="62484" h="62484">
                  <a:moveTo>
                    <a:pt x="24993" y="32003"/>
                  </a:moveTo>
                  <a:lnTo>
                    <a:pt x="24853" y="31652"/>
                  </a:lnTo>
                  <a:lnTo>
                    <a:pt x="24938" y="32142"/>
                  </a:lnTo>
                  <a:lnTo>
                    <a:pt x="25908" y="35051"/>
                  </a:lnTo>
                  <a:lnTo>
                    <a:pt x="26415" y="35560"/>
                  </a:lnTo>
                  <a:lnTo>
                    <a:pt x="31326" y="37761"/>
                  </a:lnTo>
                  <a:lnTo>
                    <a:pt x="26288" y="35242"/>
                  </a:lnTo>
                  <a:lnTo>
                    <a:pt x="25907" y="34290"/>
                  </a:lnTo>
                  <a:lnTo>
                    <a:pt x="25908" y="29717"/>
                  </a:lnTo>
                  <a:lnTo>
                    <a:pt x="26996" y="26996"/>
                  </a:lnTo>
                  <a:lnTo>
                    <a:pt x="25908" y="28447"/>
                  </a:lnTo>
                  <a:lnTo>
                    <a:pt x="25527" y="28955"/>
                  </a:lnTo>
                  <a:lnTo>
                    <a:pt x="24853" y="31652"/>
                  </a:lnTo>
                  <a:lnTo>
                    <a:pt x="24993" y="32003"/>
                  </a:lnTo>
                  <a:close/>
                </a:path>
                <a:path w="62484" h="62484">
                  <a:moveTo>
                    <a:pt x="25908" y="28193"/>
                  </a:moveTo>
                  <a:lnTo>
                    <a:pt x="26670" y="27050"/>
                  </a:lnTo>
                  <a:lnTo>
                    <a:pt x="27432" y="25908"/>
                  </a:lnTo>
                  <a:lnTo>
                    <a:pt x="27813" y="25907"/>
                  </a:lnTo>
                  <a:lnTo>
                    <a:pt x="27940" y="25738"/>
                  </a:lnTo>
                  <a:lnTo>
                    <a:pt x="28956" y="24384"/>
                  </a:lnTo>
                  <a:lnTo>
                    <a:pt x="35051" y="19812"/>
                  </a:lnTo>
                  <a:lnTo>
                    <a:pt x="27432" y="19812"/>
                  </a:lnTo>
                  <a:lnTo>
                    <a:pt x="25908" y="27432"/>
                  </a:lnTo>
                  <a:lnTo>
                    <a:pt x="25908" y="28193"/>
                  </a:lnTo>
                  <a:close/>
                </a:path>
                <a:path w="62484" h="62484">
                  <a:moveTo>
                    <a:pt x="34290" y="25907"/>
                  </a:moveTo>
                  <a:lnTo>
                    <a:pt x="31394" y="24688"/>
                  </a:lnTo>
                  <a:lnTo>
                    <a:pt x="31242" y="24637"/>
                  </a:lnTo>
                  <a:lnTo>
                    <a:pt x="30480" y="24384"/>
                  </a:lnTo>
                  <a:lnTo>
                    <a:pt x="31172" y="24660"/>
                  </a:lnTo>
                  <a:lnTo>
                    <a:pt x="31326" y="24722"/>
                  </a:lnTo>
                  <a:lnTo>
                    <a:pt x="34290" y="25907"/>
                  </a:lnTo>
                  <a:close/>
                </a:path>
                <a:path w="62484" h="62484">
                  <a:moveTo>
                    <a:pt x="28956" y="25907"/>
                  </a:moveTo>
                  <a:lnTo>
                    <a:pt x="34290" y="25907"/>
                  </a:lnTo>
                  <a:lnTo>
                    <a:pt x="31326" y="24722"/>
                  </a:lnTo>
                  <a:lnTo>
                    <a:pt x="31172" y="24660"/>
                  </a:lnTo>
                  <a:lnTo>
                    <a:pt x="28956" y="25907"/>
                  </a:lnTo>
                  <a:close/>
                </a:path>
                <a:path w="62484" h="62484">
                  <a:moveTo>
                    <a:pt x="38100" y="30479"/>
                  </a:moveTo>
                  <a:lnTo>
                    <a:pt x="39014" y="32003"/>
                  </a:lnTo>
                  <a:lnTo>
                    <a:pt x="38100" y="27432"/>
                  </a:lnTo>
                  <a:lnTo>
                    <a:pt x="36853" y="26600"/>
                  </a:lnTo>
                  <a:lnTo>
                    <a:pt x="37011" y="26996"/>
                  </a:lnTo>
                  <a:lnTo>
                    <a:pt x="38099" y="29718"/>
                  </a:lnTo>
                  <a:lnTo>
                    <a:pt x="38100" y="30479"/>
                  </a:lnTo>
                  <a:close/>
                </a:path>
                <a:path w="62484" h="62484">
                  <a:moveTo>
                    <a:pt x="42672" y="9144"/>
                  </a:moveTo>
                  <a:lnTo>
                    <a:pt x="39624" y="7620"/>
                  </a:lnTo>
                  <a:lnTo>
                    <a:pt x="39624" y="21336"/>
                  </a:lnTo>
                  <a:lnTo>
                    <a:pt x="39014" y="21031"/>
                  </a:lnTo>
                  <a:lnTo>
                    <a:pt x="39155" y="31652"/>
                  </a:lnTo>
                  <a:lnTo>
                    <a:pt x="39069" y="32142"/>
                  </a:lnTo>
                  <a:lnTo>
                    <a:pt x="38100" y="35051"/>
                  </a:lnTo>
                  <a:lnTo>
                    <a:pt x="37684" y="35329"/>
                  </a:lnTo>
                  <a:lnTo>
                    <a:pt x="36575" y="38100"/>
                  </a:lnTo>
                  <a:lnTo>
                    <a:pt x="37446" y="35487"/>
                  </a:lnTo>
                  <a:lnTo>
                    <a:pt x="35051" y="38100"/>
                  </a:lnTo>
                  <a:lnTo>
                    <a:pt x="32004" y="38100"/>
                  </a:lnTo>
                  <a:lnTo>
                    <a:pt x="35560" y="36067"/>
                  </a:lnTo>
                  <a:lnTo>
                    <a:pt x="31326" y="37761"/>
                  </a:lnTo>
                  <a:lnTo>
                    <a:pt x="26415" y="35560"/>
                  </a:lnTo>
                  <a:lnTo>
                    <a:pt x="25908" y="35051"/>
                  </a:lnTo>
                  <a:lnTo>
                    <a:pt x="24938" y="32142"/>
                  </a:lnTo>
                  <a:lnTo>
                    <a:pt x="24853" y="31652"/>
                  </a:lnTo>
                  <a:lnTo>
                    <a:pt x="25527" y="28955"/>
                  </a:lnTo>
                  <a:lnTo>
                    <a:pt x="25908" y="28447"/>
                  </a:lnTo>
                  <a:lnTo>
                    <a:pt x="26996" y="26996"/>
                  </a:lnTo>
                  <a:lnTo>
                    <a:pt x="27127" y="26822"/>
                  </a:lnTo>
                  <a:lnTo>
                    <a:pt x="28956" y="25907"/>
                  </a:lnTo>
                  <a:lnTo>
                    <a:pt x="31172" y="24660"/>
                  </a:lnTo>
                  <a:lnTo>
                    <a:pt x="30480" y="24384"/>
                  </a:lnTo>
                  <a:lnTo>
                    <a:pt x="31242" y="24637"/>
                  </a:lnTo>
                  <a:lnTo>
                    <a:pt x="31394" y="24688"/>
                  </a:lnTo>
                  <a:lnTo>
                    <a:pt x="34290" y="25907"/>
                  </a:lnTo>
                  <a:lnTo>
                    <a:pt x="34834" y="26125"/>
                  </a:lnTo>
                  <a:lnTo>
                    <a:pt x="38100" y="30479"/>
                  </a:lnTo>
                  <a:lnTo>
                    <a:pt x="36927" y="26962"/>
                  </a:lnTo>
                  <a:lnTo>
                    <a:pt x="36793" y="26561"/>
                  </a:lnTo>
                  <a:lnTo>
                    <a:pt x="35051" y="25908"/>
                  </a:lnTo>
                  <a:lnTo>
                    <a:pt x="34671" y="25907"/>
                  </a:lnTo>
                  <a:lnTo>
                    <a:pt x="34544" y="25738"/>
                  </a:lnTo>
                  <a:lnTo>
                    <a:pt x="32004" y="24384"/>
                  </a:lnTo>
                  <a:lnTo>
                    <a:pt x="35051" y="19812"/>
                  </a:lnTo>
                  <a:lnTo>
                    <a:pt x="28956" y="24384"/>
                  </a:lnTo>
                  <a:lnTo>
                    <a:pt x="27940" y="25738"/>
                  </a:lnTo>
                  <a:lnTo>
                    <a:pt x="27813" y="25907"/>
                  </a:lnTo>
                  <a:lnTo>
                    <a:pt x="27432" y="25908"/>
                  </a:lnTo>
                  <a:lnTo>
                    <a:pt x="26670" y="27050"/>
                  </a:lnTo>
                  <a:lnTo>
                    <a:pt x="25908" y="28193"/>
                  </a:lnTo>
                  <a:lnTo>
                    <a:pt x="25603" y="28651"/>
                  </a:lnTo>
                  <a:lnTo>
                    <a:pt x="24384" y="30479"/>
                  </a:lnTo>
                  <a:lnTo>
                    <a:pt x="24819" y="31786"/>
                  </a:lnTo>
                  <a:lnTo>
                    <a:pt x="24384" y="33527"/>
                  </a:lnTo>
                  <a:lnTo>
                    <a:pt x="27432" y="38100"/>
                  </a:lnTo>
                  <a:lnTo>
                    <a:pt x="30480" y="38100"/>
                  </a:lnTo>
                  <a:lnTo>
                    <a:pt x="33528" y="44196"/>
                  </a:lnTo>
                  <a:lnTo>
                    <a:pt x="35051" y="44196"/>
                  </a:lnTo>
                  <a:lnTo>
                    <a:pt x="38100" y="42672"/>
                  </a:lnTo>
                  <a:lnTo>
                    <a:pt x="39624" y="41148"/>
                  </a:lnTo>
                  <a:lnTo>
                    <a:pt x="42672" y="54863"/>
                  </a:lnTo>
                  <a:lnTo>
                    <a:pt x="39624" y="54863"/>
                  </a:lnTo>
                  <a:lnTo>
                    <a:pt x="38100" y="56387"/>
                  </a:lnTo>
                  <a:lnTo>
                    <a:pt x="39624" y="62484"/>
                  </a:lnTo>
                  <a:lnTo>
                    <a:pt x="42672" y="60960"/>
                  </a:lnTo>
                  <a:lnTo>
                    <a:pt x="45720" y="60960"/>
                  </a:lnTo>
                  <a:lnTo>
                    <a:pt x="47244" y="59436"/>
                  </a:lnTo>
                  <a:lnTo>
                    <a:pt x="51816" y="56387"/>
                  </a:lnTo>
                  <a:lnTo>
                    <a:pt x="51816" y="47244"/>
                  </a:lnTo>
                  <a:lnTo>
                    <a:pt x="48768" y="50291"/>
                  </a:lnTo>
                  <a:lnTo>
                    <a:pt x="45720" y="53339"/>
                  </a:lnTo>
                  <a:lnTo>
                    <a:pt x="44196" y="33527"/>
                  </a:lnTo>
                  <a:lnTo>
                    <a:pt x="41148" y="39624"/>
                  </a:lnTo>
                  <a:lnTo>
                    <a:pt x="42672" y="38100"/>
                  </a:lnTo>
                  <a:lnTo>
                    <a:pt x="44196" y="35051"/>
                  </a:lnTo>
                  <a:lnTo>
                    <a:pt x="42672" y="38100"/>
                  </a:lnTo>
                  <a:lnTo>
                    <a:pt x="41148" y="39624"/>
                  </a:lnTo>
                  <a:lnTo>
                    <a:pt x="39624" y="33527"/>
                  </a:lnTo>
                  <a:lnTo>
                    <a:pt x="39188" y="31786"/>
                  </a:lnTo>
                  <a:lnTo>
                    <a:pt x="39624" y="30479"/>
                  </a:lnTo>
                  <a:lnTo>
                    <a:pt x="42018" y="25037"/>
                  </a:lnTo>
                  <a:lnTo>
                    <a:pt x="41148" y="22860"/>
                  </a:lnTo>
                  <a:lnTo>
                    <a:pt x="42672" y="9144"/>
                  </a:lnTo>
                  <a:close/>
                </a:path>
                <a:path w="62484" h="62484">
                  <a:moveTo>
                    <a:pt x="42672" y="54863"/>
                  </a:moveTo>
                  <a:lnTo>
                    <a:pt x="39624" y="41148"/>
                  </a:lnTo>
                  <a:lnTo>
                    <a:pt x="38100" y="42672"/>
                  </a:lnTo>
                  <a:lnTo>
                    <a:pt x="35051" y="44196"/>
                  </a:lnTo>
                  <a:lnTo>
                    <a:pt x="27432" y="44196"/>
                  </a:lnTo>
                  <a:lnTo>
                    <a:pt x="27432" y="56387"/>
                  </a:lnTo>
                  <a:lnTo>
                    <a:pt x="38100" y="56387"/>
                  </a:lnTo>
                  <a:lnTo>
                    <a:pt x="39624" y="54863"/>
                  </a:lnTo>
                  <a:lnTo>
                    <a:pt x="42672" y="54863"/>
                  </a:lnTo>
                  <a:close/>
                </a:path>
                <a:path w="62484" h="62484">
                  <a:moveTo>
                    <a:pt x="42672" y="25908"/>
                  </a:moveTo>
                  <a:lnTo>
                    <a:pt x="41148" y="22860"/>
                  </a:lnTo>
                  <a:lnTo>
                    <a:pt x="42018" y="25037"/>
                  </a:lnTo>
                  <a:lnTo>
                    <a:pt x="44196" y="30479"/>
                  </a:lnTo>
                  <a:lnTo>
                    <a:pt x="44196" y="27432"/>
                  </a:lnTo>
                  <a:lnTo>
                    <a:pt x="42672" y="9144"/>
                  </a:lnTo>
                  <a:lnTo>
                    <a:pt x="41148" y="22860"/>
                  </a:lnTo>
                  <a:lnTo>
                    <a:pt x="42672" y="25908"/>
                  </a:lnTo>
                  <a:close/>
                </a:path>
                <a:path w="62484" h="62484">
                  <a:moveTo>
                    <a:pt x="54863" y="10667"/>
                  </a:moveTo>
                  <a:lnTo>
                    <a:pt x="53340" y="18287"/>
                  </a:lnTo>
                  <a:lnTo>
                    <a:pt x="54863" y="21336"/>
                  </a:lnTo>
                  <a:lnTo>
                    <a:pt x="54863" y="22860"/>
                  </a:lnTo>
                  <a:lnTo>
                    <a:pt x="56387" y="25908"/>
                  </a:lnTo>
                  <a:lnTo>
                    <a:pt x="56387" y="12191"/>
                  </a:lnTo>
                  <a:lnTo>
                    <a:pt x="54863" y="10667"/>
                  </a:lnTo>
                  <a:close/>
                </a:path>
                <a:path w="62484" h="62484">
                  <a:moveTo>
                    <a:pt x="27432" y="0"/>
                  </a:moveTo>
                  <a:lnTo>
                    <a:pt x="27432" y="6096"/>
                  </a:lnTo>
                  <a:lnTo>
                    <a:pt x="35051" y="6096"/>
                  </a:lnTo>
                  <a:lnTo>
                    <a:pt x="35051" y="0"/>
                  </a:lnTo>
                  <a:lnTo>
                    <a:pt x="27432" y="0"/>
                  </a:lnTo>
                  <a:close/>
                </a:path>
              </a:pathLst>
            </a:custGeom>
            <a:solidFill>
              <a:srgbClr val="000000"/>
            </a:solidFill>
          </p:spPr>
          <p:txBody>
            <a:bodyPr wrap="square" lIns="0" tIns="0" rIns="0" bIns="0" rtlCol="0">
              <a:noAutofit/>
            </a:bodyPr>
            <a:lstStyle/>
            <a:p>
              <a:endParaRPr/>
            </a:p>
          </p:txBody>
        </p:sp>
        <p:sp>
          <p:nvSpPr>
            <p:cNvPr id="137" name="object 137"/>
            <p:cNvSpPr/>
            <p:nvPr/>
          </p:nvSpPr>
          <p:spPr>
            <a:xfrm>
              <a:off x="3759708" y="2863595"/>
              <a:ext cx="42671" cy="44196"/>
            </a:xfrm>
            <a:custGeom>
              <a:avLst/>
              <a:gdLst/>
              <a:ahLst/>
              <a:cxnLst/>
              <a:rect l="l" t="t" r="r" b="b"/>
              <a:pathLst>
                <a:path w="42671" h="44196">
                  <a:moveTo>
                    <a:pt x="0" y="21336"/>
                  </a:moveTo>
                  <a:lnTo>
                    <a:pt x="926" y="27980"/>
                  </a:lnTo>
                  <a:lnTo>
                    <a:pt x="8397" y="39529"/>
                  </a:lnTo>
                  <a:lnTo>
                    <a:pt x="21336" y="44196"/>
                  </a:lnTo>
                  <a:lnTo>
                    <a:pt x="27839" y="43128"/>
                  </a:lnTo>
                  <a:lnTo>
                    <a:pt x="38555" y="34824"/>
                  </a:lnTo>
                  <a:lnTo>
                    <a:pt x="42671" y="21336"/>
                  </a:lnTo>
                  <a:lnTo>
                    <a:pt x="42009" y="16315"/>
                  </a:lnTo>
                  <a:lnTo>
                    <a:pt x="34656" y="4874"/>
                  </a:lnTo>
                  <a:lnTo>
                    <a:pt x="21336" y="0"/>
                  </a:lnTo>
                  <a:lnTo>
                    <a:pt x="15802" y="758"/>
                  </a:lnTo>
                  <a:lnTo>
                    <a:pt x="4405" y="8661"/>
                  </a:lnTo>
                  <a:lnTo>
                    <a:pt x="0" y="21336"/>
                  </a:lnTo>
                  <a:close/>
                </a:path>
              </a:pathLst>
            </a:custGeom>
            <a:solidFill>
              <a:srgbClr val="FEFFFE"/>
            </a:solidFill>
          </p:spPr>
          <p:txBody>
            <a:bodyPr wrap="square" lIns="0" tIns="0" rIns="0" bIns="0" rtlCol="0">
              <a:noAutofit/>
            </a:bodyPr>
            <a:lstStyle/>
            <a:p>
              <a:endParaRPr/>
            </a:p>
          </p:txBody>
        </p:sp>
        <p:sp>
          <p:nvSpPr>
            <p:cNvPr id="138" name="object 138"/>
            <p:cNvSpPr/>
            <p:nvPr/>
          </p:nvSpPr>
          <p:spPr>
            <a:xfrm>
              <a:off x="3741420" y="2845307"/>
              <a:ext cx="79247" cy="80772"/>
            </a:xfrm>
            <a:custGeom>
              <a:avLst/>
              <a:gdLst/>
              <a:ahLst/>
              <a:cxnLst/>
              <a:rect l="l" t="t" r="r" b="b"/>
              <a:pathLst>
                <a:path w="79247" h="80772">
                  <a:moveTo>
                    <a:pt x="1524" y="54863"/>
                  </a:moveTo>
                  <a:lnTo>
                    <a:pt x="3047" y="57912"/>
                  </a:lnTo>
                  <a:lnTo>
                    <a:pt x="6095" y="60960"/>
                  </a:lnTo>
                  <a:lnTo>
                    <a:pt x="7619" y="64008"/>
                  </a:lnTo>
                  <a:lnTo>
                    <a:pt x="10667" y="67056"/>
                  </a:lnTo>
                  <a:lnTo>
                    <a:pt x="12191" y="70104"/>
                  </a:lnTo>
                  <a:lnTo>
                    <a:pt x="15239" y="73152"/>
                  </a:lnTo>
                  <a:lnTo>
                    <a:pt x="18287" y="74675"/>
                  </a:lnTo>
                  <a:lnTo>
                    <a:pt x="21335" y="76200"/>
                  </a:lnTo>
                  <a:lnTo>
                    <a:pt x="22859" y="77724"/>
                  </a:lnTo>
                  <a:lnTo>
                    <a:pt x="25907" y="79248"/>
                  </a:lnTo>
                  <a:lnTo>
                    <a:pt x="30479" y="79248"/>
                  </a:lnTo>
                  <a:lnTo>
                    <a:pt x="30479" y="80772"/>
                  </a:lnTo>
                  <a:lnTo>
                    <a:pt x="38100" y="80772"/>
                  </a:lnTo>
                  <a:lnTo>
                    <a:pt x="38100" y="44196"/>
                  </a:lnTo>
                  <a:lnTo>
                    <a:pt x="39014" y="43586"/>
                  </a:lnTo>
                  <a:lnTo>
                    <a:pt x="39243" y="43814"/>
                  </a:lnTo>
                  <a:lnTo>
                    <a:pt x="39624" y="44196"/>
                  </a:lnTo>
                  <a:lnTo>
                    <a:pt x="41147" y="80772"/>
                  </a:lnTo>
                  <a:lnTo>
                    <a:pt x="45719" y="80772"/>
                  </a:lnTo>
                  <a:lnTo>
                    <a:pt x="42671" y="42672"/>
                  </a:lnTo>
                  <a:lnTo>
                    <a:pt x="42671" y="41148"/>
                  </a:lnTo>
                  <a:lnTo>
                    <a:pt x="42367" y="40538"/>
                  </a:lnTo>
                  <a:lnTo>
                    <a:pt x="42018" y="41583"/>
                  </a:lnTo>
                  <a:lnTo>
                    <a:pt x="41529" y="41909"/>
                  </a:lnTo>
                  <a:lnTo>
                    <a:pt x="41147" y="42672"/>
                  </a:lnTo>
                  <a:lnTo>
                    <a:pt x="41910" y="41909"/>
                  </a:lnTo>
                  <a:lnTo>
                    <a:pt x="41910" y="42671"/>
                  </a:lnTo>
                  <a:lnTo>
                    <a:pt x="41757" y="42976"/>
                  </a:lnTo>
                  <a:lnTo>
                    <a:pt x="41147" y="44196"/>
                  </a:lnTo>
                  <a:lnTo>
                    <a:pt x="40005" y="43814"/>
                  </a:lnTo>
                  <a:lnTo>
                    <a:pt x="39624" y="43687"/>
                  </a:lnTo>
                  <a:lnTo>
                    <a:pt x="39188" y="43542"/>
                  </a:lnTo>
                  <a:lnTo>
                    <a:pt x="38862" y="43433"/>
                  </a:lnTo>
                  <a:lnTo>
                    <a:pt x="36575" y="42672"/>
                  </a:lnTo>
                  <a:lnTo>
                    <a:pt x="36575" y="38100"/>
                  </a:lnTo>
                  <a:lnTo>
                    <a:pt x="38861" y="37337"/>
                  </a:lnTo>
                  <a:lnTo>
                    <a:pt x="38100" y="36575"/>
                  </a:lnTo>
                  <a:lnTo>
                    <a:pt x="38100" y="0"/>
                  </a:lnTo>
                  <a:lnTo>
                    <a:pt x="33527" y="0"/>
                  </a:lnTo>
                  <a:lnTo>
                    <a:pt x="30479" y="1524"/>
                  </a:lnTo>
                  <a:lnTo>
                    <a:pt x="25907" y="1524"/>
                  </a:lnTo>
                  <a:lnTo>
                    <a:pt x="24383" y="3048"/>
                  </a:lnTo>
                  <a:lnTo>
                    <a:pt x="21335" y="4572"/>
                  </a:lnTo>
                  <a:lnTo>
                    <a:pt x="18287" y="6096"/>
                  </a:lnTo>
                  <a:lnTo>
                    <a:pt x="15239" y="7620"/>
                  </a:lnTo>
                  <a:lnTo>
                    <a:pt x="12191" y="10668"/>
                  </a:lnTo>
                  <a:lnTo>
                    <a:pt x="10667" y="13716"/>
                  </a:lnTo>
                  <a:lnTo>
                    <a:pt x="7619" y="16763"/>
                  </a:lnTo>
                  <a:lnTo>
                    <a:pt x="6095" y="16763"/>
                  </a:lnTo>
                  <a:lnTo>
                    <a:pt x="6095" y="19812"/>
                  </a:lnTo>
                  <a:lnTo>
                    <a:pt x="3047" y="22860"/>
                  </a:lnTo>
                  <a:lnTo>
                    <a:pt x="1524" y="25908"/>
                  </a:lnTo>
                  <a:lnTo>
                    <a:pt x="0" y="30480"/>
                  </a:lnTo>
                  <a:lnTo>
                    <a:pt x="0" y="50292"/>
                  </a:lnTo>
                  <a:lnTo>
                    <a:pt x="1524" y="54863"/>
                  </a:lnTo>
                  <a:close/>
                </a:path>
                <a:path w="79247" h="80772">
                  <a:moveTo>
                    <a:pt x="38100" y="41909"/>
                  </a:moveTo>
                  <a:lnTo>
                    <a:pt x="38100" y="38861"/>
                  </a:lnTo>
                  <a:lnTo>
                    <a:pt x="37718" y="38862"/>
                  </a:lnTo>
                  <a:lnTo>
                    <a:pt x="36575" y="39624"/>
                  </a:lnTo>
                  <a:lnTo>
                    <a:pt x="36575" y="41148"/>
                  </a:lnTo>
                  <a:lnTo>
                    <a:pt x="38100" y="42671"/>
                  </a:lnTo>
                  <a:lnTo>
                    <a:pt x="38861" y="42672"/>
                  </a:lnTo>
                  <a:lnTo>
                    <a:pt x="38404" y="42367"/>
                  </a:lnTo>
                  <a:lnTo>
                    <a:pt x="38100" y="42163"/>
                  </a:lnTo>
                  <a:lnTo>
                    <a:pt x="37718" y="41910"/>
                  </a:lnTo>
                  <a:lnTo>
                    <a:pt x="38100" y="41909"/>
                  </a:lnTo>
                  <a:lnTo>
                    <a:pt x="37083" y="40386"/>
                  </a:lnTo>
                  <a:lnTo>
                    <a:pt x="38100" y="41909"/>
                  </a:lnTo>
                  <a:close/>
                </a:path>
                <a:path w="79247" h="80772">
                  <a:moveTo>
                    <a:pt x="38100" y="41909"/>
                  </a:moveTo>
                  <a:lnTo>
                    <a:pt x="37718" y="41910"/>
                  </a:lnTo>
                  <a:lnTo>
                    <a:pt x="38100" y="42163"/>
                  </a:lnTo>
                  <a:lnTo>
                    <a:pt x="38404" y="42367"/>
                  </a:lnTo>
                  <a:lnTo>
                    <a:pt x="38100" y="41909"/>
                  </a:lnTo>
                  <a:close/>
                </a:path>
                <a:path w="79247" h="80772">
                  <a:moveTo>
                    <a:pt x="38404" y="38404"/>
                  </a:moveTo>
                  <a:lnTo>
                    <a:pt x="38861" y="38100"/>
                  </a:lnTo>
                  <a:lnTo>
                    <a:pt x="38100" y="38100"/>
                  </a:lnTo>
                  <a:lnTo>
                    <a:pt x="38100" y="38607"/>
                  </a:lnTo>
                  <a:lnTo>
                    <a:pt x="38404" y="38404"/>
                  </a:lnTo>
                  <a:close/>
                </a:path>
                <a:path w="79247" h="80772">
                  <a:moveTo>
                    <a:pt x="39624" y="37591"/>
                  </a:moveTo>
                  <a:lnTo>
                    <a:pt x="39188" y="37229"/>
                  </a:lnTo>
                  <a:lnTo>
                    <a:pt x="39014" y="37185"/>
                  </a:lnTo>
                  <a:lnTo>
                    <a:pt x="39243" y="36956"/>
                  </a:lnTo>
                  <a:lnTo>
                    <a:pt x="41147" y="0"/>
                  </a:lnTo>
                  <a:lnTo>
                    <a:pt x="38100" y="0"/>
                  </a:lnTo>
                  <a:lnTo>
                    <a:pt x="38100" y="36575"/>
                  </a:lnTo>
                  <a:lnTo>
                    <a:pt x="38861" y="37337"/>
                  </a:lnTo>
                  <a:lnTo>
                    <a:pt x="39155" y="37279"/>
                  </a:lnTo>
                  <a:lnTo>
                    <a:pt x="39624" y="37591"/>
                  </a:lnTo>
                  <a:close/>
                </a:path>
                <a:path w="79247" h="80772">
                  <a:moveTo>
                    <a:pt x="39243" y="43814"/>
                  </a:moveTo>
                  <a:lnTo>
                    <a:pt x="39014" y="43586"/>
                  </a:lnTo>
                  <a:lnTo>
                    <a:pt x="38100" y="44196"/>
                  </a:lnTo>
                  <a:lnTo>
                    <a:pt x="38100" y="80772"/>
                  </a:lnTo>
                  <a:lnTo>
                    <a:pt x="41147" y="80772"/>
                  </a:lnTo>
                  <a:lnTo>
                    <a:pt x="39624" y="44196"/>
                  </a:lnTo>
                  <a:lnTo>
                    <a:pt x="39346" y="43780"/>
                  </a:lnTo>
                  <a:close/>
                </a:path>
                <a:path w="79247" h="80772">
                  <a:moveTo>
                    <a:pt x="39624" y="37083"/>
                  </a:moveTo>
                  <a:lnTo>
                    <a:pt x="40132" y="37253"/>
                  </a:lnTo>
                  <a:lnTo>
                    <a:pt x="40005" y="36956"/>
                  </a:lnTo>
                  <a:lnTo>
                    <a:pt x="39624" y="36575"/>
                  </a:lnTo>
                  <a:lnTo>
                    <a:pt x="39346" y="36991"/>
                  </a:lnTo>
                  <a:lnTo>
                    <a:pt x="39624" y="37083"/>
                  </a:lnTo>
                  <a:close/>
                </a:path>
                <a:path w="79247" h="80772">
                  <a:moveTo>
                    <a:pt x="38862" y="43433"/>
                  </a:moveTo>
                  <a:lnTo>
                    <a:pt x="39188" y="43542"/>
                  </a:lnTo>
                  <a:lnTo>
                    <a:pt x="39624" y="43687"/>
                  </a:lnTo>
                  <a:lnTo>
                    <a:pt x="40005" y="43814"/>
                  </a:lnTo>
                  <a:lnTo>
                    <a:pt x="40233" y="43586"/>
                  </a:lnTo>
                  <a:lnTo>
                    <a:pt x="39624" y="43179"/>
                  </a:lnTo>
                  <a:lnTo>
                    <a:pt x="39155" y="43492"/>
                  </a:lnTo>
                  <a:lnTo>
                    <a:pt x="38862" y="43433"/>
                  </a:lnTo>
                  <a:close/>
                </a:path>
                <a:path w="79247" h="80772">
                  <a:moveTo>
                    <a:pt x="41656" y="42671"/>
                  </a:moveTo>
                  <a:lnTo>
                    <a:pt x="41910" y="41909"/>
                  </a:lnTo>
                  <a:lnTo>
                    <a:pt x="41148" y="42671"/>
                  </a:lnTo>
                  <a:lnTo>
                    <a:pt x="41529" y="43052"/>
                  </a:lnTo>
                  <a:lnTo>
                    <a:pt x="41757" y="42976"/>
                  </a:lnTo>
                  <a:lnTo>
                    <a:pt x="41910" y="42671"/>
                  </a:lnTo>
                  <a:lnTo>
                    <a:pt x="41910" y="41909"/>
                  </a:lnTo>
                  <a:lnTo>
                    <a:pt x="41656" y="42671"/>
                  </a:lnTo>
                  <a:close/>
                </a:path>
                <a:path w="79247" h="80772">
                  <a:moveTo>
                    <a:pt x="41656" y="38099"/>
                  </a:moveTo>
                  <a:lnTo>
                    <a:pt x="41757" y="37795"/>
                  </a:lnTo>
                  <a:lnTo>
                    <a:pt x="41529" y="37718"/>
                  </a:lnTo>
                  <a:lnTo>
                    <a:pt x="41148" y="38099"/>
                  </a:lnTo>
                  <a:lnTo>
                    <a:pt x="41656" y="38099"/>
                  </a:lnTo>
                  <a:close/>
                </a:path>
                <a:path w="79247" h="80772">
                  <a:moveTo>
                    <a:pt x="42367" y="40233"/>
                  </a:moveTo>
                  <a:lnTo>
                    <a:pt x="42367" y="40538"/>
                  </a:lnTo>
                  <a:lnTo>
                    <a:pt x="42367" y="40233"/>
                  </a:lnTo>
                  <a:close/>
                </a:path>
                <a:path w="79247" h="80772">
                  <a:moveTo>
                    <a:pt x="42671" y="39624"/>
                  </a:moveTo>
                  <a:lnTo>
                    <a:pt x="42418" y="40385"/>
                  </a:lnTo>
                  <a:lnTo>
                    <a:pt x="42671" y="41148"/>
                  </a:lnTo>
                  <a:lnTo>
                    <a:pt x="42671" y="42672"/>
                  </a:lnTo>
                  <a:lnTo>
                    <a:pt x="45719" y="80772"/>
                  </a:lnTo>
                  <a:lnTo>
                    <a:pt x="42671" y="38100"/>
                  </a:lnTo>
                  <a:lnTo>
                    <a:pt x="41910" y="38099"/>
                  </a:lnTo>
                  <a:lnTo>
                    <a:pt x="42671" y="39624"/>
                  </a:lnTo>
                  <a:close/>
                </a:path>
                <a:path w="79247" h="80772">
                  <a:moveTo>
                    <a:pt x="68579" y="70104"/>
                  </a:moveTo>
                  <a:lnTo>
                    <a:pt x="70103" y="67056"/>
                  </a:lnTo>
                  <a:lnTo>
                    <a:pt x="71627" y="64008"/>
                  </a:lnTo>
                  <a:lnTo>
                    <a:pt x="73151" y="64008"/>
                  </a:lnTo>
                  <a:lnTo>
                    <a:pt x="74675" y="60960"/>
                  </a:lnTo>
                  <a:lnTo>
                    <a:pt x="76200" y="57912"/>
                  </a:lnTo>
                  <a:lnTo>
                    <a:pt x="77724" y="54863"/>
                  </a:lnTo>
                  <a:lnTo>
                    <a:pt x="79247" y="50292"/>
                  </a:lnTo>
                  <a:lnTo>
                    <a:pt x="79247" y="30480"/>
                  </a:lnTo>
                  <a:lnTo>
                    <a:pt x="77724" y="25908"/>
                  </a:lnTo>
                  <a:lnTo>
                    <a:pt x="76200" y="22860"/>
                  </a:lnTo>
                  <a:lnTo>
                    <a:pt x="74675" y="19812"/>
                  </a:lnTo>
                  <a:lnTo>
                    <a:pt x="71627" y="16763"/>
                  </a:lnTo>
                  <a:lnTo>
                    <a:pt x="70103" y="13716"/>
                  </a:lnTo>
                  <a:lnTo>
                    <a:pt x="67055" y="10668"/>
                  </a:lnTo>
                  <a:lnTo>
                    <a:pt x="64007" y="7620"/>
                  </a:lnTo>
                  <a:lnTo>
                    <a:pt x="60959" y="6096"/>
                  </a:lnTo>
                  <a:lnTo>
                    <a:pt x="57912" y="4572"/>
                  </a:lnTo>
                  <a:lnTo>
                    <a:pt x="56387" y="3048"/>
                  </a:lnTo>
                  <a:lnTo>
                    <a:pt x="53339" y="1524"/>
                  </a:lnTo>
                  <a:lnTo>
                    <a:pt x="50291" y="1524"/>
                  </a:lnTo>
                  <a:lnTo>
                    <a:pt x="48767" y="0"/>
                  </a:lnTo>
                  <a:lnTo>
                    <a:pt x="45719" y="0"/>
                  </a:lnTo>
                  <a:lnTo>
                    <a:pt x="41757" y="37795"/>
                  </a:lnTo>
                  <a:lnTo>
                    <a:pt x="41656" y="38099"/>
                  </a:lnTo>
                  <a:lnTo>
                    <a:pt x="41148" y="38099"/>
                  </a:lnTo>
                  <a:lnTo>
                    <a:pt x="41910" y="38861"/>
                  </a:lnTo>
                  <a:lnTo>
                    <a:pt x="41910" y="38099"/>
                  </a:lnTo>
                  <a:lnTo>
                    <a:pt x="42671" y="38100"/>
                  </a:lnTo>
                  <a:lnTo>
                    <a:pt x="45719" y="80772"/>
                  </a:lnTo>
                  <a:lnTo>
                    <a:pt x="47243" y="80772"/>
                  </a:lnTo>
                  <a:lnTo>
                    <a:pt x="50291" y="79248"/>
                  </a:lnTo>
                  <a:lnTo>
                    <a:pt x="53339" y="79248"/>
                  </a:lnTo>
                  <a:lnTo>
                    <a:pt x="54863" y="77724"/>
                  </a:lnTo>
                  <a:lnTo>
                    <a:pt x="57912" y="76200"/>
                  </a:lnTo>
                  <a:lnTo>
                    <a:pt x="60959" y="74675"/>
                  </a:lnTo>
                  <a:lnTo>
                    <a:pt x="64007" y="73152"/>
                  </a:lnTo>
                  <a:lnTo>
                    <a:pt x="67055" y="70104"/>
                  </a:lnTo>
                  <a:lnTo>
                    <a:pt x="68579" y="70104"/>
                  </a:lnTo>
                  <a:close/>
                </a:path>
                <a:path w="79247" h="80772">
                  <a:moveTo>
                    <a:pt x="39243" y="36956"/>
                  </a:moveTo>
                  <a:lnTo>
                    <a:pt x="39014" y="37185"/>
                  </a:lnTo>
                  <a:lnTo>
                    <a:pt x="39188" y="37229"/>
                  </a:lnTo>
                  <a:lnTo>
                    <a:pt x="39624" y="37591"/>
                  </a:lnTo>
                  <a:lnTo>
                    <a:pt x="40132" y="37253"/>
                  </a:lnTo>
                  <a:lnTo>
                    <a:pt x="39624" y="37083"/>
                  </a:lnTo>
                  <a:lnTo>
                    <a:pt x="39346" y="36991"/>
                  </a:lnTo>
                  <a:lnTo>
                    <a:pt x="39624" y="36575"/>
                  </a:lnTo>
                  <a:lnTo>
                    <a:pt x="40005" y="36956"/>
                  </a:lnTo>
                  <a:lnTo>
                    <a:pt x="40233" y="37185"/>
                  </a:lnTo>
                  <a:lnTo>
                    <a:pt x="39624" y="37591"/>
                  </a:lnTo>
                  <a:lnTo>
                    <a:pt x="39155" y="37279"/>
                  </a:lnTo>
                  <a:lnTo>
                    <a:pt x="38861" y="37337"/>
                  </a:lnTo>
                  <a:lnTo>
                    <a:pt x="36575" y="38100"/>
                  </a:lnTo>
                  <a:lnTo>
                    <a:pt x="36575" y="42672"/>
                  </a:lnTo>
                  <a:lnTo>
                    <a:pt x="38862" y="43433"/>
                  </a:lnTo>
                  <a:lnTo>
                    <a:pt x="39155" y="43492"/>
                  </a:lnTo>
                  <a:lnTo>
                    <a:pt x="39624" y="43179"/>
                  </a:lnTo>
                  <a:lnTo>
                    <a:pt x="40132" y="43518"/>
                  </a:lnTo>
                  <a:lnTo>
                    <a:pt x="40005" y="43814"/>
                  </a:lnTo>
                  <a:lnTo>
                    <a:pt x="41147" y="44196"/>
                  </a:lnTo>
                  <a:lnTo>
                    <a:pt x="40386" y="43433"/>
                  </a:lnTo>
                  <a:lnTo>
                    <a:pt x="40386" y="42671"/>
                  </a:lnTo>
                  <a:lnTo>
                    <a:pt x="38100" y="42671"/>
                  </a:lnTo>
                  <a:lnTo>
                    <a:pt x="36575" y="41148"/>
                  </a:lnTo>
                  <a:lnTo>
                    <a:pt x="36575" y="39624"/>
                  </a:lnTo>
                  <a:lnTo>
                    <a:pt x="37718" y="38862"/>
                  </a:lnTo>
                  <a:lnTo>
                    <a:pt x="38100" y="38861"/>
                  </a:lnTo>
                  <a:lnTo>
                    <a:pt x="38404" y="38404"/>
                  </a:lnTo>
                  <a:lnTo>
                    <a:pt x="38100" y="38607"/>
                  </a:lnTo>
                  <a:lnTo>
                    <a:pt x="38100" y="38100"/>
                  </a:lnTo>
                  <a:lnTo>
                    <a:pt x="40386" y="38099"/>
                  </a:lnTo>
                  <a:lnTo>
                    <a:pt x="41148" y="38607"/>
                  </a:lnTo>
                  <a:lnTo>
                    <a:pt x="41147" y="38100"/>
                  </a:lnTo>
                  <a:lnTo>
                    <a:pt x="40386" y="37337"/>
                  </a:lnTo>
                  <a:lnTo>
                    <a:pt x="41147" y="36575"/>
                  </a:lnTo>
                  <a:lnTo>
                    <a:pt x="41147" y="0"/>
                  </a:lnTo>
                  <a:lnTo>
                    <a:pt x="39243" y="36956"/>
                  </a:lnTo>
                  <a:close/>
                </a:path>
                <a:path w="79247" h="80772">
                  <a:moveTo>
                    <a:pt x="42671" y="39624"/>
                  </a:moveTo>
                  <a:lnTo>
                    <a:pt x="41910" y="38099"/>
                  </a:lnTo>
                  <a:lnTo>
                    <a:pt x="41910" y="38861"/>
                  </a:lnTo>
                  <a:lnTo>
                    <a:pt x="41148" y="38099"/>
                  </a:lnTo>
                  <a:lnTo>
                    <a:pt x="41529" y="37718"/>
                  </a:lnTo>
                  <a:lnTo>
                    <a:pt x="41757" y="37795"/>
                  </a:lnTo>
                  <a:lnTo>
                    <a:pt x="45719" y="0"/>
                  </a:lnTo>
                  <a:lnTo>
                    <a:pt x="41147" y="0"/>
                  </a:lnTo>
                  <a:lnTo>
                    <a:pt x="41147" y="36575"/>
                  </a:lnTo>
                  <a:lnTo>
                    <a:pt x="40386" y="37337"/>
                  </a:lnTo>
                  <a:lnTo>
                    <a:pt x="41147" y="38100"/>
                  </a:lnTo>
                  <a:lnTo>
                    <a:pt x="41148" y="42163"/>
                  </a:lnTo>
                  <a:lnTo>
                    <a:pt x="40386" y="42671"/>
                  </a:lnTo>
                  <a:lnTo>
                    <a:pt x="40386" y="43433"/>
                  </a:lnTo>
                  <a:lnTo>
                    <a:pt x="41147" y="44196"/>
                  </a:lnTo>
                  <a:lnTo>
                    <a:pt x="41757" y="42976"/>
                  </a:lnTo>
                  <a:lnTo>
                    <a:pt x="41529" y="43052"/>
                  </a:lnTo>
                  <a:lnTo>
                    <a:pt x="41148" y="42671"/>
                  </a:lnTo>
                  <a:lnTo>
                    <a:pt x="41529" y="41909"/>
                  </a:lnTo>
                  <a:lnTo>
                    <a:pt x="42291" y="40385"/>
                  </a:lnTo>
                  <a:lnTo>
                    <a:pt x="41529" y="38861"/>
                  </a:lnTo>
                  <a:lnTo>
                    <a:pt x="42018" y="39188"/>
                  </a:lnTo>
                  <a:lnTo>
                    <a:pt x="42367" y="40233"/>
                  </a:lnTo>
                  <a:lnTo>
                    <a:pt x="42671" y="39624"/>
                  </a:lnTo>
                  <a:close/>
                </a:path>
              </a:pathLst>
            </a:custGeom>
            <a:solidFill>
              <a:srgbClr val="000000"/>
            </a:solidFill>
          </p:spPr>
          <p:txBody>
            <a:bodyPr wrap="square" lIns="0" tIns="0" rIns="0" bIns="0" rtlCol="0">
              <a:noAutofit/>
            </a:bodyPr>
            <a:lstStyle/>
            <a:p>
              <a:endParaRPr/>
            </a:p>
          </p:txBody>
        </p:sp>
        <p:sp>
          <p:nvSpPr>
            <p:cNvPr id="139" name="object 139"/>
            <p:cNvSpPr/>
            <p:nvPr/>
          </p:nvSpPr>
          <p:spPr>
            <a:xfrm>
              <a:off x="3750564" y="2854452"/>
              <a:ext cx="62484" cy="64008"/>
            </a:xfrm>
            <a:custGeom>
              <a:avLst/>
              <a:gdLst/>
              <a:ahLst/>
              <a:cxnLst/>
              <a:rect l="l" t="t" r="r" b="b"/>
              <a:pathLst>
                <a:path w="62484" h="64008">
                  <a:moveTo>
                    <a:pt x="27432" y="0"/>
                  </a:moveTo>
                  <a:lnTo>
                    <a:pt x="22860" y="1524"/>
                  </a:lnTo>
                  <a:lnTo>
                    <a:pt x="19812" y="1524"/>
                  </a:lnTo>
                  <a:lnTo>
                    <a:pt x="22860" y="7619"/>
                  </a:lnTo>
                  <a:lnTo>
                    <a:pt x="22860" y="21336"/>
                  </a:lnTo>
                  <a:lnTo>
                    <a:pt x="21336" y="22860"/>
                  </a:lnTo>
                  <a:lnTo>
                    <a:pt x="19812" y="25908"/>
                  </a:lnTo>
                  <a:lnTo>
                    <a:pt x="20465" y="25037"/>
                  </a:lnTo>
                  <a:lnTo>
                    <a:pt x="23469" y="21031"/>
                  </a:lnTo>
                  <a:lnTo>
                    <a:pt x="24384" y="19812"/>
                  </a:lnTo>
                  <a:lnTo>
                    <a:pt x="24384" y="7619"/>
                  </a:lnTo>
                  <a:lnTo>
                    <a:pt x="27432" y="0"/>
                  </a:lnTo>
                  <a:close/>
                </a:path>
                <a:path w="62484" h="64008">
                  <a:moveTo>
                    <a:pt x="16763" y="3048"/>
                  </a:moveTo>
                  <a:lnTo>
                    <a:pt x="15239" y="4572"/>
                  </a:lnTo>
                  <a:lnTo>
                    <a:pt x="10668" y="7619"/>
                  </a:lnTo>
                  <a:lnTo>
                    <a:pt x="9144" y="9143"/>
                  </a:lnTo>
                  <a:lnTo>
                    <a:pt x="9144" y="44196"/>
                  </a:lnTo>
                  <a:lnTo>
                    <a:pt x="7620" y="42672"/>
                  </a:lnTo>
                  <a:lnTo>
                    <a:pt x="7620" y="39624"/>
                  </a:lnTo>
                  <a:lnTo>
                    <a:pt x="6096" y="35051"/>
                  </a:lnTo>
                  <a:lnTo>
                    <a:pt x="6096" y="33527"/>
                  </a:lnTo>
                  <a:lnTo>
                    <a:pt x="7620" y="39624"/>
                  </a:lnTo>
                  <a:lnTo>
                    <a:pt x="6096" y="25908"/>
                  </a:lnTo>
                  <a:lnTo>
                    <a:pt x="7620" y="22860"/>
                  </a:lnTo>
                  <a:lnTo>
                    <a:pt x="9144" y="44196"/>
                  </a:lnTo>
                  <a:lnTo>
                    <a:pt x="9144" y="18287"/>
                  </a:lnTo>
                  <a:lnTo>
                    <a:pt x="7620" y="21336"/>
                  </a:lnTo>
                  <a:lnTo>
                    <a:pt x="6096" y="12191"/>
                  </a:lnTo>
                  <a:lnTo>
                    <a:pt x="6096" y="30479"/>
                  </a:lnTo>
                  <a:lnTo>
                    <a:pt x="6096" y="12191"/>
                  </a:lnTo>
                  <a:lnTo>
                    <a:pt x="6096" y="38100"/>
                  </a:lnTo>
                  <a:lnTo>
                    <a:pt x="7620" y="53339"/>
                  </a:lnTo>
                  <a:lnTo>
                    <a:pt x="10668" y="56387"/>
                  </a:lnTo>
                  <a:lnTo>
                    <a:pt x="10668" y="47243"/>
                  </a:lnTo>
                  <a:lnTo>
                    <a:pt x="12191" y="15239"/>
                  </a:lnTo>
                  <a:lnTo>
                    <a:pt x="15239" y="12191"/>
                  </a:lnTo>
                  <a:lnTo>
                    <a:pt x="18287" y="10667"/>
                  </a:lnTo>
                  <a:lnTo>
                    <a:pt x="19812" y="9143"/>
                  </a:lnTo>
                  <a:lnTo>
                    <a:pt x="21336" y="22860"/>
                  </a:lnTo>
                  <a:lnTo>
                    <a:pt x="22860" y="21336"/>
                  </a:lnTo>
                  <a:lnTo>
                    <a:pt x="22860" y="7619"/>
                  </a:lnTo>
                  <a:lnTo>
                    <a:pt x="19812" y="1524"/>
                  </a:lnTo>
                  <a:lnTo>
                    <a:pt x="16763" y="3048"/>
                  </a:lnTo>
                  <a:close/>
                </a:path>
                <a:path w="62484" h="64008">
                  <a:moveTo>
                    <a:pt x="28956" y="24384"/>
                  </a:moveTo>
                  <a:lnTo>
                    <a:pt x="27432" y="25908"/>
                  </a:lnTo>
                  <a:lnTo>
                    <a:pt x="27940" y="25738"/>
                  </a:lnTo>
                  <a:lnTo>
                    <a:pt x="31089" y="24688"/>
                  </a:lnTo>
                  <a:lnTo>
                    <a:pt x="30480" y="24384"/>
                  </a:lnTo>
                  <a:lnTo>
                    <a:pt x="35051" y="19812"/>
                  </a:lnTo>
                  <a:lnTo>
                    <a:pt x="27432" y="19812"/>
                  </a:lnTo>
                  <a:lnTo>
                    <a:pt x="25908" y="25908"/>
                  </a:lnTo>
                  <a:lnTo>
                    <a:pt x="25690" y="26561"/>
                  </a:lnTo>
                  <a:lnTo>
                    <a:pt x="27432" y="25908"/>
                  </a:lnTo>
                  <a:lnTo>
                    <a:pt x="28956" y="24384"/>
                  </a:lnTo>
                  <a:close/>
                </a:path>
                <a:path w="62484" h="64008">
                  <a:moveTo>
                    <a:pt x="21336" y="39624"/>
                  </a:moveTo>
                  <a:lnTo>
                    <a:pt x="22860" y="56387"/>
                  </a:lnTo>
                  <a:lnTo>
                    <a:pt x="30480" y="56387"/>
                  </a:lnTo>
                  <a:lnTo>
                    <a:pt x="32003" y="44196"/>
                  </a:lnTo>
                  <a:lnTo>
                    <a:pt x="30480" y="38100"/>
                  </a:lnTo>
                  <a:lnTo>
                    <a:pt x="35051" y="38100"/>
                  </a:lnTo>
                  <a:lnTo>
                    <a:pt x="32003" y="38100"/>
                  </a:lnTo>
                  <a:lnTo>
                    <a:pt x="39624" y="41148"/>
                  </a:lnTo>
                  <a:lnTo>
                    <a:pt x="38100" y="35051"/>
                  </a:lnTo>
                  <a:lnTo>
                    <a:pt x="39624" y="41148"/>
                  </a:lnTo>
                  <a:lnTo>
                    <a:pt x="38100" y="33527"/>
                  </a:lnTo>
                  <a:lnTo>
                    <a:pt x="36575" y="35051"/>
                  </a:lnTo>
                  <a:lnTo>
                    <a:pt x="35051" y="36575"/>
                  </a:lnTo>
                  <a:lnTo>
                    <a:pt x="35559" y="35560"/>
                  </a:lnTo>
                  <a:lnTo>
                    <a:pt x="31157" y="37761"/>
                  </a:lnTo>
                  <a:lnTo>
                    <a:pt x="28956" y="38100"/>
                  </a:lnTo>
                  <a:lnTo>
                    <a:pt x="25908" y="36575"/>
                  </a:lnTo>
                  <a:lnTo>
                    <a:pt x="28956" y="44196"/>
                  </a:lnTo>
                  <a:lnTo>
                    <a:pt x="27432" y="38100"/>
                  </a:lnTo>
                  <a:lnTo>
                    <a:pt x="28956" y="44196"/>
                  </a:lnTo>
                  <a:lnTo>
                    <a:pt x="27432" y="44196"/>
                  </a:lnTo>
                  <a:lnTo>
                    <a:pt x="24384" y="42672"/>
                  </a:lnTo>
                  <a:lnTo>
                    <a:pt x="22860" y="41148"/>
                  </a:lnTo>
                  <a:lnTo>
                    <a:pt x="21336" y="39624"/>
                  </a:lnTo>
                  <a:close/>
                </a:path>
                <a:path w="62484" h="64008">
                  <a:moveTo>
                    <a:pt x="47244" y="4572"/>
                  </a:moveTo>
                  <a:lnTo>
                    <a:pt x="44196" y="3048"/>
                  </a:lnTo>
                  <a:lnTo>
                    <a:pt x="42672" y="1524"/>
                  </a:lnTo>
                  <a:lnTo>
                    <a:pt x="39624" y="1524"/>
                  </a:lnTo>
                  <a:lnTo>
                    <a:pt x="36575" y="7619"/>
                  </a:lnTo>
                  <a:lnTo>
                    <a:pt x="35051" y="6096"/>
                  </a:lnTo>
                  <a:lnTo>
                    <a:pt x="32003" y="0"/>
                  </a:lnTo>
                  <a:lnTo>
                    <a:pt x="30480" y="0"/>
                  </a:lnTo>
                  <a:lnTo>
                    <a:pt x="32003" y="6096"/>
                  </a:lnTo>
                  <a:lnTo>
                    <a:pt x="27432" y="6096"/>
                  </a:lnTo>
                  <a:lnTo>
                    <a:pt x="28956" y="18287"/>
                  </a:lnTo>
                  <a:lnTo>
                    <a:pt x="32003" y="18287"/>
                  </a:lnTo>
                  <a:lnTo>
                    <a:pt x="38100" y="19812"/>
                  </a:lnTo>
                  <a:lnTo>
                    <a:pt x="39624" y="7619"/>
                  </a:lnTo>
                  <a:lnTo>
                    <a:pt x="42672" y="9143"/>
                  </a:lnTo>
                  <a:lnTo>
                    <a:pt x="44196" y="30479"/>
                  </a:lnTo>
                  <a:lnTo>
                    <a:pt x="44196" y="33527"/>
                  </a:lnTo>
                  <a:lnTo>
                    <a:pt x="42672" y="38100"/>
                  </a:lnTo>
                  <a:lnTo>
                    <a:pt x="45720" y="51815"/>
                  </a:lnTo>
                  <a:lnTo>
                    <a:pt x="44196" y="35051"/>
                  </a:lnTo>
                  <a:lnTo>
                    <a:pt x="45720" y="51815"/>
                  </a:lnTo>
                  <a:lnTo>
                    <a:pt x="44196" y="27431"/>
                  </a:lnTo>
                  <a:lnTo>
                    <a:pt x="45720" y="12191"/>
                  </a:lnTo>
                  <a:lnTo>
                    <a:pt x="48768" y="13715"/>
                  </a:lnTo>
                  <a:lnTo>
                    <a:pt x="47244" y="4572"/>
                  </a:lnTo>
                  <a:close/>
                </a:path>
                <a:path w="62484" h="64008">
                  <a:moveTo>
                    <a:pt x="39624" y="41148"/>
                  </a:moveTo>
                  <a:lnTo>
                    <a:pt x="32003" y="38100"/>
                  </a:lnTo>
                  <a:lnTo>
                    <a:pt x="30480" y="38100"/>
                  </a:lnTo>
                  <a:lnTo>
                    <a:pt x="32003" y="44196"/>
                  </a:lnTo>
                  <a:lnTo>
                    <a:pt x="35051" y="44196"/>
                  </a:lnTo>
                  <a:lnTo>
                    <a:pt x="38100" y="42672"/>
                  </a:lnTo>
                  <a:lnTo>
                    <a:pt x="39624" y="41148"/>
                  </a:lnTo>
                  <a:close/>
                </a:path>
                <a:path w="62484" h="64008">
                  <a:moveTo>
                    <a:pt x="42018" y="25037"/>
                  </a:moveTo>
                  <a:lnTo>
                    <a:pt x="42672" y="25908"/>
                  </a:lnTo>
                  <a:lnTo>
                    <a:pt x="41148" y="22860"/>
                  </a:lnTo>
                  <a:lnTo>
                    <a:pt x="39624" y="21336"/>
                  </a:lnTo>
                  <a:lnTo>
                    <a:pt x="39079" y="21118"/>
                  </a:lnTo>
                  <a:lnTo>
                    <a:pt x="35051" y="19812"/>
                  </a:lnTo>
                  <a:lnTo>
                    <a:pt x="30480" y="24384"/>
                  </a:lnTo>
                  <a:lnTo>
                    <a:pt x="31089" y="24688"/>
                  </a:lnTo>
                  <a:lnTo>
                    <a:pt x="28194" y="25907"/>
                  </a:lnTo>
                  <a:lnTo>
                    <a:pt x="34671" y="25907"/>
                  </a:lnTo>
                  <a:lnTo>
                    <a:pt x="35356" y="26822"/>
                  </a:lnTo>
                  <a:lnTo>
                    <a:pt x="35487" y="26996"/>
                  </a:lnTo>
                  <a:lnTo>
                    <a:pt x="35814" y="27050"/>
                  </a:lnTo>
                  <a:lnTo>
                    <a:pt x="35433" y="26860"/>
                  </a:lnTo>
                  <a:lnTo>
                    <a:pt x="35051" y="25908"/>
                  </a:lnTo>
                  <a:lnTo>
                    <a:pt x="34544" y="25738"/>
                  </a:lnTo>
                  <a:lnTo>
                    <a:pt x="31311" y="24661"/>
                  </a:lnTo>
                  <a:lnTo>
                    <a:pt x="32003" y="24384"/>
                  </a:lnTo>
                  <a:lnTo>
                    <a:pt x="33527" y="24384"/>
                  </a:lnTo>
                  <a:lnTo>
                    <a:pt x="36575" y="27431"/>
                  </a:lnTo>
                  <a:lnTo>
                    <a:pt x="38100" y="27431"/>
                  </a:lnTo>
                  <a:lnTo>
                    <a:pt x="38100" y="30479"/>
                  </a:lnTo>
                  <a:lnTo>
                    <a:pt x="37422" y="31834"/>
                  </a:lnTo>
                  <a:lnTo>
                    <a:pt x="35559" y="35560"/>
                  </a:lnTo>
                  <a:lnTo>
                    <a:pt x="35051" y="36575"/>
                  </a:lnTo>
                  <a:lnTo>
                    <a:pt x="36575" y="35051"/>
                  </a:lnTo>
                  <a:lnTo>
                    <a:pt x="38100" y="33527"/>
                  </a:lnTo>
                  <a:lnTo>
                    <a:pt x="39624" y="41148"/>
                  </a:lnTo>
                  <a:lnTo>
                    <a:pt x="41148" y="39624"/>
                  </a:lnTo>
                  <a:lnTo>
                    <a:pt x="42018" y="25037"/>
                  </a:lnTo>
                  <a:close/>
                </a:path>
                <a:path w="62484" h="64008">
                  <a:moveTo>
                    <a:pt x="56387" y="27431"/>
                  </a:moveTo>
                  <a:lnTo>
                    <a:pt x="54863" y="12191"/>
                  </a:lnTo>
                  <a:lnTo>
                    <a:pt x="53339" y="9143"/>
                  </a:lnTo>
                  <a:lnTo>
                    <a:pt x="51815" y="16763"/>
                  </a:lnTo>
                  <a:lnTo>
                    <a:pt x="51815" y="18287"/>
                  </a:lnTo>
                  <a:lnTo>
                    <a:pt x="53339" y="21336"/>
                  </a:lnTo>
                  <a:lnTo>
                    <a:pt x="54863" y="22860"/>
                  </a:lnTo>
                  <a:lnTo>
                    <a:pt x="54863" y="25908"/>
                  </a:lnTo>
                  <a:lnTo>
                    <a:pt x="56387" y="27431"/>
                  </a:lnTo>
                  <a:close/>
                </a:path>
                <a:path w="62484" h="64008">
                  <a:moveTo>
                    <a:pt x="35051" y="0"/>
                  </a:moveTo>
                  <a:lnTo>
                    <a:pt x="32003" y="0"/>
                  </a:lnTo>
                  <a:lnTo>
                    <a:pt x="35051" y="6096"/>
                  </a:lnTo>
                  <a:lnTo>
                    <a:pt x="36575" y="7619"/>
                  </a:lnTo>
                  <a:lnTo>
                    <a:pt x="39624" y="1524"/>
                  </a:lnTo>
                  <a:lnTo>
                    <a:pt x="35051" y="0"/>
                  </a:lnTo>
                  <a:close/>
                </a:path>
                <a:path w="62484" h="64008">
                  <a:moveTo>
                    <a:pt x="9144" y="9143"/>
                  </a:moveTo>
                  <a:lnTo>
                    <a:pt x="6096" y="12191"/>
                  </a:lnTo>
                  <a:lnTo>
                    <a:pt x="7620" y="21336"/>
                  </a:lnTo>
                  <a:lnTo>
                    <a:pt x="9144" y="18287"/>
                  </a:lnTo>
                  <a:lnTo>
                    <a:pt x="9144" y="9143"/>
                  </a:lnTo>
                  <a:close/>
                </a:path>
                <a:path w="62484" h="64008">
                  <a:moveTo>
                    <a:pt x="57912" y="16763"/>
                  </a:moveTo>
                  <a:lnTo>
                    <a:pt x="54863" y="12191"/>
                  </a:lnTo>
                  <a:lnTo>
                    <a:pt x="56387" y="27431"/>
                  </a:lnTo>
                  <a:lnTo>
                    <a:pt x="56387" y="30479"/>
                  </a:lnTo>
                  <a:lnTo>
                    <a:pt x="56387" y="27431"/>
                  </a:lnTo>
                  <a:lnTo>
                    <a:pt x="54863" y="25908"/>
                  </a:lnTo>
                  <a:lnTo>
                    <a:pt x="54863" y="22860"/>
                  </a:lnTo>
                  <a:lnTo>
                    <a:pt x="53339" y="21336"/>
                  </a:lnTo>
                  <a:lnTo>
                    <a:pt x="51815" y="18287"/>
                  </a:lnTo>
                  <a:lnTo>
                    <a:pt x="51815" y="16763"/>
                  </a:lnTo>
                  <a:lnTo>
                    <a:pt x="53339" y="9143"/>
                  </a:lnTo>
                  <a:lnTo>
                    <a:pt x="50291" y="7619"/>
                  </a:lnTo>
                  <a:lnTo>
                    <a:pt x="47244" y="4572"/>
                  </a:lnTo>
                  <a:lnTo>
                    <a:pt x="48768" y="13715"/>
                  </a:lnTo>
                  <a:lnTo>
                    <a:pt x="45720" y="12191"/>
                  </a:lnTo>
                  <a:lnTo>
                    <a:pt x="44196" y="27431"/>
                  </a:lnTo>
                  <a:lnTo>
                    <a:pt x="45720" y="51815"/>
                  </a:lnTo>
                  <a:lnTo>
                    <a:pt x="48768" y="50291"/>
                  </a:lnTo>
                  <a:lnTo>
                    <a:pt x="51815" y="47243"/>
                  </a:lnTo>
                  <a:lnTo>
                    <a:pt x="51815" y="44196"/>
                  </a:lnTo>
                  <a:lnTo>
                    <a:pt x="53339" y="42672"/>
                  </a:lnTo>
                  <a:lnTo>
                    <a:pt x="54863" y="39624"/>
                  </a:lnTo>
                  <a:lnTo>
                    <a:pt x="54863" y="38100"/>
                  </a:lnTo>
                  <a:lnTo>
                    <a:pt x="56387" y="35051"/>
                  </a:lnTo>
                  <a:lnTo>
                    <a:pt x="56387" y="33527"/>
                  </a:lnTo>
                  <a:lnTo>
                    <a:pt x="57912" y="47243"/>
                  </a:lnTo>
                  <a:lnTo>
                    <a:pt x="59436" y="44196"/>
                  </a:lnTo>
                  <a:lnTo>
                    <a:pt x="60960" y="42672"/>
                  </a:lnTo>
                  <a:lnTo>
                    <a:pt x="60960" y="39624"/>
                  </a:lnTo>
                  <a:lnTo>
                    <a:pt x="62484" y="35051"/>
                  </a:lnTo>
                  <a:lnTo>
                    <a:pt x="62484" y="27431"/>
                  </a:lnTo>
                  <a:lnTo>
                    <a:pt x="60960" y="22860"/>
                  </a:lnTo>
                  <a:lnTo>
                    <a:pt x="60960" y="21336"/>
                  </a:lnTo>
                  <a:lnTo>
                    <a:pt x="59436" y="18287"/>
                  </a:lnTo>
                  <a:lnTo>
                    <a:pt x="57912" y="16763"/>
                  </a:lnTo>
                  <a:close/>
                </a:path>
                <a:path w="62484" h="64008">
                  <a:moveTo>
                    <a:pt x="56387" y="35051"/>
                  </a:moveTo>
                  <a:lnTo>
                    <a:pt x="54863" y="38100"/>
                  </a:lnTo>
                  <a:lnTo>
                    <a:pt x="54863" y="39624"/>
                  </a:lnTo>
                  <a:lnTo>
                    <a:pt x="53339" y="42672"/>
                  </a:lnTo>
                  <a:lnTo>
                    <a:pt x="51815" y="44196"/>
                  </a:lnTo>
                  <a:lnTo>
                    <a:pt x="48768" y="50291"/>
                  </a:lnTo>
                  <a:lnTo>
                    <a:pt x="45720" y="51815"/>
                  </a:lnTo>
                  <a:lnTo>
                    <a:pt x="42672" y="38100"/>
                  </a:lnTo>
                  <a:lnTo>
                    <a:pt x="44196" y="33527"/>
                  </a:lnTo>
                  <a:lnTo>
                    <a:pt x="44196" y="30479"/>
                  </a:lnTo>
                  <a:lnTo>
                    <a:pt x="42672" y="9143"/>
                  </a:lnTo>
                  <a:lnTo>
                    <a:pt x="39624" y="7619"/>
                  </a:lnTo>
                  <a:lnTo>
                    <a:pt x="38100" y="19812"/>
                  </a:lnTo>
                  <a:lnTo>
                    <a:pt x="32003" y="18287"/>
                  </a:lnTo>
                  <a:lnTo>
                    <a:pt x="28956" y="18287"/>
                  </a:lnTo>
                  <a:lnTo>
                    <a:pt x="27432" y="6096"/>
                  </a:lnTo>
                  <a:lnTo>
                    <a:pt x="32003" y="6096"/>
                  </a:lnTo>
                  <a:lnTo>
                    <a:pt x="30480" y="0"/>
                  </a:lnTo>
                  <a:lnTo>
                    <a:pt x="27432" y="0"/>
                  </a:lnTo>
                  <a:lnTo>
                    <a:pt x="24384" y="7619"/>
                  </a:lnTo>
                  <a:lnTo>
                    <a:pt x="24384" y="19812"/>
                  </a:lnTo>
                  <a:lnTo>
                    <a:pt x="23469" y="21031"/>
                  </a:lnTo>
                  <a:lnTo>
                    <a:pt x="23414" y="32142"/>
                  </a:lnTo>
                  <a:lnTo>
                    <a:pt x="23537" y="31834"/>
                  </a:lnTo>
                  <a:lnTo>
                    <a:pt x="24384" y="35051"/>
                  </a:lnTo>
                  <a:lnTo>
                    <a:pt x="25336" y="35432"/>
                  </a:lnTo>
                  <a:lnTo>
                    <a:pt x="25527" y="35813"/>
                  </a:lnTo>
                  <a:lnTo>
                    <a:pt x="24384" y="33527"/>
                  </a:lnTo>
                  <a:lnTo>
                    <a:pt x="24384" y="29717"/>
                  </a:lnTo>
                  <a:lnTo>
                    <a:pt x="25472" y="26996"/>
                  </a:lnTo>
                  <a:lnTo>
                    <a:pt x="24384" y="30479"/>
                  </a:lnTo>
                  <a:lnTo>
                    <a:pt x="27649" y="26125"/>
                  </a:lnTo>
                  <a:lnTo>
                    <a:pt x="27813" y="25907"/>
                  </a:lnTo>
                  <a:lnTo>
                    <a:pt x="28194" y="25907"/>
                  </a:lnTo>
                  <a:lnTo>
                    <a:pt x="31157" y="24722"/>
                  </a:lnTo>
                  <a:lnTo>
                    <a:pt x="31311" y="24661"/>
                  </a:lnTo>
                  <a:lnTo>
                    <a:pt x="34544" y="25738"/>
                  </a:lnTo>
                  <a:lnTo>
                    <a:pt x="35051" y="25908"/>
                  </a:lnTo>
                  <a:lnTo>
                    <a:pt x="35433" y="26860"/>
                  </a:lnTo>
                  <a:lnTo>
                    <a:pt x="35814" y="27050"/>
                  </a:lnTo>
                  <a:lnTo>
                    <a:pt x="35487" y="26996"/>
                  </a:lnTo>
                  <a:lnTo>
                    <a:pt x="37422" y="31834"/>
                  </a:lnTo>
                  <a:lnTo>
                    <a:pt x="38100" y="30479"/>
                  </a:lnTo>
                  <a:lnTo>
                    <a:pt x="38100" y="27431"/>
                  </a:lnTo>
                  <a:lnTo>
                    <a:pt x="36575" y="27431"/>
                  </a:lnTo>
                  <a:lnTo>
                    <a:pt x="33527" y="24384"/>
                  </a:lnTo>
                  <a:lnTo>
                    <a:pt x="32003" y="24384"/>
                  </a:lnTo>
                  <a:lnTo>
                    <a:pt x="31241" y="24638"/>
                  </a:lnTo>
                  <a:lnTo>
                    <a:pt x="31089" y="24688"/>
                  </a:lnTo>
                  <a:lnTo>
                    <a:pt x="27940" y="25738"/>
                  </a:lnTo>
                  <a:lnTo>
                    <a:pt x="27432" y="25908"/>
                  </a:lnTo>
                  <a:lnTo>
                    <a:pt x="25690" y="26561"/>
                  </a:lnTo>
                  <a:lnTo>
                    <a:pt x="24384" y="27431"/>
                  </a:lnTo>
                  <a:lnTo>
                    <a:pt x="27432" y="19812"/>
                  </a:lnTo>
                  <a:lnTo>
                    <a:pt x="35051" y="19812"/>
                  </a:lnTo>
                  <a:lnTo>
                    <a:pt x="39079" y="21118"/>
                  </a:lnTo>
                  <a:lnTo>
                    <a:pt x="39624" y="21336"/>
                  </a:lnTo>
                  <a:lnTo>
                    <a:pt x="41148" y="22860"/>
                  </a:lnTo>
                  <a:lnTo>
                    <a:pt x="42672" y="25908"/>
                  </a:lnTo>
                  <a:lnTo>
                    <a:pt x="42018" y="25037"/>
                  </a:lnTo>
                  <a:lnTo>
                    <a:pt x="41148" y="39624"/>
                  </a:lnTo>
                  <a:lnTo>
                    <a:pt x="39624" y="41148"/>
                  </a:lnTo>
                  <a:lnTo>
                    <a:pt x="38100" y="42672"/>
                  </a:lnTo>
                  <a:lnTo>
                    <a:pt x="35051" y="44196"/>
                  </a:lnTo>
                  <a:lnTo>
                    <a:pt x="32003" y="44196"/>
                  </a:lnTo>
                  <a:lnTo>
                    <a:pt x="30480" y="56387"/>
                  </a:lnTo>
                  <a:lnTo>
                    <a:pt x="30480" y="64008"/>
                  </a:lnTo>
                  <a:lnTo>
                    <a:pt x="32003" y="64008"/>
                  </a:lnTo>
                  <a:lnTo>
                    <a:pt x="32003" y="56387"/>
                  </a:lnTo>
                  <a:lnTo>
                    <a:pt x="39624" y="56387"/>
                  </a:lnTo>
                  <a:lnTo>
                    <a:pt x="42672" y="54863"/>
                  </a:lnTo>
                  <a:lnTo>
                    <a:pt x="44196" y="60960"/>
                  </a:lnTo>
                  <a:lnTo>
                    <a:pt x="47244" y="59436"/>
                  </a:lnTo>
                  <a:lnTo>
                    <a:pt x="50291" y="56387"/>
                  </a:lnTo>
                  <a:lnTo>
                    <a:pt x="53339" y="54863"/>
                  </a:lnTo>
                  <a:lnTo>
                    <a:pt x="54863" y="53339"/>
                  </a:lnTo>
                  <a:lnTo>
                    <a:pt x="56387" y="50291"/>
                  </a:lnTo>
                  <a:lnTo>
                    <a:pt x="57912" y="47243"/>
                  </a:lnTo>
                  <a:lnTo>
                    <a:pt x="56387" y="33527"/>
                  </a:lnTo>
                  <a:lnTo>
                    <a:pt x="56387" y="35051"/>
                  </a:lnTo>
                  <a:close/>
                </a:path>
                <a:path w="62484" h="64008">
                  <a:moveTo>
                    <a:pt x="44196" y="60960"/>
                  </a:moveTo>
                  <a:lnTo>
                    <a:pt x="42672" y="54863"/>
                  </a:lnTo>
                  <a:lnTo>
                    <a:pt x="39624" y="56387"/>
                  </a:lnTo>
                  <a:lnTo>
                    <a:pt x="32003" y="56387"/>
                  </a:lnTo>
                  <a:lnTo>
                    <a:pt x="32003" y="64008"/>
                  </a:lnTo>
                  <a:lnTo>
                    <a:pt x="35051" y="62484"/>
                  </a:lnTo>
                  <a:lnTo>
                    <a:pt x="39624" y="62484"/>
                  </a:lnTo>
                  <a:lnTo>
                    <a:pt x="42672" y="60960"/>
                  </a:lnTo>
                  <a:lnTo>
                    <a:pt x="44196" y="60960"/>
                  </a:lnTo>
                  <a:close/>
                </a:path>
                <a:path w="62484" h="64008">
                  <a:moveTo>
                    <a:pt x="23295" y="31786"/>
                  </a:moveTo>
                  <a:lnTo>
                    <a:pt x="22860" y="30479"/>
                  </a:lnTo>
                  <a:lnTo>
                    <a:pt x="22860" y="41148"/>
                  </a:lnTo>
                  <a:lnTo>
                    <a:pt x="24384" y="42672"/>
                  </a:lnTo>
                  <a:lnTo>
                    <a:pt x="27432" y="44196"/>
                  </a:lnTo>
                  <a:lnTo>
                    <a:pt x="28956" y="44196"/>
                  </a:lnTo>
                  <a:lnTo>
                    <a:pt x="22860" y="33527"/>
                  </a:lnTo>
                  <a:lnTo>
                    <a:pt x="23295" y="31786"/>
                  </a:lnTo>
                  <a:close/>
                </a:path>
                <a:path w="62484" h="64008">
                  <a:moveTo>
                    <a:pt x="27432" y="19812"/>
                  </a:moveTo>
                  <a:lnTo>
                    <a:pt x="24384" y="27431"/>
                  </a:lnTo>
                  <a:lnTo>
                    <a:pt x="25630" y="26600"/>
                  </a:lnTo>
                  <a:lnTo>
                    <a:pt x="25908" y="25908"/>
                  </a:lnTo>
                  <a:lnTo>
                    <a:pt x="27432" y="19812"/>
                  </a:lnTo>
                  <a:close/>
                </a:path>
                <a:path w="62484" h="64008">
                  <a:moveTo>
                    <a:pt x="6096" y="35051"/>
                  </a:moveTo>
                  <a:lnTo>
                    <a:pt x="7620" y="39624"/>
                  </a:lnTo>
                  <a:lnTo>
                    <a:pt x="6096" y="33527"/>
                  </a:lnTo>
                  <a:lnTo>
                    <a:pt x="6096" y="35051"/>
                  </a:lnTo>
                  <a:close/>
                </a:path>
                <a:path w="62484" h="64008">
                  <a:moveTo>
                    <a:pt x="19812" y="54863"/>
                  </a:moveTo>
                  <a:lnTo>
                    <a:pt x="18287" y="35051"/>
                  </a:lnTo>
                  <a:lnTo>
                    <a:pt x="18287" y="53339"/>
                  </a:lnTo>
                  <a:lnTo>
                    <a:pt x="15239" y="51815"/>
                  </a:lnTo>
                  <a:lnTo>
                    <a:pt x="12191" y="48767"/>
                  </a:lnTo>
                  <a:lnTo>
                    <a:pt x="15239" y="59436"/>
                  </a:lnTo>
                  <a:lnTo>
                    <a:pt x="16763" y="60960"/>
                  </a:lnTo>
                  <a:lnTo>
                    <a:pt x="19812" y="60960"/>
                  </a:lnTo>
                  <a:lnTo>
                    <a:pt x="22860" y="62484"/>
                  </a:lnTo>
                  <a:lnTo>
                    <a:pt x="27432" y="62484"/>
                  </a:lnTo>
                  <a:lnTo>
                    <a:pt x="30480" y="64008"/>
                  </a:lnTo>
                  <a:lnTo>
                    <a:pt x="30480" y="56387"/>
                  </a:lnTo>
                  <a:lnTo>
                    <a:pt x="22860" y="56387"/>
                  </a:lnTo>
                  <a:lnTo>
                    <a:pt x="21336" y="39624"/>
                  </a:lnTo>
                  <a:lnTo>
                    <a:pt x="18287" y="30479"/>
                  </a:lnTo>
                  <a:lnTo>
                    <a:pt x="18287" y="27431"/>
                  </a:lnTo>
                  <a:lnTo>
                    <a:pt x="18287" y="30479"/>
                  </a:lnTo>
                  <a:lnTo>
                    <a:pt x="21336" y="39624"/>
                  </a:lnTo>
                  <a:lnTo>
                    <a:pt x="22860" y="41148"/>
                  </a:lnTo>
                  <a:lnTo>
                    <a:pt x="22860" y="30479"/>
                  </a:lnTo>
                  <a:lnTo>
                    <a:pt x="23295" y="31786"/>
                  </a:lnTo>
                  <a:lnTo>
                    <a:pt x="22860" y="33527"/>
                  </a:lnTo>
                  <a:lnTo>
                    <a:pt x="28956" y="44196"/>
                  </a:lnTo>
                  <a:lnTo>
                    <a:pt x="25908" y="36575"/>
                  </a:lnTo>
                  <a:lnTo>
                    <a:pt x="28956" y="38100"/>
                  </a:lnTo>
                  <a:lnTo>
                    <a:pt x="31157" y="37761"/>
                  </a:lnTo>
                  <a:lnTo>
                    <a:pt x="26924" y="36067"/>
                  </a:lnTo>
                  <a:lnTo>
                    <a:pt x="25527" y="35813"/>
                  </a:lnTo>
                  <a:lnTo>
                    <a:pt x="25336" y="35432"/>
                  </a:lnTo>
                  <a:lnTo>
                    <a:pt x="24384" y="35051"/>
                  </a:lnTo>
                  <a:lnTo>
                    <a:pt x="23537" y="31834"/>
                  </a:lnTo>
                  <a:lnTo>
                    <a:pt x="23414" y="32142"/>
                  </a:lnTo>
                  <a:lnTo>
                    <a:pt x="23469" y="21031"/>
                  </a:lnTo>
                  <a:lnTo>
                    <a:pt x="20465" y="25037"/>
                  </a:lnTo>
                  <a:lnTo>
                    <a:pt x="19812" y="25908"/>
                  </a:lnTo>
                  <a:lnTo>
                    <a:pt x="21336" y="22860"/>
                  </a:lnTo>
                  <a:lnTo>
                    <a:pt x="19812" y="9143"/>
                  </a:lnTo>
                  <a:lnTo>
                    <a:pt x="18287" y="10667"/>
                  </a:lnTo>
                  <a:lnTo>
                    <a:pt x="18287" y="33527"/>
                  </a:lnTo>
                  <a:lnTo>
                    <a:pt x="19812" y="38100"/>
                  </a:lnTo>
                  <a:lnTo>
                    <a:pt x="19812" y="54863"/>
                  </a:lnTo>
                  <a:close/>
                </a:path>
                <a:path w="62484" h="64008">
                  <a:moveTo>
                    <a:pt x="6096" y="50291"/>
                  </a:moveTo>
                  <a:lnTo>
                    <a:pt x="7620" y="53339"/>
                  </a:lnTo>
                  <a:lnTo>
                    <a:pt x="6096" y="38100"/>
                  </a:lnTo>
                  <a:lnTo>
                    <a:pt x="6096" y="12191"/>
                  </a:lnTo>
                  <a:lnTo>
                    <a:pt x="4572" y="16763"/>
                  </a:lnTo>
                  <a:lnTo>
                    <a:pt x="3048" y="18287"/>
                  </a:lnTo>
                  <a:lnTo>
                    <a:pt x="1524" y="21336"/>
                  </a:lnTo>
                  <a:lnTo>
                    <a:pt x="1524" y="22860"/>
                  </a:lnTo>
                  <a:lnTo>
                    <a:pt x="0" y="27431"/>
                  </a:lnTo>
                  <a:lnTo>
                    <a:pt x="0" y="35051"/>
                  </a:lnTo>
                  <a:lnTo>
                    <a:pt x="1524" y="39624"/>
                  </a:lnTo>
                  <a:lnTo>
                    <a:pt x="1524" y="42672"/>
                  </a:lnTo>
                  <a:lnTo>
                    <a:pt x="3048" y="44196"/>
                  </a:lnTo>
                  <a:lnTo>
                    <a:pt x="3048" y="47243"/>
                  </a:lnTo>
                  <a:lnTo>
                    <a:pt x="6096" y="50291"/>
                  </a:lnTo>
                  <a:close/>
                </a:path>
                <a:path w="62484" h="64008">
                  <a:moveTo>
                    <a:pt x="6096" y="12191"/>
                  </a:moveTo>
                  <a:lnTo>
                    <a:pt x="6096" y="30479"/>
                  </a:lnTo>
                  <a:lnTo>
                    <a:pt x="6096" y="12191"/>
                  </a:lnTo>
                  <a:close/>
                </a:path>
                <a:path w="62484" h="64008">
                  <a:moveTo>
                    <a:pt x="35356" y="26822"/>
                  </a:moveTo>
                  <a:lnTo>
                    <a:pt x="34671" y="25907"/>
                  </a:lnTo>
                  <a:lnTo>
                    <a:pt x="33528" y="25907"/>
                  </a:lnTo>
                  <a:lnTo>
                    <a:pt x="35356" y="26822"/>
                  </a:lnTo>
                  <a:close/>
                </a:path>
                <a:path w="62484" h="64008">
                  <a:moveTo>
                    <a:pt x="28194" y="25907"/>
                  </a:moveTo>
                  <a:lnTo>
                    <a:pt x="27813" y="25907"/>
                  </a:lnTo>
                  <a:lnTo>
                    <a:pt x="27649" y="26125"/>
                  </a:lnTo>
                  <a:lnTo>
                    <a:pt x="28194" y="25907"/>
                  </a:lnTo>
                  <a:close/>
                </a:path>
                <a:path w="62484" h="64008">
                  <a:moveTo>
                    <a:pt x="24384" y="29717"/>
                  </a:moveTo>
                  <a:lnTo>
                    <a:pt x="24384" y="33527"/>
                  </a:lnTo>
                  <a:lnTo>
                    <a:pt x="24384" y="29717"/>
                  </a:lnTo>
                  <a:close/>
                </a:path>
                <a:path w="62484" h="64008">
                  <a:moveTo>
                    <a:pt x="10668" y="56387"/>
                  </a:moveTo>
                  <a:lnTo>
                    <a:pt x="15239" y="59436"/>
                  </a:lnTo>
                  <a:lnTo>
                    <a:pt x="12191" y="48767"/>
                  </a:lnTo>
                  <a:lnTo>
                    <a:pt x="15239" y="51815"/>
                  </a:lnTo>
                  <a:lnTo>
                    <a:pt x="18287" y="53339"/>
                  </a:lnTo>
                  <a:lnTo>
                    <a:pt x="18287" y="35051"/>
                  </a:lnTo>
                  <a:lnTo>
                    <a:pt x="19812" y="54863"/>
                  </a:lnTo>
                  <a:lnTo>
                    <a:pt x="19812" y="38100"/>
                  </a:lnTo>
                  <a:lnTo>
                    <a:pt x="18287" y="33527"/>
                  </a:lnTo>
                  <a:lnTo>
                    <a:pt x="18287" y="10667"/>
                  </a:lnTo>
                  <a:lnTo>
                    <a:pt x="15239" y="12191"/>
                  </a:lnTo>
                  <a:lnTo>
                    <a:pt x="12191" y="15239"/>
                  </a:lnTo>
                  <a:lnTo>
                    <a:pt x="10668" y="47243"/>
                  </a:lnTo>
                  <a:lnTo>
                    <a:pt x="10668" y="56387"/>
                  </a:lnTo>
                  <a:close/>
                </a:path>
                <a:path w="62484" h="64008">
                  <a:moveTo>
                    <a:pt x="7620" y="39624"/>
                  </a:moveTo>
                  <a:lnTo>
                    <a:pt x="7620" y="42672"/>
                  </a:lnTo>
                  <a:lnTo>
                    <a:pt x="9144" y="44196"/>
                  </a:lnTo>
                  <a:lnTo>
                    <a:pt x="7620" y="22860"/>
                  </a:lnTo>
                  <a:lnTo>
                    <a:pt x="6096" y="25908"/>
                  </a:lnTo>
                  <a:lnTo>
                    <a:pt x="7620" y="39624"/>
                  </a:lnTo>
                  <a:close/>
                </a:path>
              </a:pathLst>
            </a:custGeom>
            <a:solidFill>
              <a:srgbClr val="000000"/>
            </a:solidFill>
          </p:spPr>
          <p:txBody>
            <a:bodyPr wrap="square" lIns="0" tIns="0" rIns="0" bIns="0" rtlCol="0">
              <a:noAutofit/>
            </a:bodyPr>
            <a:lstStyle/>
            <a:p>
              <a:endParaRPr/>
            </a:p>
          </p:txBody>
        </p:sp>
        <p:sp>
          <p:nvSpPr>
            <p:cNvPr id="140" name="object 140"/>
            <p:cNvSpPr/>
            <p:nvPr/>
          </p:nvSpPr>
          <p:spPr>
            <a:xfrm>
              <a:off x="2976372" y="2385060"/>
              <a:ext cx="370331" cy="836676"/>
            </a:xfrm>
            <a:custGeom>
              <a:avLst/>
              <a:gdLst/>
              <a:ahLst/>
              <a:cxnLst/>
              <a:rect l="l" t="t" r="r" b="b"/>
              <a:pathLst>
                <a:path w="370331" h="836676">
                  <a:moveTo>
                    <a:pt x="368807" y="816863"/>
                  </a:moveTo>
                  <a:lnTo>
                    <a:pt x="367283" y="804671"/>
                  </a:lnTo>
                  <a:lnTo>
                    <a:pt x="365760" y="797051"/>
                  </a:lnTo>
                  <a:lnTo>
                    <a:pt x="364236" y="795527"/>
                  </a:lnTo>
                  <a:lnTo>
                    <a:pt x="359663" y="784859"/>
                  </a:lnTo>
                  <a:lnTo>
                    <a:pt x="355091" y="780288"/>
                  </a:lnTo>
                  <a:lnTo>
                    <a:pt x="352043" y="775715"/>
                  </a:lnTo>
                  <a:lnTo>
                    <a:pt x="345948" y="769619"/>
                  </a:lnTo>
                  <a:lnTo>
                    <a:pt x="341375" y="765047"/>
                  </a:lnTo>
                  <a:lnTo>
                    <a:pt x="333755" y="760476"/>
                  </a:lnTo>
                  <a:lnTo>
                    <a:pt x="327660" y="755903"/>
                  </a:lnTo>
                  <a:lnTo>
                    <a:pt x="320039" y="751331"/>
                  </a:lnTo>
                  <a:lnTo>
                    <a:pt x="312419" y="748283"/>
                  </a:lnTo>
                  <a:lnTo>
                    <a:pt x="297179" y="740663"/>
                  </a:lnTo>
                  <a:lnTo>
                    <a:pt x="280415" y="733043"/>
                  </a:lnTo>
                  <a:lnTo>
                    <a:pt x="263651" y="723900"/>
                  </a:lnTo>
                  <a:lnTo>
                    <a:pt x="246887" y="713231"/>
                  </a:lnTo>
                  <a:lnTo>
                    <a:pt x="237744" y="708659"/>
                  </a:lnTo>
                  <a:lnTo>
                    <a:pt x="230123" y="701039"/>
                  </a:lnTo>
                  <a:lnTo>
                    <a:pt x="220979" y="694943"/>
                  </a:lnTo>
                  <a:lnTo>
                    <a:pt x="213359" y="687323"/>
                  </a:lnTo>
                  <a:lnTo>
                    <a:pt x="204215" y="678179"/>
                  </a:lnTo>
                  <a:lnTo>
                    <a:pt x="195071" y="669035"/>
                  </a:lnTo>
                  <a:lnTo>
                    <a:pt x="185927" y="658367"/>
                  </a:lnTo>
                  <a:lnTo>
                    <a:pt x="176783" y="646176"/>
                  </a:lnTo>
                  <a:lnTo>
                    <a:pt x="166115" y="633983"/>
                  </a:lnTo>
                  <a:lnTo>
                    <a:pt x="156971" y="621791"/>
                  </a:lnTo>
                  <a:lnTo>
                    <a:pt x="135635" y="595883"/>
                  </a:lnTo>
                  <a:lnTo>
                    <a:pt x="117347" y="569976"/>
                  </a:lnTo>
                  <a:lnTo>
                    <a:pt x="99059" y="542543"/>
                  </a:lnTo>
                  <a:lnTo>
                    <a:pt x="89915" y="530351"/>
                  </a:lnTo>
                  <a:lnTo>
                    <a:pt x="82295" y="518159"/>
                  </a:lnTo>
                  <a:lnTo>
                    <a:pt x="76200" y="505967"/>
                  </a:lnTo>
                  <a:lnTo>
                    <a:pt x="70103" y="495300"/>
                  </a:lnTo>
                  <a:lnTo>
                    <a:pt x="65531" y="484631"/>
                  </a:lnTo>
                  <a:lnTo>
                    <a:pt x="60959" y="475488"/>
                  </a:lnTo>
                  <a:lnTo>
                    <a:pt x="57911" y="466343"/>
                  </a:lnTo>
                  <a:lnTo>
                    <a:pt x="53339" y="457200"/>
                  </a:lnTo>
                  <a:lnTo>
                    <a:pt x="48767" y="438911"/>
                  </a:lnTo>
                  <a:lnTo>
                    <a:pt x="44195" y="422147"/>
                  </a:lnTo>
                  <a:lnTo>
                    <a:pt x="42671" y="403859"/>
                  </a:lnTo>
                  <a:lnTo>
                    <a:pt x="41147" y="385571"/>
                  </a:lnTo>
                  <a:lnTo>
                    <a:pt x="39623" y="365759"/>
                  </a:lnTo>
                  <a:lnTo>
                    <a:pt x="38100" y="344423"/>
                  </a:lnTo>
                  <a:lnTo>
                    <a:pt x="38100" y="323088"/>
                  </a:lnTo>
                  <a:lnTo>
                    <a:pt x="39623" y="298703"/>
                  </a:lnTo>
                  <a:lnTo>
                    <a:pt x="42671" y="272795"/>
                  </a:lnTo>
                  <a:lnTo>
                    <a:pt x="47243" y="246887"/>
                  </a:lnTo>
                  <a:lnTo>
                    <a:pt x="50291" y="220979"/>
                  </a:lnTo>
                  <a:lnTo>
                    <a:pt x="54863" y="193547"/>
                  </a:lnTo>
                  <a:lnTo>
                    <a:pt x="56387" y="169163"/>
                  </a:lnTo>
                  <a:lnTo>
                    <a:pt x="57911" y="156971"/>
                  </a:lnTo>
                  <a:lnTo>
                    <a:pt x="59435" y="144779"/>
                  </a:lnTo>
                  <a:lnTo>
                    <a:pt x="59435" y="85343"/>
                  </a:lnTo>
                  <a:lnTo>
                    <a:pt x="57911" y="67055"/>
                  </a:lnTo>
                  <a:lnTo>
                    <a:pt x="56387" y="48767"/>
                  </a:lnTo>
                  <a:lnTo>
                    <a:pt x="54863" y="32003"/>
                  </a:lnTo>
                  <a:lnTo>
                    <a:pt x="51815" y="0"/>
                  </a:lnTo>
                  <a:lnTo>
                    <a:pt x="13715" y="4571"/>
                  </a:lnTo>
                  <a:lnTo>
                    <a:pt x="16763" y="36575"/>
                  </a:lnTo>
                  <a:lnTo>
                    <a:pt x="18287" y="53339"/>
                  </a:lnTo>
                  <a:lnTo>
                    <a:pt x="19811" y="70103"/>
                  </a:lnTo>
                  <a:lnTo>
                    <a:pt x="21335" y="86867"/>
                  </a:lnTo>
                  <a:lnTo>
                    <a:pt x="21335" y="144779"/>
                  </a:lnTo>
                  <a:lnTo>
                    <a:pt x="19811" y="155447"/>
                  </a:lnTo>
                  <a:lnTo>
                    <a:pt x="19811" y="166115"/>
                  </a:lnTo>
                  <a:lnTo>
                    <a:pt x="16763" y="190500"/>
                  </a:lnTo>
                  <a:lnTo>
                    <a:pt x="12191" y="214883"/>
                  </a:lnTo>
                  <a:lnTo>
                    <a:pt x="9143" y="240791"/>
                  </a:lnTo>
                  <a:lnTo>
                    <a:pt x="4571" y="268223"/>
                  </a:lnTo>
                  <a:lnTo>
                    <a:pt x="1523" y="294131"/>
                  </a:lnTo>
                  <a:lnTo>
                    <a:pt x="0" y="320039"/>
                  </a:lnTo>
                  <a:lnTo>
                    <a:pt x="0" y="344423"/>
                  </a:lnTo>
                  <a:lnTo>
                    <a:pt x="1523" y="367283"/>
                  </a:lnTo>
                  <a:lnTo>
                    <a:pt x="3047" y="388619"/>
                  </a:lnTo>
                  <a:lnTo>
                    <a:pt x="4571" y="408431"/>
                  </a:lnTo>
                  <a:lnTo>
                    <a:pt x="7619" y="426719"/>
                  </a:lnTo>
                  <a:lnTo>
                    <a:pt x="10667" y="448055"/>
                  </a:lnTo>
                  <a:lnTo>
                    <a:pt x="16763" y="467867"/>
                  </a:lnTo>
                  <a:lnTo>
                    <a:pt x="21335" y="478535"/>
                  </a:lnTo>
                  <a:lnTo>
                    <a:pt x="25907" y="489203"/>
                  </a:lnTo>
                  <a:lnTo>
                    <a:pt x="30479" y="501395"/>
                  </a:lnTo>
                  <a:lnTo>
                    <a:pt x="36575" y="512063"/>
                  </a:lnTo>
                  <a:lnTo>
                    <a:pt x="42671" y="524255"/>
                  </a:lnTo>
                  <a:lnTo>
                    <a:pt x="50291" y="536447"/>
                  </a:lnTo>
                  <a:lnTo>
                    <a:pt x="57911" y="550163"/>
                  </a:lnTo>
                  <a:lnTo>
                    <a:pt x="67055" y="563879"/>
                  </a:lnTo>
                  <a:lnTo>
                    <a:pt x="85343" y="591311"/>
                  </a:lnTo>
                  <a:lnTo>
                    <a:pt x="105155" y="618743"/>
                  </a:lnTo>
                  <a:lnTo>
                    <a:pt x="126491" y="644651"/>
                  </a:lnTo>
                  <a:lnTo>
                    <a:pt x="137159" y="658367"/>
                  </a:lnTo>
                  <a:lnTo>
                    <a:pt x="147827" y="670559"/>
                  </a:lnTo>
                  <a:lnTo>
                    <a:pt x="156971" y="682751"/>
                  </a:lnTo>
                  <a:lnTo>
                    <a:pt x="167639" y="693419"/>
                  </a:lnTo>
                  <a:lnTo>
                    <a:pt x="176783" y="704088"/>
                  </a:lnTo>
                  <a:lnTo>
                    <a:pt x="185927" y="713231"/>
                  </a:lnTo>
                  <a:lnTo>
                    <a:pt x="195071" y="722376"/>
                  </a:lnTo>
                  <a:lnTo>
                    <a:pt x="205739" y="731519"/>
                  </a:lnTo>
                  <a:lnTo>
                    <a:pt x="214883" y="739139"/>
                  </a:lnTo>
                  <a:lnTo>
                    <a:pt x="225551" y="745235"/>
                  </a:lnTo>
                  <a:lnTo>
                    <a:pt x="245363" y="757427"/>
                  </a:lnTo>
                  <a:lnTo>
                    <a:pt x="263651" y="766571"/>
                  </a:lnTo>
                  <a:lnTo>
                    <a:pt x="280415" y="775715"/>
                  </a:lnTo>
                  <a:lnTo>
                    <a:pt x="297179" y="781811"/>
                  </a:lnTo>
                  <a:lnTo>
                    <a:pt x="303275" y="786383"/>
                  </a:lnTo>
                  <a:lnTo>
                    <a:pt x="309372" y="789431"/>
                  </a:lnTo>
                  <a:lnTo>
                    <a:pt x="313943" y="792479"/>
                  </a:lnTo>
                  <a:lnTo>
                    <a:pt x="316991" y="795527"/>
                  </a:lnTo>
                  <a:lnTo>
                    <a:pt x="321563" y="798576"/>
                  </a:lnTo>
                  <a:lnTo>
                    <a:pt x="323088" y="801623"/>
                  </a:lnTo>
                  <a:lnTo>
                    <a:pt x="326136" y="803147"/>
                  </a:lnTo>
                  <a:lnTo>
                    <a:pt x="327660" y="806195"/>
                  </a:lnTo>
                  <a:lnTo>
                    <a:pt x="330707" y="812291"/>
                  </a:lnTo>
                  <a:lnTo>
                    <a:pt x="329183" y="809243"/>
                  </a:lnTo>
                  <a:lnTo>
                    <a:pt x="330707" y="816863"/>
                  </a:lnTo>
                  <a:lnTo>
                    <a:pt x="332231" y="819911"/>
                  </a:lnTo>
                  <a:lnTo>
                    <a:pt x="332231" y="824483"/>
                  </a:lnTo>
                  <a:lnTo>
                    <a:pt x="333755" y="829055"/>
                  </a:lnTo>
                  <a:lnTo>
                    <a:pt x="333755" y="830579"/>
                  </a:lnTo>
                  <a:lnTo>
                    <a:pt x="335279" y="833627"/>
                  </a:lnTo>
                  <a:lnTo>
                    <a:pt x="335279" y="836676"/>
                  </a:lnTo>
                  <a:lnTo>
                    <a:pt x="369893" y="820121"/>
                  </a:lnTo>
                  <a:lnTo>
                    <a:pt x="370331" y="821435"/>
                  </a:lnTo>
                  <a:lnTo>
                    <a:pt x="370331" y="818388"/>
                  </a:lnTo>
                  <a:lnTo>
                    <a:pt x="368807" y="812291"/>
                  </a:lnTo>
                  <a:lnTo>
                    <a:pt x="367283" y="804671"/>
                  </a:lnTo>
                  <a:lnTo>
                    <a:pt x="368807" y="816863"/>
                  </a:lnTo>
                  <a:close/>
                </a:path>
              </a:pathLst>
            </a:custGeom>
            <a:solidFill>
              <a:srgbClr val="FF0000"/>
            </a:solidFill>
          </p:spPr>
          <p:txBody>
            <a:bodyPr wrap="square" lIns="0" tIns="0" rIns="0" bIns="0" rtlCol="0">
              <a:noAutofit/>
            </a:bodyPr>
            <a:lstStyle/>
            <a:p>
              <a:endParaRPr/>
            </a:p>
          </p:txBody>
        </p:sp>
        <p:sp>
          <p:nvSpPr>
            <p:cNvPr id="141" name="object 141"/>
            <p:cNvSpPr/>
            <p:nvPr/>
          </p:nvSpPr>
          <p:spPr>
            <a:xfrm>
              <a:off x="2985516" y="2350007"/>
              <a:ext cx="42671" cy="42672"/>
            </a:xfrm>
            <a:custGeom>
              <a:avLst/>
              <a:gdLst/>
              <a:ahLst/>
              <a:cxnLst/>
              <a:rect l="l" t="t" r="r" b="b"/>
              <a:pathLst>
                <a:path w="42671" h="42672">
                  <a:moveTo>
                    <a:pt x="0" y="21336"/>
                  </a:moveTo>
                  <a:lnTo>
                    <a:pt x="758" y="26869"/>
                  </a:lnTo>
                  <a:lnTo>
                    <a:pt x="8661" y="38266"/>
                  </a:lnTo>
                  <a:lnTo>
                    <a:pt x="21335" y="42672"/>
                  </a:lnTo>
                  <a:lnTo>
                    <a:pt x="26869" y="42009"/>
                  </a:lnTo>
                  <a:lnTo>
                    <a:pt x="38266" y="34656"/>
                  </a:lnTo>
                  <a:lnTo>
                    <a:pt x="42671" y="21336"/>
                  </a:lnTo>
                  <a:lnTo>
                    <a:pt x="42009" y="15802"/>
                  </a:lnTo>
                  <a:lnTo>
                    <a:pt x="34656" y="4405"/>
                  </a:lnTo>
                  <a:lnTo>
                    <a:pt x="21335" y="0"/>
                  </a:lnTo>
                  <a:lnTo>
                    <a:pt x="16315" y="662"/>
                  </a:lnTo>
                  <a:lnTo>
                    <a:pt x="4874" y="8015"/>
                  </a:lnTo>
                  <a:lnTo>
                    <a:pt x="0" y="21336"/>
                  </a:lnTo>
                  <a:close/>
                </a:path>
              </a:pathLst>
            </a:custGeom>
            <a:solidFill>
              <a:srgbClr val="FEFFFE"/>
            </a:solidFill>
          </p:spPr>
          <p:txBody>
            <a:bodyPr wrap="square" lIns="0" tIns="0" rIns="0" bIns="0" rtlCol="0">
              <a:noAutofit/>
            </a:bodyPr>
            <a:lstStyle/>
            <a:p>
              <a:endParaRPr/>
            </a:p>
          </p:txBody>
        </p:sp>
        <p:sp>
          <p:nvSpPr>
            <p:cNvPr id="142" name="object 142"/>
            <p:cNvSpPr/>
            <p:nvPr/>
          </p:nvSpPr>
          <p:spPr>
            <a:xfrm>
              <a:off x="2967228" y="2331719"/>
              <a:ext cx="80772" cy="80772"/>
            </a:xfrm>
            <a:custGeom>
              <a:avLst/>
              <a:gdLst/>
              <a:ahLst/>
              <a:cxnLst/>
              <a:rect l="l" t="t" r="r" b="b"/>
              <a:pathLst>
                <a:path w="80772" h="80772">
                  <a:moveTo>
                    <a:pt x="41148" y="36575"/>
                  </a:moveTo>
                  <a:lnTo>
                    <a:pt x="41300" y="37033"/>
                  </a:lnTo>
                  <a:lnTo>
                    <a:pt x="42672" y="36575"/>
                  </a:lnTo>
                  <a:lnTo>
                    <a:pt x="41148" y="0"/>
                  </a:lnTo>
                  <a:lnTo>
                    <a:pt x="38100" y="0"/>
                  </a:lnTo>
                  <a:lnTo>
                    <a:pt x="36576" y="39624"/>
                  </a:lnTo>
                  <a:lnTo>
                    <a:pt x="36880" y="40233"/>
                  </a:lnTo>
                  <a:lnTo>
                    <a:pt x="36576" y="41148"/>
                  </a:lnTo>
                  <a:lnTo>
                    <a:pt x="33528" y="0"/>
                  </a:lnTo>
                  <a:lnTo>
                    <a:pt x="30480" y="0"/>
                  </a:lnTo>
                  <a:lnTo>
                    <a:pt x="25908" y="1524"/>
                  </a:lnTo>
                  <a:lnTo>
                    <a:pt x="22860" y="3048"/>
                  </a:lnTo>
                  <a:lnTo>
                    <a:pt x="18288" y="6096"/>
                  </a:lnTo>
                  <a:lnTo>
                    <a:pt x="16764" y="7620"/>
                  </a:lnTo>
                  <a:lnTo>
                    <a:pt x="13716" y="9144"/>
                  </a:lnTo>
                  <a:lnTo>
                    <a:pt x="10668" y="12192"/>
                  </a:lnTo>
                  <a:lnTo>
                    <a:pt x="7620" y="16763"/>
                  </a:lnTo>
                  <a:lnTo>
                    <a:pt x="6096" y="18287"/>
                  </a:lnTo>
                  <a:lnTo>
                    <a:pt x="4572" y="22860"/>
                  </a:lnTo>
                  <a:lnTo>
                    <a:pt x="3048" y="22860"/>
                  </a:lnTo>
                  <a:lnTo>
                    <a:pt x="3048" y="25908"/>
                  </a:lnTo>
                  <a:lnTo>
                    <a:pt x="1524" y="30480"/>
                  </a:lnTo>
                  <a:lnTo>
                    <a:pt x="0" y="33528"/>
                  </a:lnTo>
                  <a:lnTo>
                    <a:pt x="0" y="47244"/>
                  </a:lnTo>
                  <a:lnTo>
                    <a:pt x="1524" y="50292"/>
                  </a:lnTo>
                  <a:lnTo>
                    <a:pt x="3048" y="53340"/>
                  </a:lnTo>
                  <a:lnTo>
                    <a:pt x="3048" y="57912"/>
                  </a:lnTo>
                  <a:lnTo>
                    <a:pt x="6096" y="60960"/>
                  </a:lnTo>
                  <a:lnTo>
                    <a:pt x="7620" y="64008"/>
                  </a:lnTo>
                  <a:lnTo>
                    <a:pt x="10668" y="67056"/>
                  </a:lnTo>
                  <a:lnTo>
                    <a:pt x="12192" y="70104"/>
                  </a:lnTo>
                  <a:lnTo>
                    <a:pt x="15240" y="71628"/>
                  </a:lnTo>
                  <a:lnTo>
                    <a:pt x="18288" y="74675"/>
                  </a:lnTo>
                  <a:lnTo>
                    <a:pt x="22860" y="76200"/>
                  </a:lnTo>
                  <a:lnTo>
                    <a:pt x="22860" y="77724"/>
                  </a:lnTo>
                  <a:lnTo>
                    <a:pt x="25908" y="77724"/>
                  </a:lnTo>
                  <a:lnTo>
                    <a:pt x="30480" y="79248"/>
                  </a:lnTo>
                  <a:lnTo>
                    <a:pt x="33528" y="80772"/>
                  </a:lnTo>
                  <a:lnTo>
                    <a:pt x="45720" y="80772"/>
                  </a:lnTo>
                  <a:lnTo>
                    <a:pt x="42672" y="42672"/>
                  </a:lnTo>
                  <a:lnTo>
                    <a:pt x="41148" y="42672"/>
                  </a:lnTo>
                  <a:lnTo>
                    <a:pt x="41452" y="41757"/>
                  </a:lnTo>
                  <a:lnTo>
                    <a:pt x="41656" y="41655"/>
                  </a:lnTo>
                  <a:lnTo>
                    <a:pt x="42672" y="41148"/>
                  </a:lnTo>
                  <a:lnTo>
                    <a:pt x="41757" y="41452"/>
                  </a:lnTo>
                  <a:lnTo>
                    <a:pt x="41529" y="41528"/>
                  </a:lnTo>
                  <a:lnTo>
                    <a:pt x="40385" y="42291"/>
                  </a:lnTo>
                  <a:lnTo>
                    <a:pt x="39624" y="42672"/>
                  </a:lnTo>
                  <a:lnTo>
                    <a:pt x="39243" y="42290"/>
                  </a:lnTo>
                  <a:lnTo>
                    <a:pt x="38100" y="42672"/>
                  </a:lnTo>
                  <a:lnTo>
                    <a:pt x="37011" y="40494"/>
                  </a:lnTo>
                  <a:lnTo>
                    <a:pt x="36957" y="40004"/>
                  </a:lnTo>
                  <a:lnTo>
                    <a:pt x="37185" y="40233"/>
                  </a:lnTo>
                  <a:lnTo>
                    <a:pt x="37338" y="38861"/>
                  </a:lnTo>
                  <a:lnTo>
                    <a:pt x="38100" y="36575"/>
                  </a:lnTo>
                  <a:lnTo>
                    <a:pt x="39243" y="36957"/>
                  </a:lnTo>
                  <a:lnTo>
                    <a:pt x="38862" y="37718"/>
                  </a:lnTo>
                  <a:lnTo>
                    <a:pt x="39014" y="37795"/>
                  </a:lnTo>
                  <a:lnTo>
                    <a:pt x="40385" y="37338"/>
                  </a:lnTo>
                  <a:lnTo>
                    <a:pt x="39928" y="37185"/>
                  </a:lnTo>
                  <a:lnTo>
                    <a:pt x="39116" y="37591"/>
                  </a:lnTo>
                  <a:lnTo>
                    <a:pt x="39346" y="36991"/>
                  </a:lnTo>
                  <a:lnTo>
                    <a:pt x="39624" y="36575"/>
                  </a:lnTo>
                  <a:lnTo>
                    <a:pt x="41148" y="36575"/>
                  </a:lnTo>
                  <a:close/>
                </a:path>
                <a:path w="80772" h="80772">
                  <a:moveTo>
                    <a:pt x="41656" y="37591"/>
                  </a:moveTo>
                  <a:lnTo>
                    <a:pt x="41452" y="37490"/>
                  </a:lnTo>
                  <a:lnTo>
                    <a:pt x="40843" y="37185"/>
                  </a:lnTo>
                  <a:lnTo>
                    <a:pt x="40385" y="36957"/>
                  </a:lnTo>
                  <a:lnTo>
                    <a:pt x="40131" y="37084"/>
                  </a:lnTo>
                  <a:lnTo>
                    <a:pt x="40385" y="37338"/>
                  </a:lnTo>
                  <a:lnTo>
                    <a:pt x="41529" y="37718"/>
                  </a:lnTo>
                  <a:close/>
                </a:path>
                <a:path w="80772" h="80772">
                  <a:moveTo>
                    <a:pt x="36576" y="39624"/>
                  </a:moveTo>
                  <a:lnTo>
                    <a:pt x="38100" y="0"/>
                  </a:lnTo>
                  <a:lnTo>
                    <a:pt x="33528" y="0"/>
                  </a:lnTo>
                  <a:lnTo>
                    <a:pt x="36576" y="41148"/>
                  </a:lnTo>
                  <a:lnTo>
                    <a:pt x="36880" y="40233"/>
                  </a:lnTo>
                  <a:lnTo>
                    <a:pt x="36576" y="39624"/>
                  </a:lnTo>
                  <a:close/>
                </a:path>
                <a:path w="80772" h="80772">
                  <a:moveTo>
                    <a:pt x="40385" y="41910"/>
                  </a:moveTo>
                  <a:lnTo>
                    <a:pt x="39928" y="42062"/>
                  </a:lnTo>
                  <a:lnTo>
                    <a:pt x="40131" y="42164"/>
                  </a:lnTo>
                  <a:lnTo>
                    <a:pt x="40385" y="41910"/>
                  </a:lnTo>
                  <a:close/>
                </a:path>
                <a:path w="80772" h="80772">
                  <a:moveTo>
                    <a:pt x="42672" y="38100"/>
                  </a:moveTo>
                  <a:lnTo>
                    <a:pt x="41656" y="37591"/>
                  </a:lnTo>
                  <a:lnTo>
                    <a:pt x="40386" y="37337"/>
                  </a:lnTo>
                  <a:lnTo>
                    <a:pt x="40131" y="37084"/>
                  </a:lnTo>
                  <a:lnTo>
                    <a:pt x="40385" y="36957"/>
                  </a:lnTo>
                  <a:lnTo>
                    <a:pt x="40843" y="37185"/>
                  </a:lnTo>
                  <a:lnTo>
                    <a:pt x="41452" y="37490"/>
                  </a:lnTo>
                  <a:lnTo>
                    <a:pt x="41656" y="37591"/>
                  </a:lnTo>
                  <a:lnTo>
                    <a:pt x="42672" y="38100"/>
                  </a:lnTo>
                  <a:lnTo>
                    <a:pt x="42672" y="39624"/>
                  </a:lnTo>
                  <a:lnTo>
                    <a:pt x="42367" y="40233"/>
                  </a:lnTo>
                  <a:lnTo>
                    <a:pt x="41910" y="40385"/>
                  </a:lnTo>
                  <a:lnTo>
                    <a:pt x="40385" y="41910"/>
                  </a:lnTo>
                  <a:lnTo>
                    <a:pt x="40131" y="42164"/>
                  </a:lnTo>
                  <a:lnTo>
                    <a:pt x="39928" y="42062"/>
                  </a:lnTo>
                  <a:lnTo>
                    <a:pt x="38100" y="41147"/>
                  </a:lnTo>
                  <a:lnTo>
                    <a:pt x="38100" y="38861"/>
                  </a:lnTo>
                  <a:lnTo>
                    <a:pt x="38753" y="37882"/>
                  </a:lnTo>
                  <a:lnTo>
                    <a:pt x="38100" y="38100"/>
                  </a:lnTo>
                  <a:lnTo>
                    <a:pt x="37338" y="38861"/>
                  </a:lnTo>
                  <a:lnTo>
                    <a:pt x="37185" y="40233"/>
                  </a:lnTo>
                  <a:lnTo>
                    <a:pt x="36957" y="40004"/>
                  </a:lnTo>
                  <a:lnTo>
                    <a:pt x="37011" y="40494"/>
                  </a:lnTo>
                  <a:lnTo>
                    <a:pt x="38100" y="42672"/>
                  </a:lnTo>
                  <a:lnTo>
                    <a:pt x="39243" y="42290"/>
                  </a:lnTo>
                  <a:lnTo>
                    <a:pt x="39624" y="42672"/>
                  </a:lnTo>
                  <a:lnTo>
                    <a:pt x="40385" y="42291"/>
                  </a:lnTo>
                  <a:lnTo>
                    <a:pt x="41529" y="41528"/>
                  </a:lnTo>
                  <a:lnTo>
                    <a:pt x="41757" y="41452"/>
                  </a:lnTo>
                  <a:lnTo>
                    <a:pt x="42672" y="41148"/>
                  </a:lnTo>
                  <a:lnTo>
                    <a:pt x="41656" y="41655"/>
                  </a:lnTo>
                  <a:lnTo>
                    <a:pt x="41452" y="41757"/>
                  </a:lnTo>
                  <a:lnTo>
                    <a:pt x="41148" y="42672"/>
                  </a:lnTo>
                  <a:lnTo>
                    <a:pt x="42672" y="42672"/>
                  </a:lnTo>
                  <a:lnTo>
                    <a:pt x="45720" y="80772"/>
                  </a:lnTo>
                  <a:lnTo>
                    <a:pt x="47244" y="79248"/>
                  </a:lnTo>
                  <a:lnTo>
                    <a:pt x="50292" y="79248"/>
                  </a:lnTo>
                  <a:lnTo>
                    <a:pt x="53340" y="77724"/>
                  </a:lnTo>
                  <a:lnTo>
                    <a:pt x="54864" y="77724"/>
                  </a:lnTo>
                  <a:lnTo>
                    <a:pt x="57912" y="76200"/>
                  </a:lnTo>
                  <a:lnTo>
                    <a:pt x="60960" y="74675"/>
                  </a:lnTo>
                  <a:lnTo>
                    <a:pt x="64008" y="71628"/>
                  </a:lnTo>
                  <a:lnTo>
                    <a:pt x="67056" y="70104"/>
                  </a:lnTo>
                  <a:lnTo>
                    <a:pt x="70104" y="67056"/>
                  </a:lnTo>
                  <a:lnTo>
                    <a:pt x="71628" y="64008"/>
                  </a:lnTo>
                  <a:lnTo>
                    <a:pt x="74676" y="60960"/>
                  </a:lnTo>
                  <a:lnTo>
                    <a:pt x="76200" y="57912"/>
                  </a:lnTo>
                  <a:lnTo>
                    <a:pt x="76200" y="56387"/>
                  </a:lnTo>
                  <a:lnTo>
                    <a:pt x="77724" y="53340"/>
                  </a:lnTo>
                  <a:lnTo>
                    <a:pt x="79248" y="50292"/>
                  </a:lnTo>
                  <a:lnTo>
                    <a:pt x="79248" y="45720"/>
                  </a:lnTo>
                  <a:lnTo>
                    <a:pt x="80772" y="41148"/>
                  </a:lnTo>
                  <a:lnTo>
                    <a:pt x="80772" y="38100"/>
                  </a:lnTo>
                  <a:lnTo>
                    <a:pt x="79248" y="33528"/>
                  </a:lnTo>
                  <a:lnTo>
                    <a:pt x="79248" y="30480"/>
                  </a:lnTo>
                  <a:lnTo>
                    <a:pt x="77724" y="25908"/>
                  </a:lnTo>
                  <a:lnTo>
                    <a:pt x="76200" y="22860"/>
                  </a:lnTo>
                  <a:lnTo>
                    <a:pt x="74676" y="18287"/>
                  </a:lnTo>
                  <a:lnTo>
                    <a:pt x="73152" y="16763"/>
                  </a:lnTo>
                  <a:lnTo>
                    <a:pt x="70104" y="12192"/>
                  </a:lnTo>
                  <a:lnTo>
                    <a:pt x="68580" y="12192"/>
                  </a:lnTo>
                  <a:lnTo>
                    <a:pt x="67056" y="9144"/>
                  </a:lnTo>
                  <a:lnTo>
                    <a:pt x="64008" y="7620"/>
                  </a:lnTo>
                  <a:lnTo>
                    <a:pt x="60960" y="6096"/>
                  </a:lnTo>
                  <a:lnTo>
                    <a:pt x="57912" y="3048"/>
                  </a:lnTo>
                  <a:lnTo>
                    <a:pt x="56388" y="3048"/>
                  </a:lnTo>
                  <a:lnTo>
                    <a:pt x="53340" y="1524"/>
                  </a:lnTo>
                  <a:lnTo>
                    <a:pt x="50292" y="0"/>
                  </a:lnTo>
                  <a:lnTo>
                    <a:pt x="41148" y="0"/>
                  </a:lnTo>
                  <a:lnTo>
                    <a:pt x="42672" y="36575"/>
                  </a:lnTo>
                  <a:lnTo>
                    <a:pt x="41365" y="37011"/>
                  </a:lnTo>
                  <a:lnTo>
                    <a:pt x="41148" y="36575"/>
                  </a:lnTo>
                  <a:lnTo>
                    <a:pt x="39624" y="36575"/>
                  </a:lnTo>
                  <a:lnTo>
                    <a:pt x="39406" y="37011"/>
                  </a:lnTo>
                  <a:lnTo>
                    <a:pt x="39116" y="37591"/>
                  </a:lnTo>
                  <a:lnTo>
                    <a:pt x="39928" y="37185"/>
                  </a:lnTo>
                  <a:lnTo>
                    <a:pt x="40385" y="37338"/>
                  </a:lnTo>
                  <a:lnTo>
                    <a:pt x="41910" y="38861"/>
                  </a:lnTo>
                  <a:lnTo>
                    <a:pt x="41757" y="37795"/>
                  </a:lnTo>
                  <a:lnTo>
                    <a:pt x="42672" y="38100"/>
                  </a:lnTo>
                  <a:close/>
                </a:path>
                <a:path w="80772" h="80772">
                  <a:moveTo>
                    <a:pt x="38100" y="38100"/>
                  </a:moveTo>
                  <a:lnTo>
                    <a:pt x="38753" y="37882"/>
                  </a:lnTo>
                  <a:lnTo>
                    <a:pt x="39014" y="37795"/>
                  </a:lnTo>
                  <a:lnTo>
                    <a:pt x="38862" y="37718"/>
                  </a:lnTo>
                  <a:lnTo>
                    <a:pt x="39243" y="36957"/>
                  </a:lnTo>
                  <a:lnTo>
                    <a:pt x="38100" y="36575"/>
                  </a:lnTo>
                  <a:lnTo>
                    <a:pt x="37338" y="38861"/>
                  </a:lnTo>
                  <a:lnTo>
                    <a:pt x="38100" y="38100"/>
                  </a:lnTo>
                  <a:close/>
                </a:path>
                <a:path w="80772" h="80772">
                  <a:moveTo>
                    <a:pt x="42672" y="38100"/>
                  </a:moveTo>
                  <a:lnTo>
                    <a:pt x="41757" y="37795"/>
                  </a:lnTo>
                  <a:lnTo>
                    <a:pt x="41910" y="38861"/>
                  </a:lnTo>
                  <a:lnTo>
                    <a:pt x="42164" y="39623"/>
                  </a:lnTo>
                  <a:lnTo>
                    <a:pt x="41910" y="40385"/>
                  </a:lnTo>
                  <a:lnTo>
                    <a:pt x="42367" y="40233"/>
                  </a:lnTo>
                  <a:lnTo>
                    <a:pt x="42367" y="39014"/>
                  </a:lnTo>
                  <a:lnTo>
                    <a:pt x="42672" y="38100"/>
                  </a:lnTo>
                  <a:close/>
                </a:path>
                <a:path w="80772" h="80772">
                  <a:moveTo>
                    <a:pt x="42672" y="39624"/>
                  </a:moveTo>
                  <a:lnTo>
                    <a:pt x="42672" y="38100"/>
                  </a:lnTo>
                  <a:lnTo>
                    <a:pt x="42367" y="39014"/>
                  </a:lnTo>
                  <a:lnTo>
                    <a:pt x="42367" y="40233"/>
                  </a:lnTo>
                  <a:lnTo>
                    <a:pt x="42672" y="39624"/>
                  </a:lnTo>
                  <a:close/>
                </a:path>
              </a:pathLst>
            </a:custGeom>
            <a:solidFill>
              <a:srgbClr val="000000"/>
            </a:solidFill>
          </p:spPr>
          <p:txBody>
            <a:bodyPr wrap="square" lIns="0" tIns="0" rIns="0" bIns="0" rtlCol="0">
              <a:noAutofit/>
            </a:bodyPr>
            <a:lstStyle/>
            <a:p>
              <a:endParaRPr/>
            </a:p>
          </p:txBody>
        </p:sp>
        <p:sp>
          <p:nvSpPr>
            <p:cNvPr id="143" name="object 143"/>
            <p:cNvSpPr/>
            <p:nvPr/>
          </p:nvSpPr>
          <p:spPr>
            <a:xfrm>
              <a:off x="2976372" y="2340864"/>
              <a:ext cx="62483" cy="62484"/>
            </a:xfrm>
            <a:custGeom>
              <a:avLst/>
              <a:gdLst/>
              <a:ahLst/>
              <a:cxnLst/>
              <a:rect l="l" t="t" r="r" b="b"/>
              <a:pathLst>
                <a:path w="62483" h="62484">
                  <a:moveTo>
                    <a:pt x="30479" y="6096"/>
                  </a:moveTo>
                  <a:lnTo>
                    <a:pt x="27431" y="6096"/>
                  </a:lnTo>
                  <a:lnTo>
                    <a:pt x="27431" y="18287"/>
                  </a:lnTo>
                  <a:lnTo>
                    <a:pt x="24383" y="19812"/>
                  </a:lnTo>
                  <a:lnTo>
                    <a:pt x="25907" y="6096"/>
                  </a:lnTo>
                  <a:lnTo>
                    <a:pt x="27431" y="0"/>
                  </a:lnTo>
                  <a:lnTo>
                    <a:pt x="22859" y="1524"/>
                  </a:lnTo>
                  <a:lnTo>
                    <a:pt x="19811" y="1524"/>
                  </a:lnTo>
                  <a:lnTo>
                    <a:pt x="18287" y="3048"/>
                  </a:lnTo>
                  <a:lnTo>
                    <a:pt x="15239" y="4572"/>
                  </a:lnTo>
                  <a:lnTo>
                    <a:pt x="12191" y="6096"/>
                  </a:lnTo>
                  <a:lnTo>
                    <a:pt x="10667" y="7619"/>
                  </a:lnTo>
                  <a:lnTo>
                    <a:pt x="10667" y="16763"/>
                  </a:lnTo>
                  <a:lnTo>
                    <a:pt x="9143" y="19812"/>
                  </a:lnTo>
                  <a:lnTo>
                    <a:pt x="7619" y="22860"/>
                  </a:lnTo>
                  <a:lnTo>
                    <a:pt x="7619" y="12191"/>
                  </a:lnTo>
                  <a:lnTo>
                    <a:pt x="4571" y="15239"/>
                  </a:lnTo>
                  <a:lnTo>
                    <a:pt x="6095" y="35051"/>
                  </a:lnTo>
                  <a:lnTo>
                    <a:pt x="6095" y="27431"/>
                  </a:lnTo>
                  <a:lnTo>
                    <a:pt x="7619" y="25907"/>
                  </a:lnTo>
                  <a:lnTo>
                    <a:pt x="9143" y="42672"/>
                  </a:lnTo>
                  <a:lnTo>
                    <a:pt x="10667" y="45719"/>
                  </a:lnTo>
                  <a:lnTo>
                    <a:pt x="12191" y="48767"/>
                  </a:lnTo>
                  <a:lnTo>
                    <a:pt x="13715" y="50291"/>
                  </a:lnTo>
                  <a:lnTo>
                    <a:pt x="13715" y="13715"/>
                  </a:lnTo>
                  <a:lnTo>
                    <a:pt x="15239" y="12191"/>
                  </a:lnTo>
                  <a:lnTo>
                    <a:pt x="16763" y="51815"/>
                  </a:lnTo>
                  <a:lnTo>
                    <a:pt x="18287" y="10667"/>
                  </a:lnTo>
                  <a:lnTo>
                    <a:pt x="18287" y="30479"/>
                  </a:lnTo>
                  <a:lnTo>
                    <a:pt x="18287" y="27431"/>
                  </a:lnTo>
                  <a:lnTo>
                    <a:pt x="19811" y="24384"/>
                  </a:lnTo>
                  <a:lnTo>
                    <a:pt x="19811" y="9143"/>
                  </a:lnTo>
                  <a:lnTo>
                    <a:pt x="22859" y="7619"/>
                  </a:lnTo>
                  <a:lnTo>
                    <a:pt x="22859" y="21336"/>
                  </a:lnTo>
                  <a:lnTo>
                    <a:pt x="24383" y="27431"/>
                  </a:lnTo>
                  <a:lnTo>
                    <a:pt x="24383" y="30479"/>
                  </a:lnTo>
                  <a:lnTo>
                    <a:pt x="24574" y="31241"/>
                  </a:lnTo>
                  <a:lnTo>
                    <a:pt x="24955" y="29717"/>
                  </a:lnTo>
                  <a:lnTo>
                    <a:pt x="25907" y="27431"/>
                  </a:lnTo>
                  <a:lnTo>
                    <a:pt x="25907" y="25907"/>
                  </a:lnTo>
                  <a:lnTo>
                    <a:pt x="30479" y="18287"/>
                  </a:lnTo>
                  <a:lnTo>
                    <a:pt x="30479" y="24384"/>
                  </a:lnTo>
                  <a:lnTo>
                    <a:pt x="32003" y="24384"/>
                  </a:lnTo>
                  <a:lnTo>
                    <a:pt x="32003" y="18287"/>
                  </a:lnTo>
                  <a:lnTo>
                    <a:pt x="35051" y="18287"/>
                  </a:lnTo>
                  <a:lnTo>
                    <a:pt x="38100" y="19812"/>
                  </a:lnTo>
                  <a:lnTo>
                    <a:pt x="42671" y="24384"/>
                  </a:lnTo>
                  <a:lnTo>
                    <a:pt x="39623" y="7619"/>
                  </a:lnTo>
                  <a:lnTo>
                    <a:pt x="38100" y="6096"/>
                  </a:lnTo>
                  <a:lnTo>
                    <a:pt x="30479" y="6096"/>
                  </a:lnTo>
                  <a:close/>
                </a:path>
                <a:path w="62483" h="62484">
                  <a:moveTo>
                    <a:pt x="37084" y="27939"/>
                  </a:moveTo>
                  <a:lnTo>
                    <a:pt x="37147" y="27051"/>
                  </a:lnTo>
                  <a:lnTo>
                    <a:pt x="36956" y="26670"/>
                  </a:lnTo>
                  <a:lnTo>
                    <a:pt x="36575" y="25907"/>
                  </a:lnTo>
                  <a:lnTo>
                    <a:pt x="36728" y="26517"/>
                  </a:lnTo>
                  <a:lnTo>
                    <a:pt x="36829" y="26924"/>
                  </a:lnTo>
                  <a:lnTo>
                    <a:pt x="37084" y="27939"/>
                  </a:lnTo>
                  <a:close/>
                </a:path>
                <a:path w="62483" h="62484">
                  <a:moveTo>
                    <a:pt x="37084" y="34543"/>
                  </a:moveTo>
                  <a:lnTo>
                    <a:pt x="35560" y="36067"/>
                  </a:lnTo>
                  <a:lnTo>
                    <a:pt x="36829" y="35560"/>
                  </a:lnTo>
                  <a:lnTo>
                    <a:pt x="37147" y="35433"/>
                  </a:lnTo>
                  <a:lnTo>
                    <a:pt x="38100" y="33527"/>
                  </a:lnTo>
                  <a:lnTo>
                    <a:pt x="38100" y="32003"/>
                  </a:lnTo>
                  <a:lnTo>
                    <a:pt x="37909" y="31241"/>
                  </a:lnTo>
                  <a:lnTo>
                    <a:pt x="37084" y="34543"/>
                  </a:lnTo>
                  <a:close/>
                </a:path>
                <a:path w="62483" h="62484">
                  <a:moveTo>
                    <a:pt x="39623" y="21336"/>
                  </a:moveTo>
                  <a:lnTo>
                    <a:pt x="38100" y="27431"/>
                  </a:lnTo>
                  <a:lnTo>
                    <a:pt x="38100" y="30479"/>
                  </a:lnTo>
                  <a:lnTo>
                    <a:pt x="38861" y="41910"/>
                  </a:lnTo>
                  <a:lnTo>
                    <a:pt x="41147" y="39624"/>
                  </a:lnTo>
                  <a:lnTo>
                    <a:pt x="41147" y="22860"/>
                  </a:lnTo>
                  <a:lnTo>
                    <a:pt x="42671" y="24384"/>
                  </a:lnTo>
                  <a:lnTo>
                    <a:pt x="38100" y="19812"/>
                  </a:lnTo>
                  <a:lnTo>
                    <a:pt x="35051" y="18287"/>
                  </a:lnTo>
                  <a:lnTo>
                    <a:pt x="32003" y="18287"/>
                  </a:lnTo>
                  <a:lnTo>
                    <a:pt x="33527" y="24384"/>
                  </a:lnTo>
                  <a:lnTo>
                    <a:pt x="35051" y="24384"/>
                  </a:lnTo>
                  <a:lnTo>
                    <a:pt x="39623" y="21336"/>
                  </a:lnTo>
                  <a:close/>
                </a:path>
                <a:path w="62483" h="62484">
                  <a:moveTo>
                    <a:pt x="44195" y="3048"/>
                  </a:moveTo>
                  <a:lnTo>
                    <a:pt x="42671" y="1524"/>
                  </a:lnTo>
                  <a:lnTo>
                    <a:pt x="42671" y="9143"/>
                  </a:lnTo>
                  <a:lnTo>
                    <a:pt x="44195" y="30479"/>
                  </a:lnTo>
                  <a:lnTo>
                    <a:pt x="44195" y="32003"/>
                  </a:lnTo>
                  <a:lnTo>
                    <a:pt x="42671" y="38100"/>
                  </a:lnTo>
                  <a:lnTo>
                    <a:pt x="41147" y="41148"/>
                  </a:lnTo>
                  <a:lnTo>
                    <a:pt x="42671" y="54863"/>
                  </a:lnTo>
                  <a:lnTo>
                    <a:pt x="44195" y="53339"/>
                  </a:lnTo>
                  <a:lnTo>
                    <a:pt x="47243" y="57912"/>
                  </a:lnTo>
                  <a:lnTo>
                    <a:pt x="50291" y="56387"/>
                  </a:lnTo>
                  <a:lnTo>
                    <a:pt x="50291" y="48767"/>
                  </a:lnTo>
                  <a:lnTo>
                    <a:pt x="47243" y="51815"/>
                  </a:lnTo>
                  <a:lnTo>
                    <a:pt x="44195" y="35051"/>
                  </a:lnTo>
                  <a:lnTo>
                    <a:pt x="47243" y="51815"/>
                  </a:lnTo>
                  <a:lnTo>
                    <a:pt x="44195" y="27431"/>
                  </a:lnTo>
                  <a:lnTo>
                    <a:pt x="45719" y="10667"/>
                  </a:lnTo>
                  <a:lnTo>
                    <a:pt x="47243" y="4572"/>
                  </a:lnTo>
                  <a:lnTo>
                    <a:pt x="44195" y="3048"/>
                  </a:lnTo>
                  <a:close/>
                </a:path>
                <a:path w="62483" h="62484">
                  <a:moveTo>
                    <a:pt x="50291" y="6096"/>
                  </a:moveTo>
                  <a:lnTo>
                    <a:pt x="51815" y="16763"/>
                  </a:lnTo>
                  <a:lnTo>
                    <a:pt x="54863" y="19812"/>
                  </a:lnTo>
                  <a:lnTo>
                    <a:pt x="54863" y="22860"/>
                  </a:lnTo>
                  <a:lnTo>
                    <a:pt x="56387" y="25907"/>
                  </a:lnTo>
                  <a:lnTo>
                    <a:pt x="56387" y="12191"/>
                  </a:lnTo>
                  <a:lnTo>
                    <a:pt x="54863" y="10667"/>
                  </a:lnTo>
                  <a:lnTo>
                    <a:pt x="53339" y="7619"/>
                  </a:lnTo>
                  <a:lnTo>
                    <a:pt x="50291" y="6096"/>
                  </a:lnTo>
                  <a:close/>
                </a:path>
                <a:path w="62483" h="62484">
                  <a:moveTo>
                    <a:pt x="9143" y="19812"/>
                  </a:moveTo>
                  <a:lnTo>
                    <a:pt x="10667" y="16763"/>
                  </a:lnTo>
                  <a:lnTo>
                    <a:pt x="10667" y="7619"/>
                  </a:lnTo>
                  <a:lnTo>
                    <a:pt x="7619" y="9143"/>
                  </a:lnTo>
                  <a:lnTo>
                    <a:pt x="7619" y="22860"/>
                  </a:lnTo>
                  <a:lnTo>
                    <a:pt x="9143" y="19812"/>
                  </a:lnTo>
                  <a:close/>
                </a:path>
                <a:path w="62483" h="62484">
                  <a:moveTo>
                    <a:pt x="56387" y="38100"/>
                  </a:moveTo>
                  <a:lnTo>
                    <a:pt x="54863" y="39624"/>
                  </a:lnTo>
                  <a:lnTo>
                    <a:pt x="54863" y="42672"/>
                  </a:lnTo>
                  <a:lnTo>
                    <a:pt x="51815" y="45719"/>
                  </a:lnTo>
                  <a:lnTo>
                    <a:pt x="53339" y="54863"/>
                  </a:lnTo>
                  <a:lnTo>
                    <a:pt x="54863" y="53339"/>
                  </a:lnTo>
                  <a:lnTo>
                    <a:pt x="56387" y="50291"/>
                  </a:lnTo>
                  <a:lnTo>
                    <a:pt x="57911" y="45719"/>
                  </a:lnTo>
                  <a:lnTo>
                    <a:pt x="56387" y="35051"/>
                  </a:lnTo>
                  <a:lnTo>
                    <a:pt x="56387" y="38100"/>
                  </a:lnTo>
                  <a:close/>
                </a:path>
                <a:path w="62483" h="62484">
                  <a:moveTo>
                    <a:pt x="27431" y="62484"/>
                  </a:moveTo>
                  <a:lnTo>
                    <a:pt x="30479" y="62484"/>
                  </a:lnTo>
                  <a:lnTo>
                    <a:pt x="27431" y="56387"/>
                  </a:lnTo>
                  <a:lnTo>
                    <a:pt x="25907" y="56387"/>
                  </a:lnTo>
                  <a:lnTo>
                    <a:pt x="22859" y="54863"/>
                  </a:lnTo>
                  <a:lnTo>
                    <a:pt x="19811" y="38100"/>
                  </a:lnTo>
                  <a:lnTo>
                    <a:pt x="19811" y="54863"/>
                  </a:lnTo>
                  <a:lnTo>
                    <a:pt x="18287" y="35051"/>
                  </a:lnTo>
                  <a:lnTo>
                    <a:pt x="18287" y="32003"/>
                  </a:lnTo>
                  <a:lnTo>
                    <a:pt x="21335" y="39624"/>
                  </a:lnTo>
                  <a:lnTo>
                    <a:pt x="22859" y="41148"/>
                  </a:lnTo>
                  <a:lnTo>
                    <a:pt x="24383" y="35051"/>
                  </a:lnTo>
                  <a:lnTo>
                    <a:pt x="24383" y="32003"/>
                  </a:lnTo>
                  <a:lnTo>
                    <a:pt x="24574" y="31241"/>
                  </a:lnTo>
                  <a:lnTo>
                    <a:pt x="24383" y="30479"/>
                  </a:lnTo>
                  <a:lnTo>
                    <a:pt x="24383" y="27431"/>
                  </a:lnTo>
                  <a:lnTo>
                    <a:pt x="22859" y="21336"/>
                  </a:lnTo>
                  <a:lnTo>
                    <a:pt x="21335" y="22860"/>
                  </a:lnTo>
                  <a:lnTo>
                    <a:pt x="18287" y="30479"/>
                  </a:lnTo>
                  <a:lnTo>
                    <a:pt x="18287" y="10667"/>
                  </a:lnTo>
                  <a:lnTo>
                    <a:pt x="16763" y="51815"/>
                  </a:lnTo>
                  <a:lnTo>
                    <a:pt x="15239" y="12191"/>
                  </a:lnTo>
                  <a:lnTo>
                    <a:pt x="13715" y="13715"/>
                  </a:lnTo>
                  <a:lnTo>
                    <a:pt x="13715" y="50291"/>
                  </a:lnTo>
                  <a:lnTo>
                    <a:pt x="12191" y="48767"/>
                  </a:lnTo>
                  <a:lnTo>
                    <a:pt x="10667" y="45719"/>
                  </a:lnTo>
                  <a:lnTo>
                    <a:pt x="9143" y="42672"/>
                  </a:lnTo>
                  <a:lnTo>
                    <a:pt x="7619" y="38100"/>
                  </a:lnTo>
                  <a:lnTo>
                    <a:pt x="6095" y="35051"/>
                  </a:lnTo>
                  <a:lnTo>
                    <a:pt x="4571" y="15239"/>
                  </a:lnTo>
                  <a:lnTo>
                    <a:pt x="3047" y="18287"/>
                  </a:lnTo>
                  <a:lnTo>
                    <a:pt x="1523" y="19812"/>
                  </a:lnTo>
                  <a:lnTo>
                    <a:pt x="1523" y="22860"/>
                  </a:lnTo>
                  <a:lnTo>
                    <a:pt x="0" y="27431"/>
                  </a:lnTo>
                  <a:lnTo>
                    <a:pt x="0" y="35051"/>
                  </a:lnTo>
                  <a:lnTo>
                    <a:pt x="1523" y="39624"/>
                  </a:lnTo>
                  <a:lnTo>
                    <a:pt x="1523" y="42672"/>
                  </a:lnTo>
                  <a:lnTo>
                    <a:pt x="3047" y="44196"/>
                  </a:lnTo>
                  <a:lnTo>
                    <a:pt x="4571" y="47243"/>
                  </a:lnTo>
                  <a:lnTo>
                    <a:pt x="7619" y="50291"/>
                  </a:lnTo>
                  <a:lnTo>
                    <a:pt x="7619" y="39624"/>
                  </a:lnTo>
                  <a:lnTo>
                    <a:pt x="10667" y="54863"/>
                  </a:lnTo>
                  <a:lnTo>
                    <a:pt x="12191" y="56387"/>
                  </a:lnTo>
                  <a:lnTo>
                    <a:pt x="15239" y="57912"/>
                  </a:lnTo>
                  <a:lnTo>
                    <a:pt x="18287" y="59436"/>
                  </a:lnTo>
                  <a:lnTo>
                    <a:pt x="19811" y="60960"/>
                  </a:lnTo>
                  <a:lnTo>
                    <a:pt x="22859" y="60960"/>
                  </a:lnTo>
                  <a:lnTo>
                    <a:pt x="27431" y="62484"/>
                  </a:lnTo>
                  <a:close/>
                </a:path>
                <a:path w="62483" h="62484">
                  <a:moveTo>
                    <a:pt x="7619" y="50291"/>
                  </a:moveTo>
                  <a:lnTo>
                    <a:pt x="7619" y="53339"/>
                  </a:lnTo>
                  <a:lnTo>
                    <a:pt x="10667" y="54863"/>
                  </a:lnTo>
                  <a:lnTo>
                    <a:pt x="7619" y="39624"/>
                  </a:lnTo>
                  <a:lnTo>
                    <a:pt x="7619" y="50291"/>
                  </a:lnTo>
                  <a:close/>
                </a:path>
                <a:path w="62483" h="62484">
                  <a:moveTo>
                    <a:pt x="33527" y="38100"/>
                  </a:moveTo>
                  <a:lnTo>
                    <a:pt x="35051" y="38100"/>
                  </a:lnTo>
                  <a:lnTo>
                    <a:pt x="36575" y="36575"/>
                  </a:lnTo>
                  <a:lnTo>
                    <a:pt x="38861" y="41910"/>
                  </a:lnTo>
                  <a:lnTo>
                    <a:pt x="38100" y="35051"/>
                  </a:lnTo>
                  <a:lnTo>
                    <a:pt x="36956" y="35814"/>
                  </a:lnTo>
                  <a:lnTo>
                    <a:pt x="36728" y="35966"/>
                  </a:lnTo>
                  <a:lnTo>
                    <a:pt x="33527" y="38100"/>
                  </a:lnTo>
                  <a:close/>
                </a:path>
                <a:path w="62483" h="62484">
                  <a:moveTo>
                    <a:pt x="35051" y="38100"/>
                  </a:moveTo>
                  <a:lnTo>
                    <a:pt x="33527" y="38100"/>
                  </a:lnTo>
                  <a:lnTo>
                    <a:pt x="36728" y="35966"/>
                  </a:lnTo>
                  <a:lnTo>
                    <a:pt x="36956" y="35814"/>
                  </a:lnTo>
                  <a:lnTo>
                    <a:pt x="38100" y="35051"/>
                  </a:lnTo>
                  <a:lnTo>
                    <a:pt x="38861" y="41910"/>
                  </a:lnTo>
                  <a:lnTo>
                    <a:pt x="38100" y="30479"/>
                  </a:lnTo>
                  <a:lnTo>
                    <a:pt x="38100" y="27431"/>
                  </a:lnTo>
                  <a:lnTo>
                    <a:pt x="39623" y="21336"/>
                  </a:lnTo>
                  <a:lnTo>
                    <a:pt x="35051" y="24384"/>
                  </a:lnTo>
                  <a:lnTo>
                    <a:pt x="33527" y="24384"/>
                  </a:lnTo>
                  <a:lnTo>
                    <a:pt x="32003" y="18287"/>
                  </a:lnTo>
                  <a:lnTo>
                    <a:pt x="32003" y="24384"/>
                  </a:lnTo>
                  <a:lnTo>
                    <a:pt x="30479" y="24384"/>
                  </a:lnTo>
                  <a:lnTo>
                    <a:pt x="30479" y="18287"/>
                  </a:lnTo>
                  <a:lnTo>
                    <a:pt x="25907" y="25907"/>
                  </a:lnTo>
                  <a:lnTo>
                    <a:pt x="25907" y="27431"/>
                  </a:lnTo>
                  <a:lnTo>
                    <a:pt x="24955" y="29717"/>
                  </a:lnTo>
                  <a:lnTo>
                    <a:pt x="27127" y="26822"/>
                  </a:lnTo>
                  <a:lnTo>
                    <a:pt x="28955" y="24384"/>
                  </a:lnTo>
                  <a:lnTo>
                    <a:pt x="27431" y="24384"/>
                  </a:lnTo>
                  <a:lnTo>
                    <a:pt x="28955" y="24384"/>
                  </a:lnTo>
                  <a:lnTo>
                    <a:pt x="31326" y="24722"/>
                  </a:lnTo>
                  <a:lnTo>
                    <a:pt x="35560" y="26415"/>
                  </a:lnTo>
                  <a:lnTo>
                    <a:pt x="36728" y="26517"/>
                  </a:lnTo>
                  <a:lnTo>
                    <a:pt x="36575" y="25907"/>
                  </a:lnTo>
                  <a:lnTo>
                    <a:pt x="36956" y="26670"/>
                  </a:lnTo>
                  <a:lnTo>
                    <a:pt x="37147" y="27051"/>
                  </a:lnTo>
                  <a:lnTo>
                    <a:pt x="37084" y="27939"/>
                  </a:lnTo>
                  <a:lnTo>
                    <a:pt x="37909" y="31241"/>
                  </a:lnTo>
                  <a:lnTo>
                    <a:pt x="38100" y="32003"/>
                  </a:lnTo>
                  <a:lnTo>
                    <a:pt x="38100" y="33527"/>
                  </a:lnTo>
                  <a:lnTo>
                    <a:pt x="37147" y="35433"/>
                  </a:lnTo>
                  <a:lnTo>
                    <a:pt x="36829" y="35560"/>
                  </a:lnTo>
                  <a:lnTo>
                    <a:pt x="35560" y="36067"/>
                  </a:lnTo>
                  <a:lnTo>
                    <a:pt x="32003" y="38100"/>
                  </a:lnTo>
                  <a:lnTo>
                    <a:pt x="31326" y="37761"/>
                  </a:lnTo>
                  <a:lnTo>
                    <a:pt x="27127" y="35661"/>
                  </a:lnTo>
                  <a:lnTo>
                    <a:pt x="24955" y="32765"/>
                  </a:lnTo>
                  <a:lnTo>
                    <a:pt x="25907" y="36575"/>
                  </a:lnTo>
                  <a:lnTo>
                    <a:pt x="25907" y="35051"/>
                  </a:lnTo>
                  <a:lnTo>
                    <a:pt x="28955" y="38100"/>
                  </a:lnTo>
                  <a:lnTo>
                    <a:pt x="30479" y="38100"/>
                  </a:lnTo>
                  <a:lnTo>
                    <a:pt x="32003" y="44196"/>
                  </a:lnTo>
                  <a:lnTo>
                    <a:pt x="35051" y="44196"/>
                  </a:lnTo>
                  <a:lnTo>
                    <a:pt x="38100" y="56387"/>
                  </a:lnTo>
                  <a:lnTo>
                    <a:pt x="39623" y="60960"/>
                  </a:lnTo>
                  <a:lnTo>
                    <a:pt x="42671" y="60960"/>
                  </a:lnTo>
                  <a:lnTo>
                    <a:pt x="44195" y="59436"/>
                  </a:lnTo>
                  <a:lnTo>
                    <a:pt x="47243" y="57912"/>
                  </a:lnTo>
                  <a:lnTo>
                    <a:pt x="44195" y="53339"/>
                  </a:lnTo>
                  <a:lnTo>
                    <a:pt x="42671" y="54863"/>
                  </a:lnTo>
                  <a:lnTo>
                    <a:pt x="39623" y="54863"/>
                  </a:lnTo>
                  <a:lnTo>
                    <a:pt x="38100" y="42672"/>
                  </a:lnTo>
                  <a:lnTo>
                    <a:pt x="38861" y="41910"/>
                  </a:lnTo>
                  <a:lnTo>
                    <a:pt x="36575" y="36575"/>
                  </a:lnTo>
                  <a:lnTo>
                    <a:pt x="35051" y="38100"/>
                  </a:lnTo>
                  <a:close/>
                </a:path>
                <a:path w="62483" h="62484">
                  <a:moveTo>
                    <a:pt x="36829" y="26924"/>
                  </a:moveTo>
                  <a:lnTo>
                    <a:pt x="36728" y="26517"/>
                  </a:lnTo>
                  <a:lnTo>
                    <a:pt x="35560" y="26415"/>
                  </a:lnTo>
                  <a:lnTo>
                    <a:pt x="37084" y="27939"/>
                  </a:lnTo>
                  <a:lnTo>
                    <a:pt x="36829" y="26924"/>
                  </a:lnTo>
                  <a:close/>
                </a:path>
                <a:path w="62483" h="62484">
                  <a:moveTo>
                    <a:pt x="56387" y="25907"/>
                  </a:moveTo>
                  <a:lnTo>
                    <a:pt x="56387" y="32003"/>
                  </a:lnTo>
                  <a:lnTo>
                    <a:pt x="56387" y="25907"/>
                  </a:lnTo>
                  <a:close/>
                </a:path>
                <a:path w="62483" h="62484">
                  <a:moveTo>
                    <a:pt x="44195" y="27431"/>
                  </a:moveTo>
                  <a:lnTo>
                    <a:pt x="47243" y="51815"/>
                  </a:lnTo>
                  <a:lnTo>
                    <a:pt x="50291" y="48767"/>
                  </a:lnTo>
                  <a:lnTo>
                    <a:pt x="48767" y="13715"/>
                  </a:lnTo>
                  <a:lnTo>
                    <a:pt x="50291" y="48767"/>
                  </a:lnTo>
                  <a:lnTo>
                    <a:pt x="50291" y="56387"/>
                  </a:lnTo>
                  <a:lnTo>
                    <a:pt x="53339" y="54863"/>
                  </a:lnTo>
                  <a:lnTo>
                    <a:pt x="51815" y="45719"/>
                  </a:lnTo>
                  <a:lnTo>
                    <a:pt x="54863" y="42672"/>
                  </a:lnTo>
                  <a:lnTo>
                    <a:pt x="54863" y="39624"/>
                  </a:lnTo>
                  <a:lnTo>
                    <a:pt x="56387" y="38100"/>
                  </a:lnTo>
                  <a:lnTo>
                    <a:pt x="56387" y="35051"/>
                  </a:lnTo>
                  <a:lnTo>
                    <a:pt x="57911" y="45719"/>
                  </a:lnTo>
                  <a:lnTo>
                    <a:pt x="56387" y="27431"/>
                  </a:lnTo>
                  <a:lnTo>
                    <a:pt x="57911" y="45719"/>
                  </a:lnTo>
                  <a:lnTo>
                    <a:pt x="60959" y="42672"/>
                  </a:lnTo>
                  <a:lnTo>
                    <a:pt x="60959" y="39624"/>
                  </a:lnTo>
                  <a:lnTo>
                    <a:pt x="62483" y="35051"/>
                  </a:lnTo>
                  <a:lnTo>
                    <a:pt x="62483" y="27431"/>
                  </a:lnTo>
                  <a:lnTo>
                    <a:pt x="60959" y="22860"/>
                  </a:lnTo>
                  <a:lnTo>
                    <a:pt x="60959" y="19812"/>
                  </a:lnTo>
                  <a:lnTo>
                    <a:pt x="57911" y="16763"/>
                  </a:lnTo>
                  <a:lnTo>
                    <a:pt x="56387" y="12191"/>
                  </a:lnTo>
                  <a:lnTo>
                    <a:pt x="56387" y="32003"/>
                  </a:lnTo>
                  <a:lnTo>
                    <a:pt x="56387" y="25907"/>
                  </a:lnTo>
                  <a:lnTo>
                    <a:pt x="54863" y="22860"/>
                  </a:lnTo>
                  <a:lnTo>
                    <a:pt x="54863" y="19812"/>
                  </a:lnTo>
                  <a:lnTo>
                    <a:pt x="51815" y="16763"/>
                  </a:lnTo>
                  <a:lnTo>
                    <a:pt x="50291" y="6096"/>
                  </a:lnTo>
                  <a:lnTo>
                    <a:pt x="47243" y="4572"/>
                  </a:lnTo>
                  <a:lnTo>
                    <a:pt x="45719" y="10667"/>
                  </a:lnTo>
                  <a:lnTo>
                    <a:pt x="44195" y="27431"/>
                  </a:lnTo>
                  <a:close/>
                </a:path>
                <a:path w="62483" h="62484">
                  <a:moveTo>
                    <a:pt x="32003" y="38100"/>
                  </a:moveTo>
                  <a:lnTo>
                    <a:pt x="35560" y="36067"/>
                  </a:lnTo>
                  <a:lnTo>
                    <a:pt x="31326" y="37761"/>
                  </a:lnTo>
                  <a:lnTo>
                    <a:pt x="32003" y="38100"/>
                  </a:lnTo>
                  <a:close/>
                </a:path>
                <a:path w="62483" h="62484">
                  <a:moveTo>
                    <a:pt x="30479" y="44196"/>
                  </a:moveTo>
                  <a:lnTo>
                    <a:pt x="32003" y="56387"/>
                  </a:lnTo>
                  <a:lnTo>
                    <a:pt x="32003" y="44196"/>
                  </a:lnTo>
                  <a:lnTo>
                    <a:pt x="30479" y="38100"/>
                  </a:lnTo>
                  <a:lnTo>
                    <a:pt x="28955" y="38100"/>
                  </a:lnTo>
                  <a:lnTo>
                    <a:pt x="25907" y="35051"/>
                  </a:lnTo>
                  <a:lnTo>
                    <a:pt x="25907" y="36575"/>
                  </a:lnTo>
                  <a:lnTo>
                    <a:pt x="24955" y="32765"/>
                  </a:lnTo>
                  <a:lnTo>
                    <a:pt x="24574" y="31241"/>
                  </a:lnTo>
                  <a:lnTo>
                    <a:pt x="24383" y="32003"/>
                  </a:lnTo>
                  <a:lnTo>
                    <a:pt x="24383" y="35051"/>
                  </a:lnTo>
                  <a:lnTo>
                    <a:pt x="22859" y="41148"/>
                  </a:lnTo>
                  <a:lnTo>
                    <a:pt x="21335" y="39624"/>
                  </a:lnTo>
                  <a:lnTo>
                    <a:pt x="18287" y="32003"/>
                  </a:lnTo>
                  <a:lnTo>
                    <a:pt x="18287" y="35051"/>
                  </a:lnTo>
                  <a:lnTo>
                    <a:pt x="19811" y="54863"/>
                  </a:lnTo>
                  <a:lnTo>
                    <a:pt x="19811" y="38100"/>
                  </a:lnTo>
                  <a:lnTo>
                    <a:pt x="22859" y="54863"/>
                  </a:lnTo>
                  <a:lnTo>
                    <a:pt x="25907" y="56387"/>
                  </a:lnTo>
                  <a:lnTo>
                    <a:pt x="27431" y="56387"/>
                  </a:lnTo>
                  <a:lnTo>
                    <a:pt x="30479" y="62484"/>
                  </a:lnTo>
                  <a:lnTo>
                    <a:pt x="32003" y="62484"/>
                  </a:lnTo>
                  <a:lnTo>
                    <a:pt x="30479" y="56387"/>
                  </a:lnTo>
                  <a:lnTo>
                    <a:pt x="27431" y="44196"/>
                  </a:lnTo>
                  <a:lnTo>
                    <a:pt x="24383" y="42672"/>
                  </a:lnTo>
                  <a:lnTo>
                    <a:pt x="30479" y="44196"/>
                  </a:lnTo>
                  <a:lnTo>
                    <a:pt x="27431" y="38100"/>
                  </a:lnTo>
                  <a:lnTo>
                    <a:pt x="30479" y="44196"/>
                  </a:lnTo>
                  <a:close/>
                </a:path>
                <a:path w="62483" h="62484">
                  <a:moveTo>
                    <a:pt x="31326" y="24722"/>
                  </a:moveTo>
                  <a:lnTo>
                    <a:pt x="28955" y="24384"/>
                  </a:lnTo>
                  <a:lnTo>
                    <a:pt x="27127" y="26822"/>
                  </a:lnTo>
                  <a:lnTo>
                    <a:pt x="31326" y="24722"/>
                  </a:lnTo>
                  <a:close/>
                </a:path>
                <a:path w="62483" h="62484">
                  <a:moveTo>
                    <a:pt x="6095" y="35051"/>
                  </a:moveTo>
                  <a:lnTo>
                    <a:pt x="7619" y="38100"/>
                  </a:lnTo>
                  <a:lnTo>
                    <a:pt x="6095" y="30479"/>
                  </a:lnTo>
                  <a:lnTo>
                    <a:pt x="7619" y="38100"/>
                  </a:lnTo>
                  <a:lnTo>
                    <a:pt x="9143" y="42672"/>
                  </a:lnTo>
                  <a:lnTo>
                    <a:pt x="7619" y="25907"/>
                  </a:lnTo>
                  <a:lnTo>
                    <a:pt x="6095" y="27431"/>
                  </a:lnTo>
                  <a:lnTo>
                    <a:pt x="6095" y="35051"/>
                  </a:lnTo>
                  <a:close/>
                </a:path>
                <a:path w="62483" h="62484">
                  <a:moveTo>
                    <a:pt x="21335" y="22860"/>
                  </a:moveTo>
                  <a:lnTo>
                    <a:pt x="22859" y="21336"/>
                  </a:lnTo>
                  <a:lnTo>
                    <a:pt x="22859" y="7619"/>
                  </a:lnTo>
                  <a:lnTo>
                    <a:pt x="19811" y="9143"/>
                  </a:lnTo>
                  <a:lnTo>
                    <a:pt x="19811" y="24384"/>
                  </a:lnTo>
                  <a:lnTo>
                    <a:pt x="18287" y="27431"/>
                  </a:lnTo>
                  <a:lnTo>
                    <a:pt x="18287" y="30479"/>
                  </a:lnTo>
                  <a:lnTo>
                    <a:pt x="21335" y="22860"/>
                  </a:lnTo>
                  <a:close/>
                </a:path>
                <a:path w="62483" h="62484">
                  <a:moveTo>
                    <a:pt x="24383" y="19812"/>
                  </a:moveTo>
                  <a:lnTo>
                    <a:pt x="27431" y="18287"/>
                  </a:lnTo>
                  <a:lnTo>
                    <a:pt x="27431" y="6096"/>
                  </a:lnTo>
                  <a:lnTo>
                    <a:pt x="38100" y="6096"/>
                  </a:lnTo>
                  <a:lnTo>
                    <a:pt x="39623" y="7619"/>
                  </a:lnTo>
                  <a:lnTo>
                    <a:pt x="42671" y="24384"/>
                  </a:lnTo>
                  <a:lnTo>
                    <a:pt x="41147" y="22860"/>
                  </a:lnTo>
                  <a:lnTo>
                    <a:pt x="41147" y="39624"/>
                  </a:lnTo>
                  <a:lnTo>
                    <a:pt x="38861" y="41910"/>
                  </a:lnTo>
                  <a:lnTo>
                    <a:pt x="38100" y="42672"/>
                  </a:lnTo>
                  <a:lnTo>
                    <a:pt x="39623" y="54863"/>
                  </a:lnTo>
                  <a:lnTo>
                    <a:pt x="42671" y="54863"/>
                  </a:lnTo>
                  <a:lnTo>
                    <a:pt x="41147" y="41148"/>
                  </a:lnTo>
                  <a:lnTo>
                    <a:pt x="42671" y="38100"/>
                  </a:lnTo>
                  <a:lnTo>
                    <a:pt x="44195" y="32003"/>
                  </a:lnTo>
                  <a:lnTo>
                    <a:pt x="44195" y="30479"/>
                  </a:lnTo>
                  <a:lnTo>
                    <a:pt x="42671" y="9143"/>
                  </a:lnTo>
                  <a:lnTo>
                    <a:pt x="42671" y="1524"/>
                  </a:lnTo>
                  <a:lnTo>
                    <a:pt x="39623" y="1524"/>
                  </a:lnTo>
                  <a:lnTo>
                    <a:pt x="35051" y="0"/>
                  </a:lnTo>
                  <a:lnTo>
                    <a:pt x="27431" y="0"/>
                  </a:lnTo>
                  <a:lnTo>
                    <a:pt x="25907" y="6096"/>
                  </a:lnTo>
                  <a:lnTo>
                    <a:pt x="24383" y="19812"/>
                  </a:lnTo>
                  <a:close/>
                </a:path>
                <a:path w="62483" h="62484">
                  <a:moveTo>
                    <a:pt x="24383" y="42672"/>
                  </a:moveTo>
                  <a:lnTo>
                    <a:pt x="27431" y="44196"/>
                  </a:lnTo>
                  <a:lnTo>
                    <a:pt x="30479" y="56387"/>
                  </a:lnTo>
                  <a:lnTo>
                    <a:pt x="32003" y="62484"/>
                  </a:lnTo>
                  <a:lnTo>
                    <a:pt x="35051" y="62484"/>
                  </a:lnTo>
                  <a:lnTo>
                    <a:pt x="39623" y="60960"/>
                  </a:lnTo>
                  <a:lnTo>
                    <a:pt x="38100" y="56387"/>
                  </a:lnTo>
                  <a:lnTo>
                    <a:pt x="35051" y="56387"/>
                  </a:lnTo>
                  <a:lnTo>
                    <a:pt x="38100" y="56387"/>
                  </a:lnTo>
                  <a:lnTo>
                    <a:pt x="35051" y="44196"/>
                  </a:lnTo>
                  <a:lnTo>
                    <a:pt x="32003" y="44196"/>
                  </a:lnTo>
                  <a:lnTo>
                    <a:pt x="32003" y="56387"/>
                  </a:lnTo>
                  <a:lnTo>
                    <a:pt x="30479" y="44196"/>
                  </a:lnTo>
                  <a:lnTo>
                    <a:pt x="24383" y="42672"/>
                  </a:lnTo>
                  <a:close/>
                </a:path>
              </a:pathLst>
            </a:custGeom>
            <a:solidFill>
              <a:srgbClr val="000000"/>
            </a:solidFill>
          </p:spPr>
          <p:txBody>
            <a:bodyPr wrap="square" lIns="0" tIns="0" rIns="0" bIns="0" rtlCol="0">
              <a:noAutofit/>
            </a:bodyPr>
            <a:lstStyle/>
            <a:p>
              <a:endParaRPr/>
            </a:p>
          </p:txBody>
        </p:sp>
        <p:sp>
          <p:nvSpPr>
            <p:cNvPr id="144" name="object 144"/>
            <p:cNvSpPr/>
            <p:nvPr/>
          </p:nvSpPr>
          <p:spPr>
            <a:xfrm>
              <a:off x="2977896" y="2718816"/>
              <a:ext cx="42672" cy="42672"/>
            </a:xfrm>
            <a:custGeom>
              <a:avLst/>
              <a:gdLst/>
              <a:ahLst/>
              <a:cxnLst/>
              <a:rect l="l" t="t" r="r" b="b"/>
              <a:pathLst>
                <a:path w="42672" h="42672">
                  <a:moveTo>
                    <a:pt x="0" y="21336"/>
                  </a:moveTo>
                  <a:lnTo>
                    <a:pt x="662" y="26869"/>
                  </a:lnTo>
                  <a:lnTo>
                    <a:pt x="8015" y="38266"/>
                  </a:lnTo>
                  <a:lnTo>
                    <a:pt x="21336" y="42672"/>
                  </a:lnTo>
                  <a:lnTo>
                    <a:pt x="26356" y="42009"/>
                  </a:lnTo>
                  <a:lnTo>
                    <a:pt x="37797" y="34656"/>
                  </a:lnTo>
                  <a:lnTo>
                    <a:pt x="42672" y="21336"/>
                  </a:lnTo>
                  <a:lnTo>
                    <a:pt x="41913" y="15802"/>
                  </a:lnTo>
                  <a:lnTo>
                    <a:pt x="34010"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145" name="object 145"/>
            <p:cNvSpPr/>
            <p:nvPr/>
          </p:nvSpPr>
          <p:spPr>
            <a:xfrm>
              <a:off x="2958084" y="2700528"/>
              <a:ext cx="80772" cy="80772"/>
            </a:xfrm>
            <a:custGeom>
              <a:avLst/>
              <a:gdLst/>
              <a:ahLst/>
              <a:cxnLst/>
              <a:rect l="l" t="t" r="r" b="b"/>
              <a:pathLst>
                <a:path w="80772" h="80772">
                  <a:moveTo>
                    <a:pt x="39624" y="42671"/>
                  </a:moveTo>
                  <a:lnTo>
                    <a:pt x="39624" y="44196"/>
                  </a:lnTo>
                  <a:lnTo>
                    <a:pt x="40386" y="43433"/>
                  </a:lnTo>
                  <a:lnTo>
                    <a:pt x="41148" y="42671"/>
                  </a:lnTo>
                  <a:lnTo>
                    <a:pt x="40385" y="42291"/>
                  </a:lnTo>
                  <a:lnTo>
                    <a:pt x="39319" y="41757"/>
                  </a:lnTo>
                  <a:lnTo>
                    <a:pt x="39116" y="41655"/>
                  </a:lnTo>
                  <a:lnTo>
                    <a:pt x="38100" y="41148"/>
                  </a:lnTo>
                  <a:lnTo>
                    <a:pt x="39624" y="42671"/>
                  </a:lnTo>
                  <a:close/>
                </a:path>
                <a:path w="80772" h="80772">
                  <a:moveTo>
                    <a:pt x="80772" y="33527"/>
                  </a:moveTo>
                  <a:lnTo>
                    <a:pt x="79248" y="30479"/>
                  </a:lnTo>
                  <a:lnTo>
                    <a:pt x="77724" y="25908"/>
                  </a:lnTo>
                  <a:lnTo>
                    <a:pt x="76200" y="22860"/>
                  </a:lnTo>
                  <a:lnTo>
                    <a:pt x="74676" y="18287"/>
                  </a:lnTo>
                  <a:lnTo>
                    <a:pt x="73152" y="16763"/>
                  </a:lnTo>
                  <a:lnTo>
                    <a:pt x="70104" y="13715"/>
                  </a:lnTo>
                  <a:lnTo>
                    <a:pt x="70104" y="12191"/>
                  </a:lnTo>
                  <a:lnTo>
                    <a:pt x="67056" y="10667"/>
                  </a:lnTo>
                  <a:lnTo>
                    <a:pt x="64008" y="7620"/>
                  </a:lnTo>
                  <a:lnTo>
                    <a:pt x="62484" y="6096"/>
                  </a:lnTo>
                  <a:lnTo>
                    <a:pt x="57912" y="3048"/>
                  </a:lnTo>
                  <a:lnTo>
                    <a:pt x="54864" y="1524"/>
                  </a:lnTo>
                  <a:lnTo>
                    <a:pt x="50292" y="1524"/>
                  </a:lnTo>
                  <a:lnTo>
                    <a:pt x="47243" y="0"/>
                  </a:lnTo>
                  <a:lnTo>
                    <a:pt x="44196" y="39624"/>
                  </a:lnTo>
                  <a:lnTo>
                    <a:pt x="44196" y="41148"/>
                  </a:lnTo>
                  <a:lnTo>
                    <a:pt x="47243" y="80772"/>
                  </a:lnTo>
                  <a:lnTo>
                    <a:pt x="50292" y="79248"/>
                  </a:lnTo>
                  <a:lnTo>
                    <a:pt x="54864" y="77724"/>
                  </a:lnTo>
                  <a:lnTo>
                    <a:pt x="57912" y="76200"/>
                  </a:lnTo>
                  <a:lnTo>
                    <a:pt x="62484" y="74675"/>
                  </a:lnTo>
                  <a:lnTo>
                    <a:pt x="65532" y="73151"/>
                  </a:lnTo>
                  <a:lnTo>
                    <a:pt x="68580" y="70103"/>
                  </a:lnTo>
                  <a:lnTo>
                    <a:pt x="70104" y="67055"/>
                  </a:lnTo>
                  <a:lnTo>
                    <a:pt x="73152" y="64008"/>
                  </a:lnTo>
                  <a:lnTo>
                    <a:pt x="74676" y="60960"/>
                  </a:lnTo>
                  <a:lnTo>
                    <a:pt x="77724" y="57912"/>
                  </a:lnTo>
                  <a:lnTo>
                    <a:pt x="77724" y="54863"/>
                  </a:lnTo>
                  <a:lnTo>
                    <a:pt x="79248" y="50291"/>
                  </a:lnTo>
                  <a:lnTo>
                    <a:pt x="80772" y="48767"/>
                  </a:lnTo>
                  <a:lnTo>
                    <a:pt x="80772" y="33527"/>
                  </a:lnTo>
                  <a:close/>
                </a:path>
                <a:path w="80772" h="80772">
                  <a:moveTo>
                    <a:pt x="41910" y="37718"/>
                  </a:moveTo>
                  <a:lnTo>
                    <a:pt x="41656" y="37591"/>
                  </a:lnTo>
                  <a:lnTo>
                    <a:pt x="41910" y="38099"/>
                  </a:lnTo>
                  <a:lnTo>
                    <a:pt x="42672" y="38100"/>
                  </a:lnTo>
                  <a:lnTo>
                    <a:pt x="41910" y="37718"/>
                  </a:lnTo>
                  <a:close/>
                </a:path>
                <a:path w="80772" h="80772">
                  <a:moveTo>
                    <a:pt x="40843" y="37185"/>
                  </a:moveTo>
                  <a:lnTo>
                    <a:pt x="40640" y="37083"/>
                  </a:lnTo>
                  <a:lnTo>
                    <a:pt x="40386" y="37337"/>
                  </a:lnTo>
                  <a:lnTo>
                    <a:pt x="39624" y="38100"/>
                  </a:lnTo>
                  <a:lnTo>
                    <a:pt x="38100" y="38100"/>
                  </a:lnTo>
                  <a:lnTo>
                    <a:pt x="39116" y="37591"/>
                  </a:lnTo>
                  <a:lnTo>
                    <a:pt x="39624" y="36575"/>
                  </a:lnTo>
                  <a:lnTo>
                    <a:pt x="41148" y="0"/>
                  </a:lnTo>
                  <a:lnTo>
                    <a:pt x="38100" y="0"/>
                  </a:lnTo>
                  <a:lnTo>
                    <a:pt x="38100" y="42672"/>
                  </a:lnTo>
                  <a:lnTo>
                    <a:pt x="39624" y="80772"/>
                  </a:lnTo>
                  <a:lnTo>
                    <a:pt x="42672" y="80772"/>
                  </a:lnTo>
                  <a:lnTo>
                    <a:pt x="41148" y="44196"/>
                  </a:lnTo>
                  <a:lnTo>
                    <a:pt x="42672" y="80772"/>
                  </a:lnTo>
                  <a:lnTo>
                    <a:pt x="47243" y="80772"/>
                  </a:lnTo>
                  <a:lnTo>
                    <a:pt x="44196" y="41148"/>
                  </a:lnTo>
                  <a:lnTo>
                    <a:pt x="44196" y="39624"/>
                  </a:lnTo>
                  <a:lnTo>
                    <a:pt x="47243" y="0"/>
                  </a:lnTo>
                  <a:lnTo>
                    <a:pt x="43434" y="38862"/>
                  </a:lnTo>
                  <a:lnTo>
                    <a:pt x="42672" y="38100"/>
                  </a:lnTo>
                  <a:lnTo>
                    <a:pt x="42164" y="38099"/>
                  </a:lnTo>
                  <a:lnTo>
                    <a:pt x="42672" y="38861"/>
                  </a:lnTo>
                  <a:lnTo>
                    <a:pt x="42672" y="41148"/>
                  </a:lnTo>
                  <a:lnTo>
                    <a:pt x="43586" y="40233"/>
                  </a:lnTo>
                  <a:lnTo>
                    <a:pt x="43815" y="40004"/>
                  </a:lnTo>
                  <a:lnTo>
                    <a:pt x="43891" y="40233"/>
                  </a:lnTo>
                  <a:lnTo>
                    <a:pt x="43760" y="40494"/>
                  </a:lnTo>
                  <a:lnTo>
                    <a:pt x="42672" y="42672"/>
                  </a:lnTo>
                  <a:lnTo>
                    <a:pt x="41529" y="42290"/>
                  </a:lnTo>
                  <a:lnTo>
                    <a:pt x="41148" y="42671"/>
                  </a:lnTo>
                  <a:lnTo>
                    <a:pt x="40386" y="43433"/>
                  </a:lnTo>
                  <a:lnTo>
                    <a:pt x="39624" y="44196"/>
                  </a:lnTo>
                  <a:lnTo>
                    <a:pt x="39624" y="42671"/>
                  </a:lnTo>
                  <a:lnTo>
                    <a:pt x="38100" y="41148"/>
                  </a:lnTo>
                  <a:lnTo>
                    <a:pt x="38404" y="40233"/>
                  </a:lnTo>
                  <a:lnTo>
                    <a:pt x="38100" y="39624"/>
                  </a:lnTo>
                  <a:lnTo>
                    <a:pt x="38404" y="39014"/>
                  </a:lnTo>
                  <a:lnTo>
                    <a:pt x="38481" y="40004"/>
                  </a:lnTo>
                  <a:lnTo>
                    <a:pt x="38608" y="40131"/>
                  </a:lnTo>
                  <a:lnTo>
                    <a:pt x="38861" y="40386"/>
                  </a:lnTo>
                  <a:lnTo>
                    <a:pt x="38709" y="39928"/>
                  </a:lnTo>
                  <a:lnTo>
                    <a:pt x="38608" y="39623"/>
                  </a:lnTo>
                  <a:lnTo>
                    <a:pt x="38862" y="38861"/>
                  </a:lnTo>
                  <a:lnTo>
                    <a:pt x="39624" y="38099"/>
                  </a:lnTo>
                  <a:lnTo>
                    <a:pt x="41910" y="38099"/>
                  </a:lnTo>
                  <a:lnTo>
                    <a:pt x="41656" y="37591"/>
                  </a:lnTo>
                  <a:lnTo>
                    <a:pt x="40843" y="37185"/>
                  </a:lnTo>
                  <a:close/>
                </a:path>
                <a:path w="80772" h="80772">
                  <a:moveTo>
                    <a:pt x="40843" y="42062"/>
                  </a:moveTo>
                  <a:lnTo>
                    <a:pt x="40386" y="41909"/>
                  </a:lnTo>
                  <a:lnTo>
                    <a:pt x="40640" y="42163"/>
                  </a:lnTo>
                  <a:lnTo>
                    <a:pt x="40843" y="42062"/>
                  </a:lnTo>
                  <a:close/>
                </a:path>
                <a:path w="80772" h="80772">
                  <a:moveTo>
                    <a:pt x="3048" y="25908"/>
                  </a:moveTo>
                  <a:lnTo>
                    <a:pt x="1524" y="30479"/>
                  </a:lnTo>
                  <a:lnTo>
                    <a:pt x="1524" y="33527"/>
                  </a:lnTo>
                  <a:lnTo>
                    <a:pt x="0" y="38100"/>
                  </a:lnTo>
                  <a:lnTo>
                    <a:pt x="0" y="41148"/>
                  </a:lnTo>
                  <a:lnTo>
                    <a:pt x="1524" y="45720"/>
                  </a:lnTo>
                  <a:lnTo>
                    <a:pt x="1524" y="50291"/>
                  </a:lnTo>
                  <a:lnTo>
                    <a:pt x="3048" y="54863"/>
                  </a:lnTo>
                  <a:lnTo>
                    <a:pt x="4572" y="57912"/>
                  </a:lnTo>
                  <a:lnTo>
                    <a:pt x="6096" y="60960"/>
                  </a:lnTo>
                  <a:lnTo>
                    <a:pt x="9143" y="64008"/>
                  </a:lnTo>
                  <a:lnTo>
                    <a:pt x="10668" y="67055"/>
                  </a:lnTo>
                  <a:lnTo>
                    <a:pt x="13716" y="70103"/>
                  </a:lnTo>
                  <a:lnTo>
                    <a:pt x="16764" y="73151"/>
                  </a:lnTo>
                  <a:lnTo>
                    <a:pt x="19812" y="74675"/>
                  </a:lnTo>
                  <a:lnTo>
                    <a:pt x="22860" y="76200"/>
                  </a:lnTo>
                  <a:lnTo>
                    <a:pt x="24384" y="77724"/>
                  </a:lnTo>
                  <a:lnTo>
                    <a:pt x="27432" y="77724"/>
                  </a:lnTo>
                  <a:lnTo>
                    <a:pt x="30480" y="79248"/>
                  </a:lnTo>
                  <a:lnTo>
                    <a:pt x="32004" y="79248"/>
                  </a:lnTo>
                  <a:lnTo>
                    <a:pt x="35052" y="80772"/>
                  </a:lnTo>
                  <a:lnTo>
                    <a:pt x="39624" y="80772"/>
                  </a:lnTo>
                  <a:lnTo>
                    <a:pt x="38100" y="42672"/>
                  </a:lnTo>
                  <a:lnTo>
                    <a:pt x="38100" y="0"/>
                  </a:lnTo>
                  <a:lnTo>
                    <a:pt x="33528" y="0"/>
                  </a:lnTo>
                  <a:lnTo>
                    <a:pt x="30480" y="1524"/>
                  </a:lnTo>
                  <a:lnTo>
                    <a:pt x="27432" y="1524"/>
                  </a:lnTo>
                  <a:lnTo>
                    <a:pt x="25908" y="3048"/>
                  </a:lnTo>
                  <a:lnTo>
                    <a:pt x="22860" y="3048"/>
                  </a:lnTo>
                  <a:lnTo>
                    <a:pt x="19812" y="6096"/>
                  </a:lnTo>
                  <a:lnTo>
                    <a:pt x="16764" y="7620"/>
                  </a:lnTo>
                  <a:lnTo>
                    <a:pt x="13716" y="10667"/>
                  </a:lnTo>
                  <a:lnTo>
                    <a:pt x="12192" y="10667"/>
                  </a:lnTo>
                  <a:lnTo>
                    <a:pt x="10668" y="13715"/>
                  </a:lnTo>
                  <a:lnTo>
                    <a:pt x="7620" y="16763"/>
                  </a:lnTo>
                  <a:lnTo>
                    <a:pt x="6096" y="18287"/>
                  </a:lnTo>
                  <a:lnTo>
                    <a:pt x="4572" y="22860"/>
                  </a:lnTo>
                  <a:lnTo>
                    <a:pt x="3048" y="25908"/>
                  </a:lnTo>
                  <a:close/>
                </a:path>
                <a:path w="80772" h="80772">
                  <a:moveTo>
                    <a:pt x="42672" y="42672"/>
                  </a:moveTo>
                  <a:lnTo>
                    <a:pt x="43760" y="40494"/>
                  </a:lnTo>
                  <a:lnTo>
                    <a:pt x="43891" y="40233"/>
                  </a:lnTo>
                  <a:lnTo>
                    <a:pt x="43815" y="40004"/>
                  </a:lnTo>
                  <a:lnTo>
                    <a:pt x="43586" y="40233"/>
                  </a:lnTo>
                  <a:lnTo>
                    <a:pt x="42672" y="41148"/>
                  </a:lnTo>
                  <a:lnTo>
                    <a:pt x="40843" y="42062"/>
                  </a:lnTo>
                  <a:lnTo>
                    <a:pt x="40640" y="42163"/>
                  </a:lnTo>
                  <a:lnTo>
                    <a:pt x="40386" y="41909"/>
                  </a:lnTo>
                  <a:lnTo>
                    <a:pt x="39243" y="41528"/>
                  </a:lnTo>
                  <a:lnTo>
                    <a:pt x="39014" y="41452"/>
                  </a:lnTo>
                  <a:lnTo>
                    <a:pt x="38481" y="40385"/>
                  </a:lnTo>
                  <a:lnTo>
                    <a:pt x="38404" y="39014"/>
                  </a:lnTo>
                  <a:lnTo>
                    <a:pt x="38100" y="39624"/>
                  </a:lnTo>
                  <a:lnTo>
                    <a:pt x="38404" y="40233"/>
                  </a:lnTo>
                  <a:lnTo>
                    <a:pt x="38100" y="41148"/>
                  </a:lnTo>
                  <a:lnTo>
                    <a:pt x="39116" y="41655"/>
                  </a:lnTo>
                  <a:lnTo>
                    <a:pt x="39319" y="41757"/>
                  </a:lnTo>
                  <a:lnTo>
                    <a:pt x="40385" y="42291"/>
                  </a:lnTo>
                  <a:lnTo>
                    <a:pt x="41148" y="42671"/>
                  </a:lnTo>
                  <a:lnTo>
                    <a:pt x="41529" y="42290"/>
                  </a:lnTo>
                  <a:lnTo>
                    <a:pt x="42672" y="42672"/>
                  </a:lnTo>
                  <a:close/>
                </a:path>
                <a:path w="80772" h="80772">
                  <a:moveTo>
                    <a:pt x="47243" y="0"/>
                  </a:moveTo>
                  <a:lnTo>
                    <a:pt x="42672" y="0"/>
                  </a:lnTo>
                  <a:lnTo>
                    <a:pt x="42672" y="36575"/>
                  </a:lnTo>
                  <a:lnTo>
                    <a:pt x="41529" y="36956"/>
                  </a:lnTo>
                  <a:lnTo>
                    <a:pt x="41365" y="37011"/>
                  </a:lnTo>
                  <a:lnTo>
                    <a:pt x="41148" y="36575"/>
                  </a:lnTo>
                  <a:lnTo>
                    <a:pt x="40385" y="36957"/>
                  </a:lnTo>
                  <a:lnTo>
                    <a:pt x="39319" y="37490"/>
                  </a:lnTo>
                  <a:lnTo>
                    <a:pt x="39116" y="37591"/>
                  </a:lnTo>
                  <a:lnTo>
                    <a:pt x="38100" y="38100"/>
                  </a:lnTo>
                  <a:lnTo>
                    <a:pt x="38861" y="38100"/>
                  </a:lnTo>
                  <a:lnTo>
                    <a:pt x="39014" y="37795"/>
                  </a:lnTo>
                  <a:lnTo>
                    <a:pt x="39243" y="37718"/>
                  </a:lnTo>
                  <a:lnTo>
                    <a:pt x="39624" y="38100"/>
                  </a:lnTo>
                  <a:lnTo>
                    <a:pt x="40386" y="37337"/>
                  </a:lnTo>
                  <a:lnTo>
                    <a:pt x="40640" y="37083"/>
                  </a:lnTo>
                  <a:lnTo>
                    <a:pt x="40843" y="37185"/>
                  </a:lnTo>
                  <a:lnTo>
                    <a:pt x="41656" y="37591"/>
                  </a:lnTo>
                  <a:lnTo>
                    <a:pt x="41910" y="37718"/>
                  </a:lnTo>
                  <a:lnTo>
                    <a:pt x="42672" y="38100"/>
                  </a:lnTo>
                  <a:lnTo>
                    <a:pt x="43434" y="38862"/>
                  </a:lnTo>
                  <a:lnTo>
                    <a:pt x="47243" y="0"/>
                  </a:lnTo>
                  <a:close/>
                </a:path>
                <a:path w="80772" h="80772">
                  <a:moveTo>
                    <a:pt x="38481" y="40004"/>
                  </a:moveTo>
                  <a:lnTo>
                    <a:pt x="38481" y="40385"/>
                  </a:lnTo>
                  <a:lnTo>
                    <a:pt x="39014" y="41452"/>
                  </a:lnTo>
                  <a:lnTo>
                    <a:pt x="39243" y="41528"/>
                  </a:lnTo>
                  <a:lnTo>
                    <a:pt x="40386" y="41909"/>
                  </a:lnTo>
                  <a:lnTo>
                    <a:pt x="38861" y="40386"/>
                  </a:lnTo>
                  <a:lnTo>
                    <a:pt x="38608" y="40131"/>
                  </a:lnTo>
                  <a:lnTo>
                    <a:pt x="38481" y="40004"/>
                  </a:lnTo>
                  <a:close/>
                </a:path>
                <a:path w="80772" h="80772">
                  <a:moveTo>
                    <a:pt x="39116" y="38099"/>
                  </a:moveTo>
                  <a:lnTo>
                    <a:pt x="39624" y="38100"/>
                  </a:lnTo>
                  <a:lnTo>
                    <a:pt x="39243" y="37718"/>
                  </a:lnTo>
                  <a:lnTo>
                    <a:pt x="39014" y="37795"/>
                  </a:lnTo>
                  <a:lnTo>
                    <a:pt x="38861" y="38100"/>
                  </a:lnTo>
                  <a:lnTo>
                    <a:pt x="39116" y="38099"/>
                  </a:lnTo>
                  <a:close/>
                </a:path>
                <a:path w="80772" h="80772">
                  <a:moveTo>
                    <a:pt x="41425" y="36991"/>
                  </a:moveTo>
                  <a:lnTo>
                    <a:pt x="42672" y="36575"/>
                  </a:lnTo>
                  <a:lnTo>
                    <a:pt x="42672" y="0"/>
                  </a:lnTo>
                  <a:lnTo>
                    <a:pt x="41148" y="0"/>
                  </a:lnTo>
                  <a:lnTo>
                    <a:pt x="39624" y="36575"/>
                  </a:lnTo>
                  <a:lnTo>
                    <a:pt x="39116" y="37591"/>
                  </a:lnTo>
                  <a:lnTo>
                    <a:pt x="39319" y="37490"/>
                  </a:lnTo>
                  <a:lnTo>
                    <a:pt x="40385" y="36957"/>
                  </a:lnTo>
                  <a:lnTo>
                    <a:pt x="41148" y="36575"/>
                  </a:lnTo>
                  <a:lnTo>
                    <a:pt x="41425" y="36991"/>
                  </a:lnTo>
                  <a:close/>
                </a:path>
              </a:pathLst>
            </a:custGeom>
            <a:solidFill>
              <a:srgbClr val="000000"/>
            </a:solidFill>
          </p:spPr>
          <p:txBody>
            <a:bodyPr wrap="square" lIns="0" tIns="0" rIns="0" bIns="0" rtlCol="0">
              <a:noAutofit/>
            </a:bodyPr>
            <a:lstStyle/>
            <a:p>
              <a:endParaRPr/>
            </a:p>
          </p:txBody>
        </p:sp>
        <p:sp>
          <p:nvSpPr>
            <p:cNvPr id="146" name="object 146"/>
            <p:cNvSpPr/>
            <p:nvPr/>
          </p:nvSpPr>
          <p:spPr>
            <a:xfrm>
              <a:off x="2967228" y="2709671"/>
              <a:ext cx="64008" cy="62484"/>
            </a:xfrm>
            <a:custGeom>
              <a:avLst/>
              <a:gdLst/>
              <a:ahLst/>
              <a:cxnLst/>
              <a:rect l="l" t="t" r="r" b="b"/>
              <a:pathLst>
                <a:path w="64008" h="62484">
                  <a:moveTo>
                    <a:pt x="44196" y="27432"/>
                  </a:moveTo>
                  <a:lnTo>
                    <a:pt x="45720" y="33528"/>
                  </a:lnTo>
                  <a:lnTo>
                    <a:pt x="45720" y="30480"/>
                  </a:lnTo>
                  <a:lnTo>
                    <a:pt x="44196" y="27432"/>
                  </a:lnTo>
                  <a:close/>
                </a:path>
                <a:path w="64008" h="62484">
                  <a:moveTo>
                    <a:pt x="38100" y="33527"/>
                  </a:moveTo>
                  <a:lnTo>
                    <a:pt x="37185" y="35356"/>
                  </a:lnTo>
                  <a:lnTo>
                    <a:pt x="38100" y="34670"/>
                  </a:lnTo>
                  <a:lnTo>
                    <a:pt x="38100" y="33527"/>
                  </a:lnTo>
                  <a:close/>
                </a:path>
                <a:path w="64008" h="62484">
                  <a:moveTo>
                    <a:pt x="25908" y="19812"/>
                  </a:moveTo>
                  <a:lnTo>
                    <a:pt x="22860" y="7620"/>
                  </a:lnTo>
                  <a:lnTo>
                    <a:pt x="19812" y="9144"/>
                  </a:lnTo>
                  <a:lnTo>
                    <a:pt x="18288" y="30480"/>
                  </a:lnTo>
                  <a:lnTo>
                    <a:pt x="19812" y="27432"/>
                  </a:lnTo>
                  <a:lnTo>
                    <a:pt x="19812" y="35052"/>
                  </a:lnTo>
                  <a:lnTo>
                    <a:pt x="18288" y="30480"/>
                  </a:lnTo>
                  <a:lnTo>
                    <a:pt x="16764" y="12192"/>
                  </a:lnTo>
                  <a:lnTo>
                    <a:pt x="13716" y="15240"/>
                  </a:lnTo>
                  <a:lnTo>
                    <a:pt x="12192" y="7620"/>
                  </a:lnTo>
                  <a:lnTo>
                    <a:pt x="10668" y="7620"/>
                  </a:lnTo>
                  <a:lnTo>
                    <a:pt x="10668" y="18288"/>
                  </a:lnTo>
                  <a:lnTo>
                    <a:pt x="9144" y="21336"/>
                  </a:lnTo>
                  <a:lnTo>
                    <a:pt x="7620" y="22860"/>
                  </a:lnTo>
                  <a:lnTo>
                    <a:pt x="7620" y="12192"/>
                  </a:lnTo>
                  <a:lnTo>
                    <a:pt x="6096" y="30480"/>
                  </a:lnTo>
                  <a:lnTo>
                    <a:pt x="6096" y="32004"/>
                  </a:lnTo>
                  <a:lnTo>
                    <a:pt x="4572" y="16764"/>
                  </a:lnTo>
                  <a:lnTo>
                    <a:pt x="3048" y="18288"/>
                  </a:lnTo>
                  <a:lnTo>
                    <a:pt x="3048" y="21336"/>
                  </a:lnTo>
                  <a:lnTo>
                    <a:pt x="1524" y="22860"/>
                  </a:lnTo>
                  <a:lnTo>
                    <a:pt x="1524" y="27432"/>
                  </a:lnTo>
                  <a:lnTo>
                    <a:pt x="0" y="30480"/>
                  </a:lnTo>
                  <a:lnTo>
                    <a:pt x="0" y="32004"/>
                  </a:lnTo>
                  <a:lnTo>
                    <a:pt x="1524" y="35052"/>
                  </a:lnTo>
                  <a:lnTo>
                    <a:pt x="1524" y="39624"/>
                  </a:lnTo>
                  <a:lnTo>
                    <a:pt x="3048" y="42672"/>
                  </a:lnTo>
                  <a:lnTo>
                    <a:pt x="3048" y="44196"/>
                  </a:lnTo>
                  <a:lnTo>
                    <a:pt x="4572" y="47244"/>
                  </a:lnTo>
                  <a:lnTo>
                    <a:pt x="7620" y="50292"/>
                  </a:lnTo>
                  <a:lnTo>
                    <a:pt x="9144" y="53340"/>
                  </a:lnTo>
                  <a:lnTo>
                    <a:pt x="7620" y="39624"/>
                  </a:lnTo>
                  <a:lnTo>
                    <a:pt x="7620" y="25908"/>
                  </a:lnTo>
                  <a:lnTo>
                    <a:pt x="9144" y="42672"/>
                  </a:lnTo>
                  <a:lnTo>
                    <a:pt x="12192" y="45720"/>
                  </a:lnTo>
                  <a:lnTo>
                    <a:pt x="12192" y="56388"/>
                  </a:lnTo>
                  <a:lnTo>
                    <a:pt x="16764" y="59436"/>
                  </a:lnTo>
                  <a:lnTo>
                    <a:pt x="13716" y="48768"/>
                  </a:lnTo>
                  <a:lnTo>
                    <a:pt x="15240" y="50292"/>
                  </a:lnTo>
                  <a:lnTo>
                    <a:pt x="18288" y="53340"/>
                  </a:lnTo>
                  <a:lnTo>
                    <a:pt x="18288" y="33528"/>
                  </a:lnTo>
                  <a:lnTo>
                    <a:pt x="21336" y="39624"/>
                  </a:lnTo>
                  <a:lnTo>
                    <a:pt x="20320" y="25399"/>
                  </a:lnTo>
                  <a:lnTo>
                    <a:pt x="19812" y="25908"/>
                  </a:lnTo>
                  <a:lnTo>
                    <a:pt x="21336" y="22860"/>
                  </a:lnTo>
                  <a:lnTo>
                    <a:pt x="22860" y="21336"/>
                  </a:lnTo>
                  <a:lnTo>
                    <a:pt x="25400" y="20319"/>
                  </a:lnTo>
                  <a:lnTo>
                    <a:pt x="25908" y="27432"/>
                  </a:lnTo>
                  <a:lnTo>
                    <a:pt x="25400" y="28955"/>
                  </a:lnTo>
                  <a:lnTo>
                    <a:pt x="25145" y="29718"/>
                  </a:lnTo>
                  <a:lnTo>
                    <a:pt x="24688" y="31089"/>
                  </a:lnTo>
                  <a:lnTo>
                    <a:pt x="24637" y="31242"/>
                  </a:lnTo>
                  <a:lnTo>
                    <a:pt x="24384" y="30480"/>
                  </a:lnTo>
                  <a:lnTo>
                    <a:pt x="22860" y="41148"/>
                  </a:lnTo>
                  <a:lnTo>
                    <a:pt x="24384" y="42672"/>
                  </a:lnTo>
                  <a:lnTo>
                    <a:pt x="25908" y="56388"/>
                  </a:lnTo>
                  <a:lnTo>
                    <a:pt x="28956" y="62484"/>
                  </a:lnTo>
                  <a:lnTo>
                    <a:pt x="35052" y="62484"/>
                  </a:lnTo>
                  <a:lnTo>
                    <a:pt x="33528" y="56388"/>
                  </a:lnTo>
                  <a:lnTo>
                    <a:pt x="28956" y="56388"/>
                  </a:lnTo>
                  <a:lnTo>
                    <a:pt x="28956" y="44196"/>
                  </a:lnTo>
                  <a:lnTo>
                    <a:pt x="30480" y="44196"/>
                  </a:lnTo>
                  <a:lnTo>
                    <a:pt x="24384" y="33528"/>
                  </a:lnTo>
                  <a:lnTo>
                    <a:pt x="24384" y="32004"/>
                  </a:lnTo>
                  <a:lnTo>
                    <a:pt x="24688" y="31394"/>
                  </a:lnTo>
                  <a:lnTo>
                    <a:pt x="25738" y="34543"/>
                  </a:lnTo>
                  <a:lnTo>
                    <a:pt x="24764" y="31242"/>
                  </a:lnTo>
                  <a:lnTo>
                    <a:pt x="25908" y="28955"/>
                  </a:lnTo>
                  <a:lnTo>
                    <a:pt x="25908" y="28193"/>
                  </a:lnTo>
                  <a:lnTo>
                    <a:pt x="26600" y="27154"/>
                  </a:lnTo>
                  <a:lnTo>
                    <a:pt x="26860" y="27050"/>
                  </a:lnTo>
                  <a:lnTo>
                    <a:pt x="28448" y="26415"/>
                  </a:lnTo>
                  <a:lnTo>
                    <a:pt x="28956" y="25908"/>
                  </a:lnTo>
                  <a:lnTo>
                    <a:pt x="35052" y="25908"/>
                  </a:lnTo>
                  <a:lnTo>
                    <a:pt x="36957" y="26670"/>
                  </a:lnTo>
                  <a:lnTo>
                    <a:pt x="37185" y="26822"/>
                  </a:lnTo>
                  <a:lnTo>
                    <a:pt x="38100" y="27432"/>
                  </a:lnTo>
                  <a:lnTo>
                    <a:pt x="38100" y="28193"/>
                  </a:lnTo>
                  <a:lnTo>
                    <a:pt x="37407" y="27154"/>
                  </a:lnTo>
                  <a:lnTo>
                    <a:pt x="37147" y="27051"/>
                  </a:lnTo>
                  <a:lnTo>
                    <a:pt x="35560" y="26415"/>
                  </a:lnTo>
                  <a:lnTo>
                    <a:pt x="38100" y="28955"/>
                  </a:lnTo>
                  <a:lnTo>
                    <a:pt x="38100" y="34670"/>
                  </a:lnTo>
                  <a:lnTo>
                    <a:pt x="37185" y="35356"/>
                  </a:lnTo>
                  <a:lnTo>
                    <a:pt x="37011" y="35487"/>
                  </a:lnTo>
                  <a:lnTo>
                    <a:pt x="33528" y="38100"/>
                  </a:lnTo>
                  <a:lnTo>
                    <a:pt x="33528" y="44196"/>
                  </a:lnTo>
                  <a:lnTo>
                    <a:pt x="35052" y="44196"/>
                  </a:lnTo>
                  <a:lnTo>
                    <a:pt x="39624" y="42672"/>
                  </a:lnTo>
                  <a:lnTo>
                    <a:pt x="41148" y="41148"/>
                  </a:lnTo>
                  <a:lnTo>
                    <a:pt x="39624" y="33528"/>
                  </a:lnTo>
                  <a:lnTo>
                    <a:pt x="38269" y="34543"/>
                  </a:lnTo>
                  <a:lnTo>
                    <a:pt x="38100" y="35052"/>
                  </a:lnTo>
                  <a:lnTo>
                    <a:pt x="36576" y="36576"/>
                  </a:lnTo>
                  <a:lnTo>
                    <a:pt x="35052" y="38100"/>
                  </a:lnTo>
                  <a:lnTo>
                    <a:pt x="36957" y="35814"/>
                  </a:lnTo>
                  <a:lnTo>
                    <a:pt x="37147" y="35432"/>
                  </a:lnTo>
                  <a:lnTo>
                    <a:pt x="38100" y="35052"/>
                  </a:lnTo>
                  <a:lnTo>
                    <a:pt x="38269" y="34543"/>
                  </a:lnTo>
                  <a:lnTo>
                    <a:pt x="39243" y="31241"/>
                  </a:lnTo>
                  <a:lnTo>
                    <a:pt x="38100" y="28955"/>
                  </a:lnTo>
                  <a:lnTo>
                    <a:pt x="38608" y="28955"/>
                  </a:lnTo>
                  <a:lnTo>
                    <a:pt x="39624" y="30480"/>
                  </a:lnTo>
                  <a:lnTo>
                    <a:pt x="43688" y="25399"/>
                  </a:lnTo>
                  <a:lnTo>
                    <a:pt x="44196" y="25908"/>
                  </a:lnTo>
                  <a:lnTo>
                    <a:pt x="42672" y="22860"/>
                  </a:lnTo>
                  <a:lnTo>
                    <a:pt x="41148" y="21336"/>
                  </a:lnTo>
                  <a:lnTo>
                    <a:pt x="38100" y="19812"/>
                  </a:lnTo>
                  <a:lnTo>
                    <a:pt x="38608" y="20319"/>
                  </a:lnTo>
                  <a:lnTo>
                    <a:pt x="36576" y="25908"/>
                  </a:lnTo>
                  <a:lnTo>
                    <a:pt x="33528" y="24384"/>
                  </a:lnTo>
                  <a:lnTo>
                    <a:pt x="32142" y="24938"/>
                  </a:lnTo>
                  <a:lnTo>
                    <a:pt x="31865" y="24938"/>
                  </a:lnTo>
                  <a:lnTo>
                    <a:pt x="30480" y="24384"/>
                  </a:lnTo>
                  <a:lnTo>
                    <a:pt x="27051" y="26669"/>
                  </a:lnTo>
                  <a:lnTo>
                    <a:pt x="26822" y="26822"/>
                  </a:lnTo>
                  <a:lnTo>
                    <a:pt x="30480" y="18288"/>
                  </a:lnTo>
                  <a:lnTo>
                    <a:pt x="28956" y="18288"/>
                  </a:lnTo>
                  <a:lnTo>
                    <a:pt x="25908" y="19812"/>
                  </a:lnTo>
                  <a:close/>
                </a:path>
                <a:path w="64008" h="62484">
                  <a:moveTo>
                    <a:pt x="29718" y="25907"/>
                  </a:moveTo>
                  <a:lnTo>
                    <a:pt x="28956" y="25908"/>
                  </a:lnTo>
                  <a:lnTo>
                    <a:pt x="28448" y="26415"/>
                  </a:lnTo>
                  <a:lnTo>
                    <a:pt x="29718" y="25907"/>
                  </a:lnTo>
                  <a:close/>
                </a:path>
                <a:path w="64008" h="62484">
                  <a:moveTo>
                    <a:pt x="24688" y="31394"/>
                  </a:moveTo>
                  <a:lnTo>
                    <a:pt x="24384" y="32004"/>
                  </a:lnTo>
                  <a:lnTo>
                    <a:pt x="24384" y="33528"/>
                  </a:lnTo>
                  <a:lnTo>
                    <a:pt x="30480" y="44196"/>
                  </a:lnTo>
                  <a:lnTo>
                    <a:pt x="28956" y="38100"/>
                  </a:lnTo>
                  <a:lnTo>
                    <a:pt x="30480" y="44196"/>
                  </a:lnTo>
                  <a:lnTo>
                    <a:pt x="28956" y="44196"/>
                  </a:lnTo>
                  <a:lnTo>
                    <a:pt x="28956" y="56388"/>
                  </a:lnTo>
                  <a:lnTo>
                    <a:pt x="33528" y="56388"/>
                  </a:lnTo>
                  <a:lnTo>
                    <a:pt x="35052" y="62484"/>
                  </a:lnTo>
                  <a:lnTo>
                    <a:pt x="41148" y="60960"/>
                  </a:lnTo>
                  <a:lnTo>
                    <a:pt x="42672" y="60960"/>
                  </a:lnTo>
                  <a:lnTo>
                    <a:pt x="45720" y="59436"/>
                  </a:lnTo>
                  <a:lnTo>
                    <a:pt x="47244" y="59436"/>
                  </a:lnTo>
                  <a:lnTo>
                    <a:pt x="51816" y="56388"/>
                  </a:lnTo>
                  <a:lnTo>
                    <a:pt x="54864" y="53340"/>
                  </a:lnTo>
                  <a:lnTo>
                    <a:pt x="56388" y="50292"/>
                  </a:lnTo>
                  <a:lnTo>
                    <a:pt x="59436" y="47244"/>
                  </a:lnTo>
                  <a:lnTo>
                    <a:pt x="56388" y="38100"/>
                  </a:lnTo>
                  <a:lnTo>
                    <a:pt x="56388" y="39624"/>
                  </a:lnTo>
                  <a:lnTo>
                    <a:pt x="54864" y="42672"/>
                  </a:lnTo>
                  <a:lnTo>
                    <a:pt x="51816" y="45720"/>
                  </a:lnTo>
                  <a:lnTo>
                    <a:pt x="50292" y="48768"/>
                  </a:lnTo>
                  <a:lnTo>
                    <a:pt x="47244" y="51816"/>
                  </a:lnTo>
                  <a:lnTo>
                    <a:pt x="45720" y="53340"/>
                  </a:lnTo>
                  <a:lnTo>
                    <a:pt x="42672" y="54864"/>
                  </a:lnTo>
                  <a:lnTo>
                    <a:pt x="41148" y="54864"/>
                  </a:lnTo>
                  <a:lnTo>
                    <a:pt x="38100" y="56388"/>
                  </a:lnTo>
                  <a:lnTo>
                    <a:pt x="35052" y="56388"/>
                  </a:lnTo>
                  <a:lnTo>
                    <a:pt x="33528" y="44196"/>
                  </a:lnTo>
                  <a:lnTo>
                    <a:pt x="33528" y="38100"/>
                  </a:lnTo>
                  <a:lnTo>
                    <a:pt x="30480" y="38100"/>
                  </a:lnTo>
                  <a:lnTo>
                    <a:pt x="27432" y="36576"/>
                  </a:lnTo>
                  <a:lnTo>
                    <a:pt x="25908" y="35052"/>
                  </a:lnTo>
                  <a:lnTo>
                    <a:pt x="25738" y="34543"/>
                  </a:lnTo>
                  <a:lnTo>
                    <a:pt x="24688" y="31394"/>
                  </a:lnTo>
                  <a:close/>
                </a:path>
                <a:path w="64008" h="62484">
                  <a:moveTo>
                    <a:pt x="9144" y="42672"/>
                  </a:moveTo>
                  <a:lnTo>
                    <a:pt x="7620" y="25908"/>
                  </a:lnTo>
                  <a:lnTo>
                    <a:pt x="7620" y="39624"/>
                  </a:lnTo>
                  <a:lnTo>
                    <a:pt x="9144" y="53340"/>
                  </a:lnTo>
                  <a:lnTo>
                    <a:pt x="12192" y="56388"/>
                  </a:lnTo>
                  <a:lnTo>
                    <a:pt x="12192" y="45720"/>
                  </a:lnTo>
                  <a:lnTo>
                    <a:pt x="9144" y="42672"/>
                  </a:lnTo>
                  <a:close/>
                </a:path>
                <a:path w="64008" h="62484">
                  <a:moveTo>
                    <a:pt x="25908" y="28955"/>
                  </a:moveTo>
                  <a:lnTo>
                    <a:pt x="24764" y="31242"/>
                  </a:lnTo>
                  <a:lnTo>
                    <a:pt x="25738" y="34543"/>
                  </a:lnTo>
                  <a:lnTo>
                    <a:pt x="25908" y="35052"/>
                  </a:lnTo>
                  <a:lnTo>
                    <a:pt x="27051" y="35813"/>
                  </a:lnTo>
                  <a:lnTo>
                    <a:pt x="30480" y="38100"/>
                  </a:lnTo>
                  <a:lnTo>
                    <a:pt x="33528" y="38100"/>
                  </a:lnTo>
                  <a:lnTo>
                    <a:pt x="37011" y="35487"/>
                  </a:lnTo>
                  <a:lnTo>
                    <a:pt x="32004" y="37490"/>
                  </a:lnTo>
                  <a:lnTo>
                    <a:pt x="26996" y="35487"/>
                  </a:lnTo>
                  <a:lnTo>
                    <a:pt x="26860" y="35432"/>
                  </a:lnTo>
                  <a:lnTo>
                    <a:pt x="25907" y="34671"/>
                  </a:lnTo>
                  <a:lnTo>
                    <a:pt x="25908" y="28955"/>
                  </a:lnTo>
                  <a:close/>
                </a:path>
                <a:path w="64008" h="62484">
                  <a:moveTo>
                    <a:pt x="38100" y="28193"/>
                  </a:moveTo>
                  <a:lnTo>
                    <a:pt x="38100" y="27432"/>
                  </a:lnTo>
                  <a:lnTo>
                    <a:pt x="37185" y="26822"/>
                  </a:lnTo>
                  <a:lnTo>
                    <a:pt x="36957" y="26670"/>
                  </a:lnTo>
                  <a:lnTo>
                    <a:pt x="35052" y="25908"/>
                  </a:lnTo>
                  <a:lnTo>
                    <a:pt x="34290" y="25907"/>
                  </a:lnTo>
                  <a:lnTo>
                    <a:pt x="35560" y="26415"/>
                  </a:lnTo>
                  <a:lnTo>
                    <a:pt x="37147" y="27051"/>
                  </a:lnTo>
                  <a:lnTo>
                    <a:pt x="37407" y="27154"/>
                  </a:lnTo>
                  <a:lnTo>
                    <a:pt x="38100" y="28193"/>
                  </a:lnTo>
                  <a:close/>
                </a:path>
                <a:path w="64008" h="62484">
                  <a:moveTo>
                    <a:pt x="36957" y="35814"/>
                  </a:moveTo>
                  <a:lnTo>
                    <a:pt x="35052" y="38100"/>
                  </a:lnTo>
                  <a:lnTo>
                    <a:pt x="36576" y="36576"/>
                  </a:lnTo>
                  <a:lnTo>
                    <a:pt x="38100" y="35052"/>
                  </a:lnTo>
                  <a:lnTo>
                    <a:pt x="37147" y="35432"/>
                  </a:lnTo>
                  <a:lnTo>
                    <a:pt x="36957" y="35814"/>
                  </a:lnTo>
                  <a:close/>
                </a:path>
                <a:path w="64008" h="62484">
                  <a:moveTo>
                    <a:pt x="38100" y="19812"/>
                  </a:moveTo>
                  <a:lnTo>
                    <a:pt x="35052" y="18288"/>
                  </a:lnTo>
                  <a:lnTo>
                    <a:pt x="33528" y="18288"/>
                  </a:lnTo>
                  <a:lnTo>
                    <a:pt x="33528" y="24384"/>
                  </a:lnTo>
                  <a:lnTo>
                    <a:pt x="36576" y="25908"/>
                  </a:lnTo>
                  <a:lnTo>
                    <a:pt x="38608" y="20319"/>
                  </a:lnTo>
                  <a:lnTo>
                    <a:pt x="38100" y="19812"/>
                  </a:lnTo>
                  <a:close/>
                </a:path>
                <a:path w="64008" h="62484">
                  <a:moveTo>
                    <a:pt x="27432" y="25908"/>
                  </a:moveTo>
                  <a:lnTo>
                    <a:pt x="30480" y="24384"/>
                  </a:lnTo>
                  <a:lnTo>
                    <a:pt x="32004" y="24891"/>
                  </a:lnTo>
                  <a:lnTo>
                    <a:pt x="30480" y="24384"/>
                  </a:lnTo>
                  <a:lnTo>
                    <a:pt x="31865" y="24938"/>
                  </a:lnTo>
                  <a:lnTo>
                    <a:pt x="32142" y="24938"/>
                  </a:lnTo>
                  <a:lnTo>
                    <a:pt x="33528" y="24384"/>
                  </a:lnTo>
                  <a:lnTo>
                    <a:pt x="33528" y="18288"/>
                  </a:lnTo>
                  <a:lnTo>
                    <a:pt x="35052" y="18288"/>
                  </a:lnTo>
                  <a:lnTo>
                    <a:pt x="38100" y="19812"/>
                  </a:lnTo>
                  <a:lnTo>
                    <a:pt x="41148" y="21336"/>
                  </a:lnTo>
                  <a:lnTo>
                    <a:pt x="42672" y="22860"/>
                  </a:lnTo>
                  <a:lnTo>
                    <a:pt x="44196" y="25908"/>
                  </a:lnTo>
                  <a:lnTo>
                    <a:pt x="43688" y="25399"/>
                  </a:lnTo>
                  <a:lnTo>
                    <a:pt x="44196" y="35052"/>
                  </a:lnTo>
                  <a:lnTo>
                    <a:pt x="42672" y="39624"/>
                  </a:lnTo>
                  <a:lnTo>
                    <a:pt x="41148" y="41148"/>
                  </a:lnTo>
                  <a:lnTo>
                    <a:pt x="39624" y="42672"/>
                  </a:lnTo>
                  <a:lnTo>
                    <a:pt x="35052" y="44196"/>
                  </a:lnTo>
                  <a:lnTo>
                    <a:pt x="33528" y="44196"/>
                  </a:lnTo>
                  <a:lnTo>
                    <a:pt x="35052" y="56388"/>
                  </a:lnTo>
                  <a:lnTo>
                    <a:pt x="38100" y="56388"/>
                  </a:lnTo>
                  <a:lnTo>
                    <a:pt x="41148" y="54864"/>
                  </a:lnTo>
                  <a:lnTo>
                    <a:pt x="42672" y="54864"/>
                  </a:lnTo>
                  <a:lnTo>
                    <a:pt x="45720" y="53340"/>
                  </a:lnTo>
                  <a:lnTo>
                    <a:pt x="47244" y="51816"/>
                  </a:lnTo>
                  <a:lnTo>
                    <a:pt x="50292" y="48768"/>
                  </a:lnTo>
                  <a:lnTo>
                    <a:pt x="51816" y="45720"/>
                  </a:lnTo>
                  <a:lnTo>
                    <a:pt x="54864" y="42672"/>
                  </a:lnTo>
                  <a:lnTo>
                    <a:pt x="56388" y="39624"/>
                  </a:lnTo>
                  <a:lnTo>
                    <a:pt x="56388" y="38100"/>
                  </a:lnTo>
                  <a:lnTo>
                    <a:pt x="59436" y="47244"/>
                  </a:lnTo>
                  <a:lnTo>
                    <a:pt x="57912" y="30480"/>
                  </a:lnTo>
                  <a:lnTo>
                    <a:pt x="56388" y="25908"/>
                  </a:lnTo>
                  <a:lnTo>
                    <a:pt x="57912" y="30480"/>
                  </a:lnTo>
                  <a:lnTo>
                    <a:pt x="59436" y="16764"/>
                  </a:lnTo>
                  <a:lnTo>
                    <a:pt x="56388" y="12192"/>
                  </a:lnTo>
                  <a:lnTo>
                    <a:pt x="56388" y="27432"/>
                  </a:lnTo>
                  <a:lnTo>
                    <a:pt x="57912" y="32004"/>
                  </a:lnTo>
                  <a:lnTo>
                    <a:pt x="56388" y="35052"/>
                  </a:lnTo>
                  <a:lnTo>
                    <a:pt x="56388" y="22860"/>
                  </a:lnTo>
                  <a:lnTo>
                    <a:pt x="54864" y="21336"/>
                  </a:lnTo>
                  <a:lnTo>
                    <a:pt x="53340" y="18288"/>
                  </a:lnTo>
                  <a:lnTo>
                    <a:pt x="50292" y="15240"/>
                  </a:lnTo>
                  <a:lnTo>
                    <a:pt x="47244" y="12192"/>
                  </a:lnTo>
                  <a:lnTo>
                    <a:pt x="45720" y="3048"/>
                  </a:lnTo>
                  <a:lnTo>
                    <a:pt x="42672" y="1524"/>
                  </a:lnTo>
                  <a:lnTo>
                    <a:pt x="44196" y="9144"/>
                  </a:lnTo>
                  <a:lnTo>
                    <a:pt x="45720" y="30480"/>
                  </a:lnTo>
                  <a:lnTo>
                    <a:pt x="45720" y="33528"/>
                  </a:lnTo>
                  <a:lnTo>
                    <a:pt x="44196" y="38100"/>
                  </a:lnTo>
                  <a:lnTo>
                    <a:pt x="45720" y="33528"/>
                  </a:lnTo>
                  <a:lnTo>
                    <a:pt x="44196" y="27432"/>
                  </a:lnTo>
                  <a:lnTo>
                    <a:pt x="45720" y="30480"/>
                  </a:lnTo>
                  <a:lnTo>
                    <a:pt x="44196" y="9144"/>
                  </a:lnTo>
                  <a:lnTo>
                    <a:pt x="41148" y="7620"/>
                  </a:lnTo>
                  <a:lnTo>
                    <a:pt x="38100" y="7620"/>
                  </a:lnTo>
                  <a:lnTo>
                    <a:pt x="35052" y="6096"/>
                  </a:lnTo>
                  <a:lnTo>
                    <a:pt x="28956" y="6096"/>
                  </a:lnTo>
                  <a:lnTo>
                    <a:pt x="25908" y="7620"/>
                  </a:lnTo>
                  <a:lnTo>
                    <a:pt x="28956" y="0"/>
                  </a:lnTo>
                  <a:lnTo>
                    <a:pt x="22860" y="1524"/>
                  </a:lnTo>
                  <a:lnTo>
                    <a:pt x="21336" y="1524"/>
                  </a:lnTo>
                  <a:lnTo>
                    <a:pt x="18288" y="3048"/>
                  </a:lnTo>
                  <a:lnTo>
                    <a:pt x="16764" y="4572"/>
                  </a:lnTo>
                  <a:lnTo>
                    <a:pt x="12192" y="7620"/>
                  </a:lnTo>
                  <a:lnTo>
                    <a:pt x="13716" y="15240"/>
                  </a:lnTo>
                  <a:lnTo>
                    <a:pt x="16764" y="12192"/>
                  </a:lnTo>
                  <a:lnTo>
                    <a:pt x="18288" y="30480"/>
                  </a:lnTo>
                  <a:lnTo>
                    <a:pt x="19812" y="9144"/>
                  </a:lnTo>
                  <a:lnTo>
                    <a:pt x="22860" y="7620"/>
                  </a:lnTo>
                  <a:lnTo>
                    <a:pt x="25908" y="19812"/>
                  </a:lnTo>
                  <a:lnTo>
                    <a:pt x="28956" y="18288"/>
                  </a:lnTo>
                  <a:lnTo>
                    <a:pt x="30480" y="18288"/>
                  </a:lnTo>
                  <a:lnTo>
                    <a:pt x="26822" y="26822"/>
                  </a:lnTo>
                  <a:lnTo>
                    <a:pt x="27051" y="26669"/>
                  </a:lnTo>
                  <a:lnTo>
                    <a:pt x="30480" y="24384"/>
                  </a:lnTo>
                  <a:lnTo>
                    <a:pt x="27432" y="25908"/>
                  </a:lnTo>
                  <a:close/>
                </a:path>
                <a:path w="64008" h="62484">
                  <a:moveTo>
                    <a:pt x="38608" y="28955"/>
                  </a:moveTo>
                  <a:lnTo>
                    <a:pt x="38100" y="28955"/>
                  </a:lnTo>
                  <a:lnTo>
                    <a:pt x="39243" y="31241"/>
                  </a:lnTo>
                  <a:lnTo>
                    <a:pt x="39319" y="31394"/>
                  </a:lnTo>
                  <a:lnTo>
                    <a:pt x="39624" y="32004"/>
                  </a:lnTo>
                  <a:lnTo>
                    <a:pt x="41148" y="41148"/>
                  </a:lnTo>
                  <a:lnTo>
                    <a:pt x="42672" y="39624"/>
                  </a:lnTo>
                  <a:lnTo>
                    <a:pt x="44196" y="35052"/>
                  </a:lnTo>
                  <a:lnTo>
                    <a:pt x="43688" y="25399"/>
                  </a:lnTo>
                  <a:lnTo>
                    <a:pt x="39624" y="30480"/>
                  </a:lnTo>
                  <a:lnTo>
                    <a:pt x="39369" y="31242"/>
                  </a:lnTo>
                  <a:lnTo>
                    <a:pt x="39319" y="31089"/>
                  </a:lnTo>
                  <a:lnTo>
                    <a:pt x="38862" y="29717"/>
                  </a:lnTo>
                  <a:lnTo>
                    <a:pt x="38608" y="28955"/>
                  </a:lnTo>
                  <a:close/>
                </a:path>
                <a:path w="64008" h="62484">
                  <a:moveTo>
                    <a:pt x="41148" y="41148"/>
                  </a:moveTo>
                  <a:lnTo>
                    <a:pt x="39624" y="32004"/>
                  </a:lnTo>
                  <a:lnTo>
                    <a:pt x="39319" y="31394"/>
                  </a:lnTo>
                  <a:lnTo>
                    <a:pt x="39243" y="31241"/>
                  </a:lnTo>
                  <a:lnTo>
                    <a:pt x="38269" y="34543"/>
                  </a:lnTo>
                  <a:lnTo>
                    <a:pt x="39624" y="33528"/>
                  </a:lnTo>
                  <a:lnTo>
                    <a:pt x="41148" y="41148"/>
                  </a:lnTo>
                  <a:close/>
                </a:path>
                <a:path w="64008" h="62484">
                  <a:moveTo>
                    <a:pt x="56388" y="35052"/>
                  </a:moveTo>
                  <a:lnTo>
                    <a:pt x="57912" y="32004"/>
                  </a:lnTo>
                  <a:lnTo>
                    <a:pt x="56388" y="27432"/>
                  </a:lnTo>
                  <a:lnTo>
                    <a:pt x="56388" y="22860"/>
                  </a:lnTo>
                  <a:lnTo>
                    <a:pt x="56388" y="35052"/>
                  </a:lnTo>
                  <a:close/>
                </a:path>
                <a:path w="64008" h="62484">
                  <a:moveTo>
                    <a:pt x="45720" y="3048"/>
                  </a:moveTo>
                  <a:lnTo>
                    <a:pt x="47244" y="12192"/>
                  </a:lnTo>
                  <a:lnTo>
                    <a:pt x="50292" y="15240"/>
                  </a:lnTo>
                  <a:lnTo>
                    <a:pt x="53340" y="18288"/>
                  </a:lnTo>
                  <a:lnTo>
                    <a:pt x="54864" y="21336"/>
                  </a:lnTo>
                  <a:lnTo>
                    <a:pt x="56388" y="22860"/>
                  </a:lnTo>
                  <a:lnTo>
                    <a:pt x="56388" y="12192"/>
                  </a:lnTo>
                  <a:lnTo>
                    <a:pt x="54864" y="10668"/>
                  </a:lnTo>
                  <a:lnTo>
                    <a:pt x="53340" y="7620"/>
                  </a:lnTo>
                  <a:lnTo>
                    <a:pt x="51816" y="7620"/>
                  </a:lnTo>
                  <a:lnTo>
                    <a:pt x="47244" y="4572"/>
                  </a:lnTo>
                  <a:lnTo>
                    <a:pt x="45720" y="3048"/>
                  </a:lnTo>
                  <a:close/>
                </a:path>
                <a:path w="64008" h="62484">
                  <a:moveTo>
                    <a:pt x="41148" y="1524"/>
                  </a:moveTo>
                  <a:lnTo>
                    <a:pt x="35052" y="0"/>
                  </a:lnTo>
                  <a:lnTo>
                    <a:pt x="28956" y="0"/>
                  </a:lnTo>
                  <a:lnTo>
                    <a:pt x="25908" y="7620"/>
                  </a:lnTo>
                  <a:lnTo>
                    <a:pt x="28956" y="6096"/>
                  </a:lnTo>
                  <a:lnTo>
                    <a:pt x="35052" y="6096"/>
                  </a:lnTo>
                  <a:lnTo>
                    <a:pt x="38100" y="7620"/>
                  </a:lnTo>
                  <a:lnTo>
                    <a:pt x="41148" y="7620"/>
                  </a:lnTo>
                  <a:lnTo>
                    <a:pt x="44196" y="9144"/>
                  </a:lnTo>
                  <a:lnTo>
                    <a:pt x="42672" y="1524"/>
                  </a:lnTo>
                  <a:lnTo>
                    <a:pt x="41148" y="1524"/>
                  </a:lnTo>
                  <a:close/>
                </a:path>
                <a:path w="64008" h="62484">
                  <a:moveTo>
                    <a:pt x="9144" y="10668"/>
                  </a:moveTo>
                  <a:lnTo>
                    <a:pt x="7620" y="12192"/>
                  </a:lnTo>
                  <a:lnTo>
                    <a:pt x="7620" y="22860"/>
                  </a:lnTo>
                  <a:lnTo>
                    <a:pt x="9144" y="21336"/>
                  </a:lnTo>
                  <a:lnTo>
                    <a:pt x="10668" y="18288"/>
                  </a:lnTo>
                  <a:lnTo>
                    <a:pt x="10668" y="7620"/>
                  </a:lnTo>
                  <a:lnTo>
                    <a:pt x="9144" y="10668"/>
                  </a:lnTo>
                  <a:close/>
                </a:path>
                <a:path w="64008" h="62484">
                  <a:moveTo>
                    <a:pt x="6096" y="30480"/>
                  </a:moveTo>
                  <a:lnTo>
                    <a:pt x="7620" y="12192"/>
                  </a:lnTo>
                  <a:lnTo>
                    <a:pt x="4572" y="16764"/>
                  </a:lnTo>
                  <a:lnTo>
                    <a:pt x="6096" y="32004"/>
                  </a:lnTo>
                  <a:lnTo>
                    <a:pt x="6096" y="30480"/>
                  </a:lnTo>
                  <a:close/>
                </a:path>
                <a:path w="64008" h="62484">
                  <a:moveTo>
                    <a:pt x="57912" y="30480"/>
                  </a:moveTo>
                  <a:lnTo>
                    <a:pt x="59436" y="47244"/>
                  </a:lnTo>
                  <a:lnTo>
                    <a:pt x="60960" y="44196"/>
                  </a:lnTo>
                  <a:lnTo>
                    <a:pt x="60960" y="42672"/>
                  </a:lnTo>
                  <a:lnTo>
                    <a:pt x="62484" y="39624"/>
                  </a:lnTo>
                  <a:lnTo>
                    <a:pt x="62484" y="35052"/>
                  </a:lnTo>
                  <a:lnTo>
                    <a:pt x="64008" y="32004"/>
                  </a:lnTo>
                  <a:lnTo>
                    <a:pt x="64008" y="30480"/>
                  </a:lnTo>
                  <a:lnTo>
                    <a:pt x="62484" y="27432"/>
                  </a:lnTo>
                  <a:lnTo>
                    <a:pt x="62484" y="22860"/>
                  </a:lnTo>
                  <a:lnTo>
                    <a:pt x="60960" y="21336"/>
                  </a:lnTo>
                  <a:lnTo>
                    <a:pt x="60960" y="18288"/>
                  </a:lnTo>
                  <a:lnTo>
                    <a:pt x="59436" y="16764"/>
                  </a:lnTo>
                  <a:lnTo>
                    <a:pt x="57912" y="30480"/>
                  </a:lnTo>
                  <a:close/>
                </a:path>
                <a:path w="64008" h="62484">
                  <a:moveTo>
                    <a:pt x="18288" y="59436"/>
                  </a:moveTo>
                  <a:lnTo>
                    <a:pt x="21336" y="60960"/>
                  </a:lnTo>
                  <a:lnTo>
                    <a:pt x="21336" y="54864"/>
                  </a:lnTo>
                  <a:lnTo>
                    <a:pt x="19812" y="38100"/>
                  </a:lnTo>
                  <a:lnTo>
                    <a:pt x="21336" y="54864"/>
                  </a:lnTo>
                  <a:lnTo>
                    <a:pt x="22860" y="60960"/>
                  </a:lnTo>
                  <a:lnTo>
                    <a:pt x="28956" y="62484"/>
                  </a:lnTo>
                  <a:lnTo>
                    <a:pt x="22860" y="54864"/>
                  </a:lnTo>
                  <a:lnTo>
                    <a:pt x="21336" y="39624"/>
                  </a:lnTo>
                  <a:lnTo>
                    <a:pt x="18288" y="33528"/>
                  </a:lnTo>
                  <a:lnTo>
                    <a:pt x="18288" y="53340"/>
                  </a:lnTo>
                  <a:lnTo>
                    <a:pt x="15240" y="50292"/>
                  </a:lnTo>
                  <a:lnTo>
                    <a:pt x="13716" y="48768"/>
                  </a:lnTo>
                  <a:lnTo>
                    <a:pt x="16764" y="59436"/>
                  </a:lnTo>
                  <a:lnTo>
                    <a:pt x="18288" y="59436"/>
                  </a:lnTo>
                  <a:close/>
                </a:path>
                <a:path w="64008" h="62484">
                  <a:moveTo>
                    <a:pt x="39624" y="30480"/>
                  </a:moveTo>
                  <a:lnTo>
                    <a:pt x="38608" y="28955"/>
                  </a:lnTo>
                  <a:lnTo>
                    <a:pt x="38862" y="29717"/>
                  </a:lnTo>
                  <a:lnTo>
                    <a:pt x="39319" y="31089"/>
                  </a:lnTo>
                  <a:lnTo>
                    <a:pt x="39369" y="31242"/>
                  </a:lnTo>
                  <a:lnTo>
                    <a:pt x="39624" y="30480"/>
                  </a:lnTo>
                  <a:close/>
                </a:path>
                <a:path w="64008" h="62484">
                  <a:moveTo>
                    <a:pt x="27432" y="36576"/>
                  </a:moveTo>
                  <a:lnTo>
                    <a:pt x="30480" y="38100"/>
                  </a:lnTo>
                  <a:lnTo>
                    <a:pt x="27051" y="35813"/>
                  </a:lnTo>
                  <a:lnTo>
                    <a:pt x="25908" y="35052"/>
                  </a:lnTo>
                  <a:lnTo>
                    <a:pt x="27432" y="36576"/>
                  </a:lnTo>
                  <a:close/>
                </a:path>
                <a:path w="64008" h="62484">
                  <a:moveTo>
                    <a:pt x="26822" y="35356"/>
                  </a:moveTo>
                  <a:lnTo>
                    <a:pt x="25908" y="33527"/>
                  </a:lnTo>
                  <a:lnTo>
                    <a:pt x="25907" y="34671"/>
                  </a:lnTo>
                  <a:lnTo>
                    <a:pt x="26860" y="35432"/>
                  </a:lnTo>
                  <a:lnTo>
                    <a:pt x="26996" y="35487"/>
                  </a:lnTo>
                  <a:lnTo>
                    <a:pt x="26822" y="35356"/>
                  </a:lnTo>
                  <a:close/>
                </a:path>
                <a:path w="64008" h="62484">
                  <a:moveTo>
                    <a:pt x="26860" y="27050"/>
                  </a:moveTo>
                  <a:lnTo>
                    <a:pt x="26600" y="27154"/>
                  </a:lnTo>
                  <a:lnTo>
                    <a:pt x="25908" y="28193"/>
                  </a:lnTo>
                  <a:lnTo>
                    <a:pt x="25908" y="28955"/>
                  </a:lnTo>
                  <a:lnTo>
                    <a:pt x="28448" y="26415"/>
                  </a:lnTo>
                  <a:lnTo>
                    <a:pt x="26860" y="27050"/>
                  </a:lnTo>
                  <a:close/>
                </a:path>
                <a:path w="64008" h="62484">
                  <a:moveTo>
                    <a:pt x="18288" y="30480"/>
                  </a:moveTo>
                  <a:lnTo>
                    <a:pt x="19812" y="35052"/>
                  </a:lnTo>
                  <a:lnTo>
                    <a:pt x="19812" y="27432"/>
                  </a:lnTo>
                  <a:lnTo>
                    <a:pt x="18288" y="30480"/>
                  </a:lnTo>
                  <a:close/>
                </a:path>
                <a:path w="64008" h="62484">
                  <a:moveTo>
                    <a:pt x="21336" y="22860"/>
                  </a:moveTo>
                  <a:lnTo>
                    <a:pt x="19812" y="25908"/>
                  </a:lnTo>
                  <a:lnTo>
                    <a:pt x="20320" y="25399"/>
                  </a:lnTo>
                  <a:lnTo>
                    <a:pt x="21336" y="39624"/>
                  </a:lnTo>
                  <a:lnTo>
                    <a:pt x="22860" y="54864"/>
                  </a:lnTo>
                  <a:lnTo>
                    <a:pt x="28956" y="62484"/>
                  </a:lnTo>
                  <a:lnTo>
                    <a:pt x="25908" y="56388"/>
                  </a:lnTo>
                  <a:lnTo>
                    <a:pt x="24384" y="42672"/>
                  </a:lnTo>
                  <a:lnTo>
                    <a:pt x="22860" y="41148"/>
                  </a:lnTo>
                  <a:lnTo>
                    <a:pt x="24384" y="30480"/>
                  </a:lnTo>
                  <a:lnTo>
                    <a:pt x="24637" y="31242"/>
                  </a:lnTo>
                  <a:lnTo>
                    <a:pt x="24688" y="31089"/>
                  </a:lnTo>
                  <a:lnTo>
                    <a:pt x="25145" y="29718"/>
                  </a:lnTo>
                  <a:lnTo>
                    <a:pt x="25400" y="28955"/>
                  </a:lnTo>
                  <a:lnTo>
                    <a:pt x="25908" y="27432"/>
                  </a:lnTo>
                  <a:lnTo>
                    <a:pt x="25400" y="20319"/>
                  </a:lnTo>
                  <a:lnTo>
                    <a:pt x="22860" y="21336"/>
                  </a:lnTo>
                  <a:lnTo>
                    <a:pt x="21336" y="22860"/>
                  </a:lnTo>
                  <a:close/>
                </a:path>
                <a:path w="64008" h="62484">
                  <a:moveTo>
                    <a:pt x="21336" y="54864"/>
                  </a:moveTo>
                  <a:lnTo>
                    <a:pt x="21336" y="60960"/>
                  </a:lnTo>
                  <a:lnTo>
                    <a:pt x="22860" y="60960"/>
                  </a:lnTo>
                  <a:lnTo>
                    <a:pt x="21336" y="54864"/>
                  </a:lnTo>
                  <a:close/>
                </a:path>
              </a:pathLst>
            </a:custGeom>
            <a:solidFill>
              <a:srgbClr val="000000"/>
            </a:solidFill>
          </p:spPr>
          <p:txBody>
            <a:bodyPr wrap="square" lIns="0" tIns="0" rIns="0" bIns="0" rtlCol="0">
              <a:noAutofit/>
            </a:bodyPr>
            <a:lstStyle/>
            <a:p>
              <a:endParaRPr/>
            </a:p>
          </p:txBody>
        </p:sp>
        <p:sp>
          <p:nvSpPr>
            <p:cNvPr id="147" name="object 147"/>
            <p:cNvSpPr/>
            <p:nvPr/>
          </p:nvSpPr>
          <p:spPr>
            <a:xfrm>
              <a:off x="3317748" y="3229355"/>
              <a:ext cx="42672" cy="42672"/>
            </a:xfrm>
            <a:custGeom>
              <a:avLst/>
              <a:gdLst/>
              <a:ahLst/>
              <a:cxnLst/>
              <a:rect l="l" t="t" r="r" b="b"/>
              <a:pathLst>
                <a:path w="42672" h="42672">
                  <a:moveTo>
                    <a:pt x="0" y="21336"/>
                  </a:moveTo>
                  <a:lnTo>
                    <a:pt x="662" y="26869"/>
                  </a:lnTo>
                  <a:lnTo>
                    <a:pt x="8015" y="38266"/>
                  </a:lnTo>
                  <a:lnTo>
                    <a:pt x="21336" y="42672"/>
                  </a:lnTo>
                  <a:lnTo>
                    <a:pt x="26356" y="42009"/>
                  </a:lnTo>
                  <a:lnTo>
                    <a:pt x="37797" y="34656"/>
                  </a:lnTo>
                  <a:lnTo>
                    <a:pt x="42672" y="21336"/>
                  </a:lnTo>
                  <a:lnTo>
                    <a:pt x="41913" y="15802"/>
                  </a:lnTo>
                  <a:lnTo>
                    <a:pt x="34010"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148" name="object 148"/>
            <p:cNvSpPr/>
            <p:nvPr/>
          </p:nvSpPr>
          <p:spPr>
            <a:xfrm>
              <a:off x="3297936" y="3211067"/>
              <a:ext cx="80772" cy="80772"/>
            </a:xfrm>
            <a:custGeom>
              <a:avLst/>
              <a:gdLst/>
              <a:ahLst/>
              <a:cxnLst/>
              <a:rect l="l" t="t" r="r" b="b"/>
              <a:pathLst>
                <a:path w="80772" h="80772">
                  <a:moveTo>
                    <a:pt x="38404" y="39014"/>
                  </a:moveTo>
                  <a:lnTo>
                    <a:pt x="38861" y="38100"/>
                  </a:lnTo>
                  <a:lnTo>
                    <a:pt x="39014" y="37795"/>
                  </a:lnTo>
                  <a:lnTo>
                    <a:pt x="39243" y="37718"/>
                  </a:lnTo>
                  <a:lnTo>
                    <a:pt x="39319" y="37490"/>
                  </a:lnTo>
                  <a:lnTo>
                    <a:pt x="39624" y="36575"/>
                  </a:lnTo>
                  <a:lnTo>
                    <a:pt x="39116" y="37591"/>
                  </a:lnTo>
                  <a:lnTo>
                    <a:pt x="38100" y="38100"/>
                  </a:lnTo>
                  <a:lnTo>
                    <a:pt x="38404" y="39014"/>
                  </a:lnTo>
                  <a:close/>
                </a:path>
                <a:path w="80772" h="80772">
                  <a:moveTo>
                    <a:pt x="38862" y="40385"/>
                  </a:moveTo>
                  <a:lnTo>
                    <a:pt x="38608" y="39623"/>
                  </a:lnTo>
                  <a:lnTo>
                    <a:pt x="38481" y="40004"/>
                  </a:lnTo>
                  <a:lnTo>
                    <a:pt x="38404" y="40233"/>
                  </a:lnTo>
                  <a:lnTo>
                    <a:pt x="39014" y="41452"/>
                  </a:lnTo>
                  <a:lnTo>
                    <a:pt x="39243" y="41528"/>
                  </a:lnTo>
                  <a:lnTo>
                    <a:pt x="40386" y="41909"/>
                  </a:lnTo>
                  <a:lnTo>
                    <a:pt x="38862" y="40385"/>
                  </a:lnTo>
                  <a:close/>
                </a:path>
                <a:path w="80772" h="80772">
                  <a:moveTo>
                    <a:pt x="39014" y="37795"/>
                  </a:moveTo>
                  <a:lnTo>
                    <a:pt x="38861" y="38100"/>
                  </a:lnTo>
                  <a:lnTo>
                    <a:pt x="39116" y="38099"/>
                  </a:lnTo>
                  <a:lnTo>
                    <a:pt x="39243" y="37718"/>
                  </a:lnTo>
                  <a:lnTo>
                    <a:pt x="39014" y="37795"/>
                  </a:lnTo>
                  <a:close/>
                </a:path>
                <a:path w="80772" h="80772">
                  <a:moveTo>
                    <a:pt x="40640" y="37083"/>
                  </a:moveTo>
                  <a:lnTo>
                    <a:pt x="40386" y="36956"/>
                  </a:lnTo>
                  <a:lnTo>
                    <a:pt x="40538" y="37185"/>
                  </a:lnTo>
                  <a:lnTo>
                    <a:pt x="40843" y="37185"/>
                  </a:lnTo>
                  <a:lnTo>
                    <a:pt x="40640" y="37083"/>
                  </a:lnTo>
                  <a:close/>
                </a:path>
                <a:path w="80772" h="80772">
                  <a:moveTo>
                    <a:pt x="40843" y="42062"/>
                  </a:moveTo>
                  <a:lnTo>
                    <a:pt x="40386" y="41909"/>
                  </a:lnTo>
                  <a:lnTo>
                    <a:pt x="40640" y="42163"/>
                  </a:lnTo>
                  <a:lnTo>
                    <a:pt x="40767" y="42290"/>
                  </a:lnTo>
                  <a:lnTo>
                    <a:pt x="41148" y="42163"/>
                  </a:lnTo>
                  <a:lnTo>
                    <a:pt x="40843" y="42062"/>
                  </a:lnTo>
                  <a:close/>
                </a:path>
                <a:path w="80772" h="80772">
                  <a:moveTo>
                    <a:pt x="41148" y="36575"/>
                  </a:moveTo>
                  <a:lnTo>
                    <a:pt x="40538" y="36880"/>
                  </a:lnTo>
                  <a:lnTo>
                    <a:pt x="40767" y="36956"/>
                  </a:lnTo>
                  <a:lnTo>
                    <a:pt x="41148" y="37083"/>
                  </a:lnTo>
                  <a:lnTo>
                    <a:pt x="41583" y="37229"/>
                  </a:lnTo>
                  <a:lnTo>
                    <a:pt x="41425" y="36991"/>
                  </a:lnTo>
                  <a:lnTo>
                    <a:pt x="42672" y="0"/>
                  </a:lnTo>
                  <a:lnTo>
                    <a:pt x="41148" y="0"/>
                  </a:lnTo>
                  <a:lnTo>
                    <a:pt x="40538" y="36880"/>
                  </a:lnTo>
                  <a:lnTo>
                    <a:pt x="41148" y="36575"/>
                  </a:lnTo>
                  <a:close/>
                </a:path>
                <a:path w="80772" h="80772">
                  <a:moveTo>
                    <a:pt x="41148" y="42672"/>
                  </a:moveTo>
                  <a:lnTo>
                    <a:pt x="40538" y="42367"/>
                  </a:lnTo>
                  <a:lnTo>
                    <a:pt x="40385" y="42291"/>
                  </a:lnTo>
                  <a:lnTo>
                    <a:pt x="39319" y="41757"/>
                  </a:lnTo>
                  <a:lnTo>
                    <a:pt x="39116" y="41655"/>
                  </a:lnTo>
                  <a:lnTo>
                    <a:pt x="38100" y="41148"/>
                  </a:lnTo>
                  <a:lnTo>
                    <a:pt x="39624" y="42672"/>
                  </a:lnTo>
                  <a:lnTo>
                    <a:pt x="42672" y="80772"/>
                  </a:lnTo>
                  <a:lnTo>
                    <a:pt x="47243" y="80772"/>
                  </a:lnTo>
                  <a:lnTo>
                    <a:pt x="42672" y="42672"/>
                  </a:lnTo>
                  <a:lnTo>
                    <a:pt x="41757" y="42367"/>
                  </a:lnTo>
                  <a:lnTo>
                    <a:pt x="41529" y="42290"/>
                  </a:lnTo>
                  <a:lnTo>
                    <a:pt x="41148" y="42672"/>
                  </a:lnTo>
                  <a:close/>
                </a:path>
                <a:path w="80772" h="80772">
                  <a:moveTo>
                    <a:pt x="43053" y="37718"/>
                  </a:moveTo>
                  <a:lnTo>
                    <a:pt x="42672" y="36575"/>
                  </a:lnTo>
                  <a:lnTo>
                    <a:pt x="41910" y="37337"/>
                  </a:lnTo>
                  <a:lnTo>
                    <a:pt x="41909" y="37719"/>
                  </a:lnTo>
                  <a:lnTo>
                    <a:pt x="40843" y="37185"/>
                  </a:lnTo>
                  <a:lnTo>
                    <a:pt x="40538" y="37185"/>
                  </a:lnTo>
                  <a:lnTo>
                    <a:pt x="40386" y="36956"/>
                  </a:lnTo>
                  <a:lnTo>
                    <a:pt x="40386" y="37337"/>
                  </a:lnTo>
                  <a:lnTo>
                    <a:pt x="41910" y="38099"/>
                  </a:lnTo>
                  <a:lnTo>
                    <a:pt x="42164" y="38099"/>
                  </a:lnTo>
                  <a:lnTo>
                    <a:pt x="42367" y="38404"/>
                  </a:lnTo>
                  <a:lnTo>
                    <a:pt x="42671" y="38862"/>
                  </a:lnTo>
                  <a:lnTo>
                    <a:pt x="42672" y="37591"/>
                  </a:lnTo>
                  <a:lnTo>
                    <a:pt x="43053" y="37718"/>
                  </a:lnTo>
                  <a:close/>
                </a:path>
                <a:path w="80772" h="80772">
                  <a:moveTo>
                    <a:pt x="43891" y="40233"/>
                  </a:moveTo>
                  <a:lnTo>
                    <a:pt x="43760" y="40494"/>
                  </a:lnTo>
                  <a:lnTo>
                    <a:pt x="43281" y="41452"/>
                  </a:lnTo>
                  <a:lnTo>
                    <a:pt x="42672" y="41655"/>
                  </a:lnTo>
                  <a:lnTo>
                    <a:pt x="41910" y="41909"/>
                  </a:lnTo>
                  <a:lnTo>
                    <a:pt x="42671" y="41910"/>
                  </a:lnTo>
                  <a:lnTo>
                    <a:pt x="43180" y="41655"/>
                  </a:lnTo>
                  <a:lnTo>
                    <a:pt x="44196" y="41148"/>
                  </a:lnTo>
                  <a:lnTo>
                    <a:pt x="43891" y="40233"/>
                  </a:lnTo>
                  <a:close/>
                </a:path>
                <a:path w="80772" h="80772">
                  <a:moveTo>
                    <a:pt x="43586" y="40233"/>
                  </a:moveTo>
                  <a:lnTo>
                    <a:pt x="43815" y="40004"/>
                  </a:lnTo>
                  <a:lnTo>
                    <a:pt x="44196" y="39624"/>
                  </a:lnTo>
                  <a:lnTo>
                    <a:pt x="44196" y="38100"/>
                  </a:lnTo>
                  <a:lnTo>
                    <a:pt x="43053" y="37718"/>
                  </a:lnTo>
                  <a:lnTo>
                    <a:pt x="43434" y="38861"/>
                  </a:lnTo>
                  <a:lnTo>
                    <a:pt x="43586" y="40233"/>
                  </a:lnTo>
                  <a:close/>
                </a:path>
                <a:path w="80772" h="80772">
                  <a:moveTo>
                    <a:pt x="39624" y="80772"/>
                  </a:moveTo>
                  <a:lnTo>
                    <a:pt x="42672" y="80772"/>
                  </a:lnTo>
                  <a:lnTo>
                    <a:pt x="39624" y="42672"/>
                  </a:lnTo>
                  <a:lnTo>
                    <a:pt x="38100" y="41148"/>
                  </a:lnTo>
                  <a:lnTo>
                    <a:pt x="39116" y="41655"/>
                  </a:lnTo>
                  <a:lnTo>
                    <a:pt x="39319" y="41757"/>
                  </a:lnTo>
                  <a:lnTo>
                    <a:pt x="40385" y="42291"/>
                  </a:lnTo>
                  <a:lnTo>
                    <a:pt x="40538" y="42367"/>
                  </a:lnTo>
                  <a:lnTo>
                    <a:pt x="41148" y="42672"/>
                  </a:lnTo>
                  <a:lnTo>
                    <a:pt x="41529" y="42290"/>
                  </a:lnTo>
                  <a:lnTo>
                    <a:pt x="41757" y="42367"/>
                  </a:lnTo>
                  <a:lnTo>
                    <a:pt x="42672" y="42672"/>
                  </a:lnTo>
                  <a:lnTo>
                    <a:pt x="47243" y="80772"/>
                  </a:lnTo>
                  <a:lnTo>
                    <a:pt x="44196" y="39624"/>
                  </a:lnTo>
                  <a:lnTo>
                    <a:pt x="43815" y="40004"/>
                  </a:lnTo>
                  <a:lnTo>
                    <a:pt x="43586" y="40233"/>
                  </a:lnTo>
                  <a:lnTo>
                    <a:pt x="43434" y="38861"/>
                  </a:lnTo>
                  <a:lnTo>
                    <a:pt x="43053" y="37718"/>
                  </a:lnTo>
                  <a:lnTo>
                    <a:pt x="42672" y="37591"/>
                  </a:lnTo>
                  <a:lnTo>
                    <a:pt x="42672" y="41148"/>
                  </a:lnTo>
                  <a:lnTo>
                    <a:pt x="41910" y="41909"/>
                  </a:lnTo>
                  <a:lnTo>
                    <a:pt x="42672" y="41655"/>
                  </a:lnTo>
                  <a:lnTo>
                    <a:pt x="43281" y="41452"/>
                  </a:lnTo>
                  <a:lnTo>
                    <a:pt x="43760" y="40494"/>
                  </a:lnTo>
                  <a:lnTo>
                    <a:pt x="43891" y="40233"/>
                  </a:lnTo>
                  <a:lnTo>
                    <a:pt x="44196" y="41148"/>
                  </a:lnTo>
                  <a:lnTo>
                    <a:pt x="43180" y="41655"/>
                  </a:lnTo>
                  <a:lnTo>
                    <a:pt x="42671" y="41910"/>
                  </a:lnTo>
                  <a:lnTo>
                    <a:pt x="41910" y="41909"/>
                  </a:lnTo>
                  <a:lnTo>
                    <a:pt x="41148" y="42163"/>
                  </a:lnTo>
                  <a:lnTo>
                    <a:pt x="40767" y="42290"/>
                  </a:lnTo>
                  <a:lnTo>
                    <a:pt x="40640" y="42163"/>
                  </a:lnTo>
                  <a:lnTo>
                    <a:pt x="40386" y="41909"/>
                  </a:lnTo>
                  <a:lnTo>
                    <a:pt x="39243" y="41528"/>
                  </a:lnTo>
                  <a:lnTo>
                    <a:pt x="39014" y="41452"/>
                  </a:lnTo>
                  <a:lnTo>
                    <a:pt x="38404" y="40233"/>
                  </a:lnTo>
                  <a:lnTo>
                    <a:pt x="38481" y="40004"/>
                  </a:lnTo>
                  <a:lnTo>
                    <a:pt x="38608" y="39623"/>
                  </a:lnTo>
                  <a:lnTo>
                    <a:pt x="38862" y="38861"/>
                  </a:lnTo>
                  <a:lnTo>
                    <a:pt x="38481" y="39242"/>
                  </a:lnTo>
                  <a:lnTo>
                    <a:pt x="38100" y="39624"/>
                  </a:lnTo>
                  <a:lnTo>
                    <a:pt x="38100" y="0"/>
                  </a:lnTo>
                  <a:lnTo>
                    <a:pt x="38100" y="80772"/>
                  </a:lnTo>
                  <a:lnTo>
                    <a:pt x="39624" y="80772"/>
                  </a:lnTo>
                  <a:close/>
                </a:path>
                <a:path w="80772" h="80772">
                  <a:moveTo>
                    <a:pt x="4572" y="57912"/>
                  </a:moveTo>
                  <a:lnTo>
                    <a:pt x="6096" y="60960"/>
                  </a:lnTo>
                  <a:lnTo>
                    <a:pt x="9143" y="64008"/>
                  </a:lnTo>
                  <a:lnTo>
                    <a:pt x="10667" y="67056"/>
                  </a:lnTo>
                  <a:lnTo>
                    <a:pt x="13715" y="70103"/>
                  </a:lnTo>
                  <a:lnTo>
                    <a:pt x="16763" y="73151"/>
                  </a:lnTo>
                  <a:lnTo>
                    <a:pt x="19812" y="74675"/>
                  </a:lnTo>
                  <a:lnTo>
                    <a:pt x="22860" y="76200"/>
                  </a:lnTo>
                  <a:lnTo>
                    <a:pt x="24384" y="77724"/>
                  </a:lnTo>
                  <a:lnTo>
                    <a:pt x="27431" y="77724"/>
                  </a:lnTo>
                  <a:lnTo>
                    <a:pt x="30479" y="79248"/>
                  </a:lnTo>
                  <a:lnTo>
                    <a:pt x="32003" y="79248"/>
                  </a:lnTo>
                  <a:lnTo>
                    <a:pt x="35051" y="80772"/>
                  </a:lnTo>
                  <a:lnTo>
                    <a:pt x="38100" y="80772"/>
                  </a:lnTo>
                  <a:lnTo>
                    <a:pt x="38100" y="0"/>
                  </a:lnTo>
                  <a:lnTo>
                    <a:pt x="30479" y="0"/>
                  </a:lnTo>
                  <a:lnTo>
                    <a:pt x="27431" y="1524"/>
                  </a:lnTo>
                  <a:lnTo>
                    <a:pt x="25908" y="3048"/>
                  </a:lnTo>
                  <a:lnTo>
                    <a:pt x="22860" y="3048"/>
                  </a:lnTo>
                  <a:lnTo>
                    <a:pt x="19812" y="6096"/>
                  </a:lnTo>
                  <a:lnTo>
                    <a:pt x="16763" y="7620"/>
                  </a:lnTo>
                  <a:lnTo>
                    <a:pt x="13715" y="10668"/>
                  </a:lnTo>
                  <a:lnTo>
                    <a:pt x="10667" y="12192"/>
                  </a:lnTo>
                  <a:lnTo>
                    <a:pt x="9143" y="15239"/>
                  </a:lnTo>
                  <a:lnTo>
                    <a:pt x="6096" y="18287"/>
                  </a:lnTo>
                  <a:lnTo>
                    <a:pt x="4572" y="22860"/>
                  </a:lnTo>
                  <a:lnTo>
                    <a:pt x="3048" y="25908"/>
                  </a:lnTo>
                  <a:lnTo>
                    <a:pt x="1524" y="30480"/>
                  </a:lnTo>
                  <a:lnTo>
                    <a:pt x="1524" y="33527"/>
                  </a:lnTo>
                  <a:lnTo>
                    <a:pt x="0" y="38100"/>
                  </a:lnTo>
                  <a:lnTo>
                    <a:pt x="0" y="41148"/>
                  </a:lnTo>
                  <a:lnTo>
                    <a:pt x="1524" y="45720"/>
                  </a:lnTo>
                  <a:lnTo>
                    <a:pt x="1524" y="50292"/>
                  </a:lnTo>
                  <a:lnTo>
                    <a:pt x="3048" y="53339"/>
                  </a:lnTo>
                  <a:lnTo>
                    <a:pt x="3048" y="54863"/>
                  </a:lnTo>
                  <a:lnTo>
                    <a:pt x="4572" y="57912"/>
                  </a:lnTo>
                  <a:close/>
                </a:path>
                <a:path w="80772" h="80772">
                  <a:moveTo>
                    <a:pt x="42367" y="38404"/>
                  </a:moveTo>
                  <a:lnTo>
                    <a:pt x="42164" y="38099"/>
                  </a:lnTo>
                  <a:lnTo>
                    <a:pt x="41910" y="38099"/>
                  </a:lnTo>
                  <a:lnTo>
                    <a:pt x="42367" y="38404"/>
                  </a:lnTo>
                  <a:close/>
                </a:path>
                <a:path w="80772" h="80772">
                  <a:moveTo>
                    <a:pt x="44196" y="39624"/>
                  </a:moveTo>
                  <a:lnTo>
                    <a:pt x="47243" y="80772"/>
                  </a:lnTo>
                  <a:lnTo>
                    <a:pt x="50291" y="79248"/>
                  </a:lnTo>
                  <a:lnTo>
                    <a:pt x="54863" y="77724"/>
                  </a:lnTo>
                  <a:lnTo>
                    <a:pt x="57912" y="76200"/>
                  </a:lnTo>
                  <a:lnTo>
                    <a:pt x="62484" y="74675"/>
                  </a:lnTo>
                  <a:lnTo>
                    <a:pt x="65531" y="73151"/>
                  </a:lnTo>
                  <a:lnTo>
                    <a:pt x="68579" y="70103"/>
                  </a:lnTo>
                  <a:lnTo>
                    <a:pt x="70103" y="67056"/>
                  </a:lnTo>
                  <a:lnTo>
                    <a:pt x="73151" y="64008"/>
                  </a:lnTo>
                  <a:lnTo>
                    <a:pt x="74675" y="60960"/>
                  </a:lnTo>
                  <a:lnTo>
                    <a:pt x="77724" y="57912"/>
                  </a:lnTo>
                  <a:lnTo>
                    <a:pt x="77724" y="56387"/>
                  </a:lnTo>
                  <a:lnTo>
                    <a:pt x="79248" y="53339"/>
                  </a:lnTo>
                  <a:lnTo>
                    <a:pt x="79248" y="50292"/>
                  </a:lnTo>
                  <a:lnTo>
                    <a:pt x="80772" y="48768"/>
                  </a:lnTo>
                  <a:lnTo>
                    <a:pt x="80772" y="33527"/>
                  </a:lnTo>
                  <a:lnTo>
                    <a:pt x="79248" y="30480"/>
                  </a:lnTo>
                  <a:lnTo>
                    <a:pt x="79248" y="25908"/>
                  </a:lnTo>
                  <a:lnTo>
                    <a:pt x="77724" y="22860"/>
                  </a:lnTo>
                  <a:lnTo>
                    <a:pt x="74675" y="18287"/>
                  </a:lnTo>
                  <a:lnTo>
                    <a:pt x="73151" y="15239"/>
                  </a:lnTo>
                  <a:lnTo>
                    <a:pt x="70103" y="12192"/>
                  </a:lnTo>
                  <a:lnTo>
                    <a:pt x="68579" y="10668"/>
                  </a:lnTo>
                  <a:lnTo>
                    <a:pt x="65531" y="7620"/>
                  </a:lnTo>
                  <a:lnTo>
                    <a:pt x="62484" y="6096"/>
                  </a:lnTo>
                  <a:lnTo>
                    <a:pt x="57912" y="3048"/>
                  </a:lnTo>
                  <a:lnTo>
                    <a:pt x="54863" y="1524"/>
                  </a:lnTo>
                  <a:lnTo>
                    <a:pt x="50291" y="0"/>
                  </a:lnTo>
                  <a:lnTo>
                    <a:pt x="42672" y="0"/>
                  </a:lnTo>
                  <a:lnTo>
                    <a:pt x="41529" y="36956"/>
                  </a:lnTo>
                  <a:lnTo>
                    <a:pt x="41583" y="37229"/>
                  </a:lnTo>
                  <a:lnTo>
                    <a:pt x="41148" y="37083"/>
                  </a:lnTo>
                  <a:lnTo>
                    <a:pt x="40767" y="36956"/>
                  </a:lnTo>
                  <a:lnTo>
                    <a:pt x="40538" y="36880"/>
                  </a:lnTo>
                  <a:lnTo>
                    <a:pt x="39624" y="36575"/>
                  </a:lnTo>
                  <a:lnTo>
                    <a:pt x="39319" y="37490"/>
                  </a:lnTo>
                  <a:lnTo>
                    <a:pt x="39116" y="38099"/>
                  </a:lnTo>
                  <a:lnTo>
                    <a:pt x="38861" y="38100"/>
                  </a:lnTo>
                  <a:lnTo>
                    <a:pt x="38404" y="39014"/>
                  </a:lnTo>
                  <a:lnTo>
                    <a:pt x="38100" y="38100"/>
                  </a:lnTo>
                  <a:lnTo>
                    <a:pt x="39116" y="37591"/>
                  </a:lnTo>
                  <a:lnTo>
                    <a:pt x="39624" y="36575"/>
                  </a:lnTo>
                  <a:lnTo>
                    <a:pt x="40538" y="36880"/>
                  </a:lnTo>
                  <a:lnTo>
                    <a:pt x="41148" y="0"/>
                  </a:lnTo>
                  <a:lnTo>
                    <a:pt x="38100" y="0"/>
                  </a:lnTo>
                  <a:lnTo>
                    <a:pt x="38100" y="39624"/>
                  </a:lnTo>
                  <a:lnTo>
                    <a:pt x="38481" y="39242"/>
                  </a:lnTo>
                  <a:lnTo>
                    <a:pt x="38862" y="38861"/>
                  </a:lnTo>
                  <a:lnTo>
                    <a:pt x="39624" y="38099"/>
                  </a:lnTo>
                  <a:lnTo>
                    <a:pt x="41910" y="38099"/>
                  </a:lnTo>
                  <a:lnTo>
                    <a:pt x="40386" y="37337"/>
                  </a:lnTo>
                  <a:lnTo>
                    <a:pt x="40386" y="36956"/>
                  </a:lnTo>
                  <a:lnTo>
                    <a:pt x="40843" y="37185"/>
                  </a:lnTo>
                  <a:lnTo>
                    <a:pt x="41909" y="37719"/>
                  </a:lnTo>
                  <a:lnTo>
                    <a:pt x="41910" y="37337"/>
                  </a:lnTo>
                  <a:lnTo>
                    <a:pt x="42672" y="36575"/>
                  </a:lnTo>
                  <a:lnTo>
                    <a:pt x="43053" y="37718"/>
                  </a:lnTo>
                  <a:lnTo>
                    <a:pt x="44196" y="38100"/>
                  </a:lnTo>
                  <a:lnTo>
                    <a:pt x="44196" y="39624"/>
                  </a:lnTo>
                  <a:close/>
                </a:path>
              </a:pathLst>
            </a:custGeom>
            <a:solidFill>
              <a:srgbClr val="000000"/>
            </a:solidFill>
          </p:spPr>
          <p:txBody>
            <a:bodyPr wrap="square" lIns="0" tIns="0" rIns="0" bIns="0" rtlCol="0">
              <a:noAutofit/>
            </a:bodyPr>
            <a:lstStyle/>
            <a:p>
              <a:endParaRPr/>
            </a:p>
          </p:txBody>
        </p:sp>
        <p:sp>
          <p:nvSpPr>
            <p:cNvPr id="149" name="object 149"/>
            <p:cNvSpPr/>
            <p:nvPr/>
          </p:nvSpPr>
          <p:spPr>
            <a:xfrm>
              <a:off x="3308604" y="3220212"/>
              <a:ext cx="62484" cy="62483"/>
            </a:xfrm>
            <a:custGeom>
              <a:avLst/>
              <a:gdLst/>
              <a:ahLst/>
              <a:cxnLst/>
              <a:rect l="l" t="t" r="r" b="b"/>
              <a:pathLst>
                <a:path w="62484" h="62483">
                  <a:moveTo>
                    <a:pt x="30831" y="24852"/>
                  </a:moveTo>
                  <a:lnTo>
                    <a:pt x="30341" y="24938"/>
                  </a:lnTo>
                  <a:lnTo>
                    <a:pt x="27432" y="25907"/>
                  </a:lnTo>
                  <a:lnTo>
                    <a:pt x="28956" y="24383"/>
                  </a:lnTo>
                  <a:lnTo>
                    <a:pt x="25908" y="25907"/>
                  </a:lnTo>
                  <a:lnTo>
                    <a:pt x="28956" y="18287"/>
                  </a:lnTo>
                  <a:lnTo>
                    <a:pt x="24057" y="20247"/>
                  </a:lnTo>
                  <a:lnTo>
                    <a:pt x="22860" y="30479"/>
                  </a:lnTo>
                  <a:lnTo>
                    <a:pt x="23164" y="31089"/>
                  </a:lnTo>
                  <a:lnTo>
                    <a:pt x="23164" y="31394"/>
                  </a:lnTo>
                  <a:lnTo>
                    <a:pt x="22860" y="32003"/>
                  </a:lnTo>
                  <a:lnTo>
                    <a:pt x="22860" y="30479"/>
                  </a:lnTo>
                  <a:lnTo>
                    <a:pt x="19812" y="25907"/>
                  </a:lnTo>
                  <a:lnTo>
                    <a:pt x="19812" y="22859"/>
                  </a:lnTo>
                  <a:lnTo>
                    <a:pt x="18287" y="30479"/>
                  </a:lnTo>
                  <a:lnTo>
                    <a:pt x="18287" y="27431"/>
                  </a:lnTo>
                  <a:lnTo>
                    <a:pt x="16763" y="10667"/>
                  </a:lnTo>
                  <a:lnTo>
                    <a:pt x="13716" y="13715"/>
                  </a:lnTo>
                  <a:lnTo>
                    <a:pt x="12192" y="48767"/>
                  </a:lnTo>
                  <a:lnTo>
                    <a:pt x="10668" y="45719"/>
                  </a:lnTo>
                  <a:lnTo>
                    <a:pt x="7620" y="42671"/>
                  </a:lnTo>
                  <a:lnTo>
                    <a:pt x="6096" y="39624"/>
                  </a:lnTo>
                  <a:lnTo>
                    <a:pt x="6096" y="50291"/>
                  </a:lnTo>
                  <a:lnTo>
                    <a:pt x="7620" y="53339"/>
                  </a:lnTo>
                  <a:lnTo>
                    <a:pt x="10668" y="56387"/>
                  </a:lnTo>
                  <a:lnTo>
                    <a:pt x="15240" y="57912"/>
                  </a:lnTo>
                  <a:lnTo>
                    <a:pt x="13716" y="50291"/>
                  </a:lnTo>
                  <a:lnTo>
                    <a:pt x="16763" y="53339"/>
                  </a:lnTo>
                  <a:lnTo>
                    <a:pt x="18287" y="35051"/>
                  </a:lnTo>
                  <a:lnTo>
                    <a:pt x="18287" y="32003"/>
                  </a:lnTo>
                  <a:lnTo>
                    <a:pt x="19812" y="39624"/>
                  </a:lnTo>
                  <a:lnTo>
                    <a:pt x="19812" y="38100"/>
                  </a:lnTo>
                  <a:lnTo>
                    <a:pt x="22028" y="41424"/>
                  </a:lnTo>
                  <a:lnTo>
                    <a:pt x="28956" y="44195"/>
                  </a:lnTo>
                  <a:lnTo>
                    <a:pt x="22860" y="33527"/>
                  </a:lnTo>
                  <a:lnTo>
                    <a:pt x="24214" y="34543"/>
                  </a:lnTo>
                  <a:lnTo>
                    <a:pt x="23240" y="31242"/>
                  </a:lnTo>
                  <a:lnTo>
                    <a:pt x="23621" y="29718"/>
                  </a:lnTo>
                  <a:lnTo>
                    <a:pt x="23876" y="28955"/>
                  </a:lnTo>
                  <a:lnTo>
                    <a:pt x="24384" y="27431"/>
                  </a:lnTo>
                  <a:lnTo>
                    <a:pt x="25298" y="26822"/>
                  </a:lnTo>
                  <a:lnTo>
                    <a:pt x="25527" y="26669"/>
                  </a:lnTo>
                  <a:lnTo>
                    <a:pt x="26924" y="26415"/>
                  </a:lnTo>
                  <a:lnTo>
                    <a:pt x="28193" y="25908"/>
                  </a:lnTo>
                  <a:lnTo>
                    <a:pt x="30480" y="24993"/>
                  </a:lnTo>
                  <a:lnTo>
                    <a:pt x="30831" y="24852"/>
                  </a:lnTo>
                  <a:close/>
                </a:path>
                <a:path w="62484" h="62483">
                  <a:moveTo>
                    <a:pt x="28956" y="18287"/>
                  </a:moveTo>
                  <a:lnTo>
                    <a:pt x="27432" y="6095"/>
                  </a:lnTo>
                  <a:lnTo>
                    <a:pt x="24384" y="7619"/>
                  </a:lnTo>
                  <a:lnTo>
                    <a:pt x="21336" y="7619"/>
                  </a:lnTo>
                  <a:lnTo>
                    <a:pt x="19812" y="9143"/>
                  </a:lnTo>
                  <a:lnTo>
                    <a:pt x="18287" y="27431"/>
                  </a:lnTo>
                  <a:lnTo>
                    <a:pt x="18287" y="30479"/>
                  </a:lnTo>
                  <a:lnTo>
                    <a:pt x="19812" y="22859"/>
                  </a:lnTo>
                  <a:lnTo>
                    <a:pt x="21336" y="21336"/>
                  </a:lnTo>
                  <a:lnTo>
                    <a:pt x="24384" y="19812"/>
                  </a:lnTo>
                  <a:lnTo>
                    <a:pt x="27432" y="18287"/>
                  </a:lnTo>
                  <a:lnTo>
                    <a:pt x="28956" y="18287"/>
                  </a:lnTo>
                  <a:close/>
                </a:path>
                <a:path w="62484" h="62483">
                  <a:moveTo>
                    <a:pt x="27432" y="62483"/>
                  </a:moveTo>
                  <a:lnTo>
                    <a:pt x="32004" y="62483"/>
                  </a:lnTo>
                  <a:lnTo>
                    <a:pt x="28956" y="56387"/>
                  </a:lnTo>
                  <a:lnTo>
                    <a:pt x="28956" y="44195"/>
                  </a:lnTo>
                  <a:lnTo>
                    <a:pt x="22028" y="41424"/>
                  </a:lnTo>
                  <a:lnTo>
                    <a:pt x="19812" y="38100"/>
                  </a:lnTo>
                  <a:lnTo>
                    <a:pt x="19812" y="39624"/>
                  </a:lnTo>
                  <a:lnTo>
                    <a:pt x="18287" y="32003"/>
                  </a:lnTo>
                  <a:lnTo>
                    <a:pt x="18287" y="35051"/>
                  </a:lnTo>
                  <a:lnTo>
                    <a:pt x="16763" y="53339"/>
                  </a:lnTo>
                  <a:lnTo>
                    <a:pt x="13716" y="50291"/>
                  </a:lnTo>
                  <a:lnTo>
                    <a:pt x="15240" y="57912"/>
                  </a:lnTo>
                  <a:lnTo>
                    <a:pt x="16763" y="59436"/>
                  </a:lnTo>
                  <a:lnTo>
                    <a:pt x="19812" y="60959"/>
                  </a:lnTo>
                  <a:lnTo>
                    <a:pt x="19812" y="54863"/>
                  </a:lnTo>
                  <a:lnTo>
                    <a:pt x="21336" y="54863"/>
                  </a:lnTo>
                  <a:lnTo>
                    <a:pt x="21336" y="41148"/>
                  </a:lnTo>
                  <a:lnTo>
                    <a:pt x="22860" y="42671"/>
                  </a:lnTo>
                  <a:lnTo>
                    <a:pt x="27432" y="44195"/>
                  </a:lnTo>
                  <a:lnTo>
                    <a:pt x="27432" y="62483"/>
                  </a:lnTo>
                  <a:close/>
                </a:path>
                <a:path w="62484" h="62483">
                  <a:moveTo>
                    <a:pt x="6096" y="22859"/>
                  </a:moveTo>
                  <a:lnTo>
                    <a:pt x="7620" y="42671"/>
                  </a:lnTo>
                  <a:lnTo>
                    <a:pt x="10668" y="45719"/>
                  </a:lnTo>
                  <a:lnTo>
                    <a:pt x="12192" y="48767"/>
                  </a:lnTo>
                  <a:lnTo>
                    <a:pt x="13716" y="13715"/>
                  </a:lnTo>
                  <a:lnTo>
                    <a:pt x="10668" y="16763"/>
                  </a:lnTo>
                  <a:lnTo>
                    <a:pt x="7620" y="19812"/>
                  </a:lnTo>
                  <a:lnTo>
                    <a:pt x="6096" y="22859"/>
                  </a:lnTo>
                  <a:close/>
                </a:path>
                <a:path w="62484" h="62483">
                  <a:moveTo>
                    <a:pt x="23113" y="31242"/>
                  </a:moveTo>
                  <a:lnTo>
                    <a:pt x="22860" y="32003"/>
                  </a:lnTo>
                  <a:lnTo>
                    <a:pt x="23164" y="31394"/>
                  </a:lnTo>
                  <a:lnTo>
                    <a:pt x="23164" y="31089"/>
                  </a:lnTo>
                  <a:lnTo>
                    <a:pt x="22860" y="30479"/>
                  </a:lnTo>
                  <a:lnTo>
                    <a:pt x="22860" y="32003"/>
                  </a:lnTo>
                  <a:lnTo>
                    <a:pt x="23113" y="31242"/>
                  </a:lnTo>
                  <a:close/>
                </a:path>
                <a:path w="62484" h="62483">
                  <a:moveTo>
                    <a:pt x="36576" y="33527"/>
                  </a:moveTo>
                  <a:lnTo>
                    <a:pt x="35623" y="35432"/>
                  </a:lnTo>
                  <a:lnTo>
                    <a:pt x="35051" y="36575"/>
                  </a:lnTo>
                  <a:lnTo>
                    <a:pt x="35623" y="35432"/>
                  </a:lnTo>
                  <a:lnTo>
                    <a:pt x="30480" y="37490"/>
                  </a:lnTo>
                  <a:lnTo>
                    <a:pt x="25472" y="35487"/>
                  </a:lnTo>
                  <a:lnTo>
                    <a:pt x="25336" y="35432"/>
                  </a:lnTo>
                  <a:lnTo>
                    <a:pt x="24383" y="34671"/>
                  </a:lnTo>
                  <a:lnTo>
                    <a:pt x="24384" y="28193"/>
                  </a:lnTo>
                  <a:lnTo>
                    <a:pt x="25076" y="27154"/>
                  </a:lnTo>
                  <a:lnTo>
                    <a:pt x="25336" y="27050"/>
                  </a:lnTo>
                  <a:lnTo>
                    <a:pt x="26924" y="26415"/>
                  </a:lnTo>
                  <a:lnTo>
                    <a:pt x="25527" y="26669"/>
                  </a:lnTo>
                  <a:lnTo>
                    <a:pt x="25298" y="26822"/>
                  </a:lnTo>
                  <a:lnTo>
                    <a:pt x="24384" y="27431"/>
                  </a:lnTo>
                  <a:lnTo>
                    <a:pt x="23876" y="28955"/>
                  </a:lnTo>
                  <a:lnTo>
                    <a:pt x="23621" y="29718"/>
                  </a:lnTo>
                  <a:lnTo>
                    <a:pt x="23240" y="31242"/>
                  </a:lnTo>
                  <a:lnTo>
                    <a:pt x="24214" y="34543"/>
                  </a:lnTo>
                  <a:lnTo>
                    <a:pt x="24384" y="35051"/>
                  </a:lnTo>
                  <a:lnTo>
                    <a:pt x="25527" y="35813"/>
                  </a:lnTo>
                  <a:lnTo>
                    <a:pt x="28956" y="38100"/>
                  </a:lnTo>
                  <a:lnTo>
                    <a:pt x="28956" y="44195"/>
                  </a:lnTo>
                  <a:lnTo>
                    <a:pt x="32004" y="56387"/>
                  </a:lnTo>
                  <a:lnTo>
                    <a:pt x="35051" y="56387"/>
                  </a:lnTo>
                  <a:lnTo>
                    <a:pt x="35051" y="44195"/>
                  </a:lnTo>
                  <a:lnTo>
                    <a:pt x="32004" y="44195"/>
                  </a:lnTo>
                  <a:lnTo>
                    <a:pt x="35051" y="44195"/>
                  </a:lnTo>
                  <a:lnTo>
                    <a:pt x="39624" y="41147"/>
                  </a:lnTo>
                  <a:lnTo>
                    <a:pt x="32004" y="38100"/>
                  </a:lnTo>
                  <a:lnTo>
                    <a:pt x="33528" y="38100"/>
                  </a:lnTo>
                  <a:lnTo>
                    <a:pt x="36575" y="35051"/>
                  </a:lnTo>
                  <a:lnTo>
                    <a:pt x="38100" y="33527"/>
                  </a:lnTo>
                  <a:lnTo>
                    <a:pt x="37795" y="31394"/>
                  </a:lnTo>
                  <a:lnTo>
                    <a:pt x="37719" y="31241"/>
                  </a:lnTo>
                  <a:lnTo>
                    <a:pt x="36576" y="28955"/>
                  </a:lnTo>
                  <a:lnTo>
                    <a:pt x="36576" y="33527"/>
                  </a:lnTo>
                  <a:close/>
                </a:path>
                <a:path w="62484" h="62483">
                  <a:moveTo>
                    <a:pt x="24384" y="28955"/>
                  </a:moveTo>
                  <a:lnTo>
                    <a:pt x="26924" y="26415"/>
                  </a:lnTo>
                  <a:lnTo>
                    <a:pt x="25336" y="27050"/>
                  </a:lnTo>
                  <a:lnTo>
                    <a:pt x="25076" y="27154"/>
                  </a:lnTo>
                  <a:lnTo>
                    <a:pt x="24384" y="28193"/>
                  </a:lnTo>
                  <a:lnTo>
                    <a:pt x="24384" y="28955"/>
                  </a:lnTo>
                  <a:close/>
                </a:path>
                <a:path w="62484" h="62483">
                  <a:moveTo>
                    <a:pt x="24057" y="20247"/>
                  </a:moveTo>
                  <a:lnTo>
                    <a:pt x="28956" y="18287"/>
                  </a:lnTo>
                  <a:lnTo>
                    <a:pt x="27432" y="18287"/>
                  </a:lnTo>
                  <a:lnTo>
                    <a:pt x="24384" y="19812"/>
                  </a:lnTo>
                  <a:lnTo>
                    <a:pt x="21336" y="21336"/>
                  </a:lnTo>
                  <a:lnTo>
                    <a:pt x="19812" y="22859"/>
                  </a:lnTo>
                  <a:lnTo>
                    <a:pt x="19812" y="25907"/>
                  </a:lnTo>
                  <a:lnTo>
                    <a:pt x="22860" y="30479"/>
                  </a:lnTo>
                  <a:lnTo>
                    <a:pt x="24057" y="20247"/>
                  </a:lnTo>
                  <a:close/>
                </a:path>
                <a:path w="62484" h="62483">
                  <a:moveTo>
                    <a:pt x="28956" y="6095"/>
                  </a:moveTo>
                  <a:lnTo>
                    <a:pt x="32004" y="18287"/>
                  </a:lnTo>
                  <a:lnTo>
                    <a:pt x="32004" y="0"/>
                  </a:lnTo>
                  <a:lnTo>
                    <a:pt x="27432" y="0"/>
                  </a:lnTo>
                  <a:lnTo>
                    <a:pt x="28956" y="6095"/>
                  </a:lnTo>
                  <a:close/>
                </a:path>
                <a:path w="62484" h="62483">
                  <a:moveTo>
                    <a:pt x="41148" y="22859"/>
                  </a:moveTo>
                  <a:lnTo>
                    <a:pt x="42672" y="9143"/>
                  </a:lnTo>
                  <a:lnTo>
                    <a:pt x="45720" y="12191"/>
                  </a:lnTo>
                  <a:lnTo>
                    <a:pt x="48768" y="48767"/>
                  </a:lnTo>
                  <a:lnTo>
                    <a:pt x="50292" y="45719"/>
                  </a:lnTo>
                  <a:lnTo>
                    <a:pt x="53340" y="42671"/>
                  </a:lnTo>
                  <a:lnTo>
                    <a:pt x="54863" y="39624"/>
                  </a:lnTo>
                  <a:lnTo>
                    <a:pt x="54863" y="22859"/>
                  </a:lnTo>
                  <a:lnTo>
                    <a:pt x="53340" y="19812"/>
                  </a:lnTo>
                  <a:lnTo>
                    <a:pt x="50292" y="16763"/>
                  </a:lnTo>
                  <a:lnTo>
                    <a:pt x="48768" y="13715"/>
                  </a:lnTo>
                  <a:lnTo>
                    <a:pt x="50292" y="7619"/>
                  </a:lnTo>
                  <a:lnTo>
                    <a:pt x="45720" y="4571"/>
                  </a:lnTo>
                  <a:lnTo>
                    <a:pt x="44196" y="3048"/>
                  </a:lnTo>
                  <a:lnTo>
                    <a:pt x="41148" y="1524"/>
                  </a:lnTo>
                  <a:lnTo>
                    <a:pt x="39624" y="1524"/>
                  </a:lnTo>
                  <a:lnTo>
                    <a:pt x="39624" y="7619"/>
                  </a:lnTo>
                  <a:lnTo>
                    <a:pt x="36575" y="7619"/>
                  </a:lnTo>
                  <a:lnTo>
                    <a:pt x="35051" y="6095"/>
                  </a:lnTo>
                  <a:lnTo>
                    <a:pt x="35051" y="18287"/>
                  </a:lnTo>
                  <a:lnTo>
                    <a:pt x="36575" y="19812"/>
                  </a:lnTo>
                  <a:lnTo>
                    <a:pt x="39624" y="21336"/>
                  </a:lnTo>
                  <a:lnTo>
                    <a:pt x="41148" y="22859"/>
                  </a:lnTo>
                  <a:close/>
                </a:path>
                <a:path w="62484" h="62483">
                  <a:moveTo>
                    <a:pt x="37795" y="31394"/>
                  </a:moveTo>
                  <a:lnTo>
                    <a:pt x="37795" y="31089"/>
                  </a:lnTo>
                  <a:lnTo>
                    <a:pt x="37338" y="29717"/>
                  </a:lnTo>
                  <a:lnTo>
                    <a:pt x="36576" y="28193"/>
                  </a:lnTo>
                  <a:lnTo>
                    <a:pt x="35883" y="27154"/>
                  </a:lnTo>
                  <a:lnTo>
                    <a:pt x="35623" y="27051"/>
                  </a:lnTo>
                  <a:lnTo>
                    <a:pt x="36576" y="28955"/>
                  </a:lnTo>
                  <a:lnTo>
                    <a:pt x="37719" y="31241"/>
                  </a:lnTo>
                  <a:lnTo>
                    <a:pt x="37795" y="31394"/>
                  </a:lnTo>
                  <a:close/>
                </a:path>
                <a:path w="62484" h="62483">
                  <a:moveTo>
                    <a:pt x="35051" y="62483"/>
                  </a:moveTo>
                  <a:lnTo>
                    <a:pt x="39624" y="60959"/>
                  </a:lnTo>
                  <a:lnTo>
                    <a:pt x="36575" y="56387"/>
                  </a:lnTo>
                  <a:lnTo>
                    <a:pt x="38100" y="42671"/>
                  </a:lnTo>
                  <a:lnTo>
                    <a:pt x="39624" y="41148"/>
                  </a:lnTo>
                  <a:lnTo>
                    <a:pt x="41148" y="54863"/>
                  </a:lnTo>
                  <a:lnTo>
                    <a:pt x="44196" y="53339"/>
                  </a:lnTo>
                  <a:lnTo>
                    <a:pt x="44196" y="32003"/>
                  </a:lnTo>
                  <a:lnTo>
                    <a:pt x="42672" y="35051"/>
                  </a:lnTo>
                  <a:lnTo>
                    <a:pt x="42672" y="27431"/>
                  </a:lnTo>
                  <a:lnTo>
                    <a:pt x="44196" y="32003"/>
                  </a:lnTo>
                  <a:lnTo>
                    <a:pt x="44196" y="59436"/>
                  </a:lnTo>
                  <a:lnTo>
                    <a:pt x="45720" y="57912"/>
                  </a:lnTo>
                  <a:lnTo>
                    <a:pt x="50292" y="56387"/>
                  </a:lnTo>
                  <a:lnTo>
                    <a:pt x="45720" y="51815"/>
                  </a:lnTo>
                  <a:lnTo>
                    <a:pt x="44196" y="30479"/>
                  </a:lnTo>
                  <a:lnTo>
                    <a:pt x="42672" y="25907"/>
                  </a:lnTo>
                  <a:lnTo>
                    <a:pt x="42164" y="25399"/>
                  </a:lnTo>
                  <a:lnTo>
                    <a:pt x="41148" y="39623"/>
                  </a:lnTo>
                  <a:lnTo>
                    <a:pt x="42672" y="38100"/>
                  </a:lnTo>
                  <a:lnTo>
                    <a:pt x="41148" y="39624"/>
                  </a:lnTo>
                  <a:lnTo>
                    <a:pt x="39624" y="41147"/>
                  </a:lnTo>
                  <a:lnTo>
                    <a:pt x="35051" y="44195"/>
                  </a:lnTo>
                  <a:lnTo>
                    <a:pt x="35051" y="56387"/>
                  </a:lnTo>
                  <a:lnTo>
                    <a:pt x="32004" y="56387"/>
                  </a:lnTo>
                  <a:lnTo>
                    <a:pt x="28956" y="44195"/>
                  </a:lnTo>
                  <a:lnTo>
                    <a:pt x="28956" y="56387"/>
                  </a:lnTo>
                  <a:lnTo>
                    <a:pt x="32004" y="62483"/>
                  </a:lnTo>
                  <a:lnTo>
                    <a:pt x="35051" y="62483"/>
                  </a:lnTo>
                  <a:close/>
                </a:path>
                <a:path w="62484" h="62483">
                  <a:moveTo>
                    <a:pt x="38100" y="30479"/>
                  </a:moveTo>
                  <a:lnTo>
                    <a:pt x="37846" y="31241"/>
                  </a:lnTo>
                  <a:lnTo>
                    <a:pt x="38100" y="32003"/>
                  </a:lnTo>
                  <a:lnTo>
                    <a:pt x="39624" y="41147"/>
                  </a:lnTo>
                  <a:lnTo>
                    <a:pt x="41148" y="39623"/>
                  </a:lnTo>
                  <a:lnTo>
                    <a:pt x="42164" y="25399"/>
                  </a:lnTo>
                  <a:lnTo>
                    <a:pt x="37084" y="20319"/>
                  </a:lnTo>
                  <a:lnTo>
                    <a:pt x="35661" y="26822"/>
                  </a:lnTo>
                  <a:lnTo>
                    <a:pt x="36575" y="27431"/>
                  </a:lnTo>
                  <a:lnTo>
                    <a:pt x="37084" y="28955"/>
                  </a:lnTo>
                  <a:lnTo>
                    <a:pt x="38100" y="30479"/>
                  </a:lnTo>
                  <a:close/>
                </a:path>
                <a:path w="62484" h="62483">
                  <a:moveTo>
                    <a:pt x="59436" y="44195"/>
                  </a:moveTo>
                  <a:lnTo>
                    <a:pt x="59436" y="42671"/>
                  </a:lnTo>
                  <a:lnTo>
                    <a:pt x="60960" y="39624"/>
                  </a:lnTo>
                  <a:lnTo>
                    <a:pt x="60960" y="35051"/>
                  </a:lnTo>
                  <a:lnTo>
                    <a:pt x="62484" y="32003"/>
                  </a:lnTo>
                  <a:lnTo>
                    <a:pt x="62484" y="30479"/>
                  </a:lnTo>
                  <a:lnTo>
                    <a:pt x="60960" y="27431"/>
                  </a:lnTo>
                  <a:lnTo>
                    <a:pt x="60960" y="22859"/>
                  </a:lnTo>
                  <a:lnTo>
                    <a:pt x="59436" y="19812"/>
                  </a:lnTo>
                  <a:lnTo>
                    <a:pt x="57912" y="16763"/>
                  </a:lnTo>
                  <a:lnTo>
                    <a:pt x="56387" y="30479"/>
                  </a:lnTo>
                  <a:lnTo>
                    <a:pt x="54863" y="27431"/>
                  </a:lnTo>
                  <a:lnTo>
                    <a:pt x="56387" y="32003"/>
                  </a:lnTo>
                  <a:lnTo>
                    <a:pt x="57912" y="47243"/>
                  </a:lnTo>
                  <a:lnTo>
                    <a:pt x="59436" y="44195"/>
                  </a:lnTo>
                  <a:close/>
                </a:path>
                <a:path w="62484" h="62483">
                  <a:moveTo>
                    <a:pt x="54863" y="35051"/>
                  </a:moveTo>
                  <a:lnTo>
                    <a:pt x="57912" y="47243"/>
                  </a:lnTo>
                  <a:lnTo>
                    <a:pt x="56387" y="32003"/>
                  </a:lnTo>
                  <a:lnTo>
                    <a:pt x="54863" y="27431"/>
                  </a:lnTo>
                  <a:lnTo>
                    <a:pt x="54863" y="35051"/>
                  </a:lnTo>
                  <a:close/>
                </a:path>
                <a:path w="62484" h="62483">
                  <a:moveTo>
                    <a:pt x="36575" y="56387"/>
                  </a:moveTo>
                  <a:lnTo>
                    <a:pt x="39624" y="60959"/>
                  </a:lnTo>
                  <a:lnTo>
                    <a:pt x="41148" y="60959"/>
                  </a:lnTo>
                  <a:lnTo>
                    <a:pt x="44196" y="59436"/>
                  </a:lnTo>
                  <a:lnTo>
                    <a:pt x="44196" y="53339"/>
                  </a:lnTo>
                  <a:lnTo>
                    <a:pt x="41148" y="54863"/>
                  </a:lnTo>
                  <a:lnTo>
                    <a:pt x="39624" y="54863"/>
                  </a:lnTo>
                  <a:lnTo>
                    <a:pt x="36575" y="56387"/>
                  </a:lnTo>
                  <a:close/>
                </a:path>
                <a:path w="62484" h="62483">
                  <a:moveTo>
                    <a:pt x="24384" y="56387"/>
                  </a:moveTo>
                  <a:lnTo>
                    <a:pt x="27432" y="62483"/>
                  </a:lnTo>
                  <a:lnTo>
                    <a:pt x="27432" y="44195"/>
                  </a:lnTo>
                  <a:lnTo>
                    <a:pt x="22860" y="42671"/>
                  </a:lnTo>
                  <a:lnTo>
                    <a:pt x="21336" y="41148"/>
                  </a:lnTo>
                  <a:lnTo>
                    <a:pt x="21336" y="54863"/>
                  </a:lnTo>
                  <a:lnTo>
                    <a:pt x="19812" y="54863"/>
                  </a:lnTo>
                  <a:lnTo>
                    <a:pt x="19812" y="60959"/>
                  </a:lnTo>
                  <a:lnTo>
                    <a:pt x="22860" y="60959"/>
                  </a:lnTo>
                  <a:lnTo>
                    <a:pt x="27432" y="62483"/>
                  </a:lnTo>
                  <a:lnTo>
                    <a:pt x="24384" y="56387"/>
                  </a:lnTo>
                  <a:close/>
                </a:path>
                <a:path w="62484" h="62483">
                  <a:moveTo>
                    <a:pt x="39624" y="54863"/>
                  </a:moveTo>
                  <a:lnTo>
                    <a:pt x="41148" y="54863"/>
                  </a:lnTo>
                  <a:lnTo>
                    <a:pt x="39624" y="41148"/>
                  </a:lnTo>
                  <a:lnTo>
                    <a:pt x="38100" y="42671"/>
                  </a:lnTo>
                  <a:lnTo>
                    <a:pt x="36575" y="56387"/>
                  </a:lnTo>
                  <a:lnTo>
                    <a:pt x="39624" y="54863"/>
                  </a:lnTo>
                  <a:close/>
                </a:path>
                <a:path w="62484" h="62483">
                  <a:moveTo>
                    <a:pt x="24214" y="34543"/>
                  </a:moveTo>
                  <a:lnTo>
                    <a:pt x="22860" y="33527"/>
                  </a:lnTo>
                  <a:lnTo>
                    <a:pt x="28956" y="44195"/>
                  </a:lnTo>
                  <a:lnTo>
                    <a:pt x="27432" y="38100"/>
                  </a:lnTo>
                  <a:lnTo>
                    <a:pt x="28956" y="44195"/>
                  </a:lnTo>
                  <a:lnTo>
                    <a:pt x="28956" y="38100"/>
                  </a:lnTo>
                  <a:lnTo>
                    <a:pt x="25908" y="36575"/>
                  </a:lnTo>
                  <a:lnTo>
                    <a:pt x="24384" y="35051"/>
                  </a:lnTo>
                  <a:lnTo>
                    <a:pt x="24214" y="34543"/>
                  </a:lnTo>
                  <a:close/>
                </a:path>
                <a:path w="62484" h="62483">
                  <a:moveTo>
                    <a:pt x="33832" y="25603"/>
                  </a:moveTo>
                  <a:lnTo>
                    <a:pt x="32004" y="24383"/>
                  </a:lnTo>
                  <a:lnTo>
                    <a:pt x="33019" y="25400"/>
                  </a:lnTo>
                  <a:lnTo>
                    <a:pt x="33528" y="25907"/>
                  </a:lnTo>
                  <a:lnTo>
                    <a:pt x="34290" y="25907"/>
                  </a:lnTo>
                  <a:lnTo>
                    <a:pt x="35433" y="26669"/>
                  </a:lnTo>
                  <a:lnTo>
                    <a:pt x="35051" y="25907"/>
                  </a:lnTo>
                  <a:lnTo>
                    <a:pt x="33832" y="25603"/>
                  </a:lnTo>
                  <a:close/>
                </a:path>
                <a:path w="62484" h="62483">
                  <a:moveTo>
                    <a:pt x="25908" y="36575"/>
                  </a:moveTo>
                  <a:lnTo>
                    <a:pt x="28956" y="38100"/>
                  </a:lnTo>
                  <a:lnTo>
                    <a:pt x="25527" y="35813"/>
                  </a:lnTo>
                  <a:lnTo>
                    <a:pt x="24384" y="35051"/>
                  </a:lnTo>
                  <a:lnTo>
                    <a:pt x="25908" y="36575"/>
                  </a:lnTo>
                  <a:close/>
                </a:path>
                <a:path w="62484" h="62483">
                  <a:moveTo>
                    <a:pt x="25298" y="35356"/>
                  </a:moveTo>
                  <a:lnTo>
                    <a:pt x="24384" y="33527"/>
                  </a:lnTo>
                  <a:lnTo>
                    <a:pt x="24383" y="34671"/>
                  </a:lnTo>
                  <a:lnTo>
                    <a:pt x="25336" y="35432"/>
                  </a:lnTo>
                  <a:lnTo>
                    <a:pt x="25472" y="35487"/>
                  </a:lnTo>
                  <a:lnTo>
                    <a:pt x="25298" y="35356"/>
                  </a:lnTo>
                  <a:close/>
                </a:path>
                <a:path w="62484" h="62483">
                  <a:moveTo>
                    <a:pt x="54863" y="12191"/>
                  </a:moveTo>
                  <a:lnTo>
                    <a:pt x="53340" y="10667"/>
                  </a:lnTo>
                  <a:lnTo>
                    <a:pt x="50292" y="7619"/>
                  </a:lnTo>
                  <a:lnTo>
                    <a:pt x="48768" y="13715"/>
                  </a:lnTo>
                  <a:lnTo>
                    <a:pt x="50292" y="16763"/>
                  </a:lnTo>
                  <a:lnTo>
                    <a:pt x="53340" y="19812"/>
                  </a:lnTo>
                  <a:lnTo>
                    <a:pt x="54863" y="22859"/>
                  </a:lnTo>
                  <a:lnTo>
                    <a:pt x="54863" y="25907"/>
                  </a:lnTo>
                  <a:lnTo>
                    <a:pt x="54863" y="22859"/>
                  </a:lnTo>
                  <a:lnTo>
                    <a:pt x="54863" y="39624"/>
                  </a:lnTo>
                  <a:lnTo>
                    <a:pt x="53340" y="42671"/>
                  </a:lnTo>
                  <a:lnTo>
                    <a:pt x="50292" y="45719"/>
                  </a:lnTo>
                  <a:lnTo>
                    <a:pt x="48768" y="48767"/>
                  </a:lnTo>
                  <a:lnTo>
                    <a:pt x="45720" y="12191"/>
                  </a:lnTo>
                  <a:lnTo>
                    <a:pt x="42672" y="9143"/>
                  </a:lnTo>
                  <a:lnTo>
                    <a:pt x="41148" y="22859"/>
                  </a:lnTo>
                  <a:lnTo>
                    <a:pt x="39624" y="21336"/>
                  </a:lnTo>
                  <a:lnTo>
                    <a:pt x="36575" y="19812"/>
                  </a:lnTo>
                  <a:lnTo>
                    <a:pt x="35051" y="18287"/>
                  </a:lnTo>
                  <a:lnTo>
                    <a:pt x="35051" y="6095"/>
                  </a:lnTo>
                  <a:lnTo>
                    <a:pt x="36575" y="7619"/>
                  </a:lnTo>
                  <a:lnTo>
                    <a:pt x="39624" y="7619"/>
                  </a:lnTo>
                  <a:lnTo>
                    <a:pt x="39624" y="1524"/>
                  </a:lnTo>
                  <a:lnTo>
                    <a:pt x="35051" y="0"/>
                  </a:lnTo>
                  <a:lnTo>
                    <a:pt x="32004" y="0"/>
                  </a:lnTo>
                  <a:lnTo>
                    <a:pt x="32004" y="24383"/>
                  </a:lnTo>
                  <a:lnTo>
                    <a:pt x="33832" y="25603"/>
                  </a:lnTo>
                  <a:lnTo>
                    <a:pt x="35051" y="25907"/>
                  </a:lnTo>
                  <a:lnTo>
                    <a:pt x="35433" y="26669"/>
                  </a:lnTo>
                  <a:lnTo>
                    <a:pt x="34290" y="25907"/>
                  </a:lnTo>
                  <a:lnTo>
                    <a:pt x="33528" y="25907"/>
                  </a:lnTo>
                  <a:lnTo>
                    <a:pt x="33019" y="25400"/>
                  </a:lnTo>
                  <a:lnTo>
                    <a:pt x="32004" y="24383"/>
                  </a:lnTo>
                  <a:lnTo>
                    <a:pt x="32004" y="18287"/>
                  </a:lnTo>
                  <a:lnTo>
                    <a:pt x="28956" y="6095"/>
                  </a:lnTo>
                  <a:lnTo>
                    <a:pt x="27432" y="0"/>
                  </a:lnTo>
                  <a:lnTo>
                    <a:pt x="22860" y="1524"/>
                  </a:lnTo>
                  <a:lnTo>
                    <a:pt x="19812" y="1524"/>
                  </a:lnTo>
                  <a:lnTo>
                    <a:pt x="16763" y="3048"/>
                  </a:lnTo>
                  <a:lnTo>
                    <a:pt x="15240" y="4571"/>
                  </a:lnTo>
                  <a:lnTo>
                    <a:pt x="10668" y="7619"/>
                  </a:lnTo>
                  <a:lnTo>
                    <a:pt x="9144" y="9143"/>
                  </a:lnTo>
                  <a:lnTo>
                    <a:pt x="6096" y="12191"/>
                  </a:lnTo>
                  <a:lnTo>
                    <a:pt x="6096" y="27431"/>
                  </a:lnTo>
                  <a:lnTo>
                    <a:pt x="6096" y="12191"/>
                  </a:lnTo>
                  <a:lnTo>
                    <a:pt x="6096" y="38100"/>
                  </a:lnTo>
                  <a:lnTo>
                    <a:pt x="6096" y="12191"/>
                  </a:lnTo>
                  <a:lnTo>
                    <a:pt x="3048" y="16763"/>
                  </a:lnTo>
                  <a:lnTo>
                    <a:pt x="1524" y="19812"/>
                  </a:lnTo>
                  <a:lnTo>
                    <a:pt x="0" y="22859"/>
                  </a:lnTo>
                  <a:lnTo>
                    <a:pt x="0" y="39624"/>
                  </a:lnTo>
                  <a:lnTo>
                    <a:pt x="1524" y="42671"/>
                  </a:lnTo>
                  <a:lnTo>
                    <a:pt x="1524" y="44195"/>
                  </a:lnTo>
                  <a:lnTo>
                    <a:pt x="3048" y="47243"/>
                  </a:lnTo>
                  <a:lnTo>
                    <a:pt x="6096" y="50291"/>
                  </a:lnTo>
                  <a:lnTo>
                    <a:pt x="6096" y="39624"/>
                  </a:lnTo>
                  <a:lnTo>
                    <a:pt x="7620" y="42671"/>
                  </a:lnTo>
                  <a:lnTo>
                    <a:pt x="6096" y="32003"/>
                  </a:lnTo>
                  <a:lnTo>
                    <a:pt x="6096" y="30479"/>
                  </a:lnTo>
                  <a:lnTo>
                    <a:pt x="7620" y="42671"/>
                  </a:lnTo>
                  <a:lnTo>
                    <a:pt x="6096" y="22859"/>
                  </a:lnTo>
                  <a:lnTo>
                    <a:pt x="7620" y="19812"/>
                  </a:lnTo>
                  <a:lnTo>
                    <a:pt x="10668" y="16763"/>
                  </a:lnTo>
                  <a:lnTo>
                    <a:pt x="13716" y="13715"/>
                  </a:lnTo>
                  <a:lnTo>
                    <a:pt x="16763" y="10667"/>
                  </a:lnTo>
                  <a:lnTo>
                    <a:pt x="18287" y="27431"/>
                  </a:lnTo>
                  <a:lnTo>
                    <a:pt x="19812" y="9143"/>
                  </a:lnTo>
                  <a:lnTo>
                    <a:pt x="21336" y="7619"/>
                  </a:lnTo>
                  <a:lnTo>
                    <a:pt x="24384" y="7619"/>
                  </a:lnTo>
                  <a:lnTo>
                    <a:pt x="27432" y="6095"/>
                  </a:lnTo>
                  <a:lnTo>
                    <a:pt x="28956" y="18287"/>
                  </a:lnTo>
                  <a:lnTo>
                    <a:pt x="25908" y="25907"/>
                  </a:lnTo>
                  <a:lnTo>
                    <a:pt x="28956" y="24383"/>
                  </a:lnTo>
                  <a:lnTo>
                    <a:pt x="27432" y="25907"/>
                  </a:lnTo>
                  <a:lnTo>
                    <a:pt x="30341" y="24938"/>
                  </a:lnTo>
                  <a:lnTo>
                    <a:pt x="30831" y="24852"/>
                  </a:lnTo>
                  <a:lnTo>
                    <a:pt x="30480" y="24993"/>
                  </a:lnTo>
                  <a:lnTo>
                    <a:pt x="28193" y="25908"/>
                  </a:lnTo>
                  <a:lnTo>
                    <a:pt x="32766" y="25907"/>
                  </a:lnTo>
                  <a:lnTo>
                    <a:pt x="34036" y="26415"/>
                  </a:lnTo>
                  <a:lnTo>
                    <a:pt x="36576" y="28955"/>
                  </a:lnTo>
                  <a:lnTo>
                    <a:pt x="35623" y="27051"/>
                  </a:lnTo>
                  <a:lnTo>
                    <a:pt x="35883" y="27154"/>
                  </a:lnTo>
                  <a:lnTo>
                    <a:pt x="36576" y="28193"/>
                  </a:lnTo>
                  <a:lnTo>
                    <a:pt x="37338" y="29717"/>
                  </a:lnTo>
                  <a:lnTo>
                    <a:pt x="37795" y="31089"/>
                  </a:lnTo>
                  <a:lnTo>
                    <a:pt x="37795" y="31394"/>
                  </a:lnTo>
                  <a:lnTo>
                    <a:pt x="38100" y="33527"/>
                  </a:lnTo>
                  <a:lnTo>
                    <a:pt x="35051" y="38100"/>
                  </a:lnTo>
                  <a:lnTo>
                    <a:pt x="38100" y="33527"/>
                  </a:lnTo>
                  <a:lnTo>
                    <a:pt x="33528" y="38100"/>
                  </a:lnTo>
                  <a:lnTo>
                    <a:pt x="32004" y="38100"/>
                  </a:lnTo>
                  <a:lnTo>
                    <a:pt x="39624" y="41147"/>
                  </a:lnTo>
                  <a:lnTo>
                    <a:pt x="38100" y="32003"/>
                  </a:lnTo>
                  <a:lnTo>
                    <a:pt x="37846" y="31241"/>
                  </a:lnTo>
                  <a:lnTo>
                    <a:pt x="38100" y="30479"/>
                  </a:lnTo>
                  <a:lnTo>
                    <a:pt x="37084" y="28955"/>
                  </a:lnTo>
                  <a:lnTo>
                    <a:pt x="36575" y="27431"/>
                  </a:lnTo>
                  <a:lnTo>
                    <a:pt x="35661" y="26822"/>
                  </a:lnTo>
                  <a:lnTo>
                    <a:pt x="37084" y="20319"/>
                  </a:lnTo>
                  <a:lnTo>
                    <a:pt x="42164" y="25399"/>
                  </a:lnTo>
                  <a:lnTo>
                    <a:pt x="42672" y="25907"/>
                  </a:lnTo>
                  <a:lnTo>
                    <a:pt x="44196" y="30479"/>
                  </a:lnTo>
                  <a:lnTo>
                    <a:pt x="45720" y="51815"/>
                  </a:lnTo>
                  <a:lnTo>
                    <a:pt x="50292" y="56387"/>
                  </a:lnTo>
                  <a:lnTo>
                    <a:pt x="53340" y="53339"/>
                  </a:lnTo>
                  <a:lnTo>
                    <a:pt x="54863" y="50291"/>
                  </a:lnTo>
                  <a:lnTo>
                    <a:pt x="57912" y="47243"/>
                  </a:lnTo>
                  <a:lnTo>
                    <a:pt x="54863" y="35051"/>
                  </a:lnTo>
                  <a:lnTo>
                    <a:pt x="54863" y="27431"/>
                  </a:lnTo>
                  <a:lnTo>
                    <a:pt x="56387" y="30479"/>
                  </a:lnTo>
                  <a:lnTo>
                    <a:pt x="57912" y="16763"/>
                  </a:lnTo>
                  <a:lnTo>
                    <a:pt x="54863" y="12191"/>
                  </a:lnTo>
                  <a:close/>
                </a:path>
                <a:path w="62484" h="62483">
                  <a:moveTo>
                    <a:pt x="6096" y="12191"/>
                  </a:moveTo>
                  <a:lnTo>
                    <a:pt x="6096" y="38100"/>
                  </a:lnTo>
                  <a:lnTo>
                    <a:pt x="6096" y="12191"/>
                  </a:lnTo>
                  <a:close/>
                </a:path>
                <a:path w="62484" h="62483">
                  <a:moveTo>
                    <a:pt x="6096" y="12191"/>
                  </a:moveTo>
                  <a:lnTo>
                    <a:pt x="6096" y="27431"/>
                  </a:lnTo>
                  <a:lnTo>
                    <a:pt x="6096" y="12191"/>
                  </a:lnTo>
                  <a:close/>
                </a:path>
                <a:path w="62484" h="62483">
                  <a:moveTo>
                    <a:pt x="44196" y="32003"/>
                  </a:moveTo>
                  <a:lnTo>
                    <a:pt x="42672" y="27431"/>
                  </a:lnTo>
                  <a:lnTo>
                    <a:pt x="42672" y="35051"/>
                  </a:lnTo>
                  <a:lnTo>
                    <a:pt x="44196" y="32003"/>
                  </a:lnTo>
                  <a:close/>
                </a:path>
                <a:path w="62484" h="62483">
                  <a:moveTo>
                    <a:pt x="6096" y="32003"/>
                  </a:moveTo>
                  <a:lnTo>
                    <a:pt x="7620" y="42671"/>
                  </a:lnTo>
                  <a:lnTo>
                    <a:pt x="6096" y="30479"/>
                  </a:lnTo>
                  <a:lnTo>
                    <a:pt x="6096" y="32003"/>
                  </a:lnTo>
                  <a:close/>
                </a:path>
              </a:pathLst>
            </a:custGeom>
            <a:solidFill>
              <a:srgbClr val="000000"/>
            </a:solidFill>
          </p:spPr>
          <p:txBody>
            <a:bodyPr wrap="square" lIns="0" tIns="0" rIns="0" bIns="0" rtlCol="0">
              <a:noAutofit/>
            </a:bodyPr>
            <a:lstStyle/>
            <a:p>
              <a:endParaRPr/>
            </a:p>
          </p:txBody>
        </p:sp>
        <p:sp>
          <p:nvSpPr>
            <p:cNvPr id="150" name="object 150"/>
            <p:cNvSpPr/>
            <p:nvPr/>
          </p:nvSpPr>
          <p:spPr>
            <a:xfrm>
              <a:off x="3304032" y="2784348"/>
              <a:ext cx="41147" cy="42671"/>
            </a:xfrm>
            <a:custGeom>
              <a:avLst/>
              <a:gdLst/>
              <a:ahLst/>
              <a:cxnLst/>
              <a:rect l="l" t="t" r="r" b="b"/>
              <a:pathLst>
                <a:path w="41147" h="42671">
                  <a:moveTo>
                    <a:pt x="0" y="21335"/>
                  </a:moveTo>
                  <a:lnTo>
                    <a:pt x="662" y="26869"/>
                  </a:lnTo>
                  <a:lnTo>
                    <a:pt x="8015" y="38266"/>
                  </a:lnTo>
                  <a:lnTo>
                    <a:pt x="21335" y="42671"/>
                  </a:lnTo>
                  <a:lnTo>
                    <a:pt x="25330" y="42237"/>
                  </a:lnTo>
                  <a:lnTo>
                    <a:pt x="36561" y="35044"/>
                  </a:lnTo>
                  <a:lnTo>
                    <a:pt x="41147" y="21335"/>
                  </a:lnTo>
                  <a:lnTo>
                    <a:pt x="40717" y="16829"/>
                  </a:lnTo>
                  <a:lnTo>
                    <a:pt x="33793" y="4713"/>
                  </a:lnTo>
                  <a:lnTo>
                    <a:pt x="21335" y="0"/>
                  </a:lnTo>
                  <a:lnTo>
                    <a:pt x="15802" y="662"/>
                  </a:lnTo>
                  <a:lnTo>
                    <a:pt x="4405" y="8015"/>
                  </a:lnTo>
                  <a:lnTo>
                    <a:pt x="0" y="21335"/>
                  </a:lnTo>
                  <a:close/>
                </a:path>
              </a:pathLst>
            </a:custGeom>
            <a:solidFill>
              <a:srgbClr val="FEFFFE"/>
            </a:solidFill>
          </p:spPr>
          <p:txBody>
            <a:bodyPr wrap="square" lIns="0" tIns="0" rIns="0" bIns="0" rtlCol="0">
              <a:noAutofit/>
            </a:bodyPr>
            <a:lstStyle/>
            <a:p>
              <a:endParaRPr/>
            </a:p>
          </p:txBody>
        </p:sp>
        <p:sp>
          <p:nvSpPr>
            <p:cNvPr id="151" name="object 151"/>
            <p:cNvSpPr/>
            <p:nvPr/>
          </p:nvSpPr>
          <p:spPr>
            <a:xfrm>
              <a:off x="3284220" y="2766060"/>
              <a:ext cx="80771" cy="80771"/>
            </a:xfrm>
            <a:custGeom>
              <a:avLst/>
              <a:gdLst/>
              <a:ahLst/>
              <a:cxnLst/>
              <a:rect l="l" t="t" r="r" b="b"/>
              <a:pathLst>
                <a:path w="80771" h="80771">
                  <a:moveTo>
                    <a:pt x="39623" y="41910"/>
                  </a:moveTo>
                  <a:lnTo>
                    <a:pt x="39319" y="41757"/>
                  </a:lnTo>
                  <a:lnTo>
                    <a:pt x="39624" y="42671"/>
                  </a:lnTo>
                  <a:lnTo>
                    <a:pt x="40004" y="42481"/>
                  </a:lnTo>
                  <a:lnTo>
                    <a:pt x="40386" y="42290"/>
                  </a:lnTo>
                  <a:lnTo>
                    <a:pt x="39623" y="41910"/>
                  </a:lnTo>
                  <a:close/>
                </a:path>
                <a:path w="80771" h="80771">
                  <a:moveTo>
                    <a:pt x="42290" y="39243"/>
                  </a:moveTo>
                  <a:lnTo>
                    <a:pt x="42367" y="39014"/>
                  </a:lnTo>
                  <a:lnTo>
                    <a:pt x="41910" y="38861"/>
                  </a:lnTo>
                  <a:lnTo>
                    <a:pt x="42164" y="39623"/>
                  </a:lnTo>
                  <a:lnTo>
                    <a:pt x="41452" y="41757"/>
                  </a:lnTo>
                  <a:lnTo>
                    <a:pt x="41147" y="42671"/>
                  </a:lnTo>
                  <a:lnTo>
                    <a:pt x="41656" y="42671"/>
                  </a:lnTo>
                  <a:lnTo>
                    <a:pt x="42062" y="41452"/>
                  </a:lnTo>
                  <a:lnTo>
                    <a:pt x="41656" y="41655"/>
                  </a:lnTo>
                  <a:lnTo>
                    <a:pt x="42367" y="40233"/>
                  </a:lnTo>
                  <a:lnTo>
                    <a:pt x="42671" y="39623"/>
                  </a:lnTo>
                  <a:lnTo>
                    <a:pt x="42367" y="39014"/>
                  </a:lnTo>
                  <a:lnTo>
                    <a:pt x="42290" y="39243"/>
                  </a:lnTo>
                  <a:close/>
                </a:path>
                <a:path w="80771" h="80771">
                  <a:moveTo>
                    <a:pt x="40386" y="42290"/>
                  </a:moveTo>
                  <a:lnTo>
                    <a:pt x="40132" y="42671"/>
                  </a:lnTo>
                  <a:lnTo>
                    <a:pt x="41147" y="44195"/>
                  </a:lnTo>
                  <a:lnTo>
                    <a:pt x="41910" y="42671"/>
                  </a:lnTo>
                  <a:lnTo>
                    <a:pt x="42671" y="41147"/>
                  </a:lnTo>
                  <a:lnTo>
                    <a:pt x="42671" y="39623"/>
                  </a:lnTo>
                  <a:lnTo>
                    <a:pt x="42367" y="40233"/>
                  </a:lnTo>
                  <a:lnTo>
                    <a:pt x="42417" y="40386"/>
                  </a:lnTo>
                  <a:lnTo>
                    <a:pt x="42062" y="41452"/>
                  </a:lnTo>
                  <a:lnTo>
                    <a:pt x="41656" y="42671"/>
                  </a:lnTo>
                  <a:lnTo>
                    <a:pt x="41147" y="42671"/>
                  </a:lnTo>
                  <a:lnTo>
                    <a:pt x="41452" y="41757"/>
                  </a:lnTo>
                  <a:lnTo>
                    <a:pt x="40386" y="42290"/>
                  </a:lnTo>
                  <a:close/>
                </a:path>
                <a:path w="80771" h="80771">
                  <a:moveTo>
                    <a:pt x="76200" y="22859"/>
                  </a:moveTo>
                  <a:lnTo>
                    <a:pt x="74675" y="19811"/>
                  </a:lnTo>
                  <a:lnTo>
                    <a:pt x="74675" y="18287"/>
                  </a:lnTo>
                  <a:lnTo>
                    <a:pt x="73151" y="15239"/>
                  </a:lnTo>
                  <a:lnTo>
                    <a:pt x="70103" y="12191"/>
                  </a:lnTo>
                  <a:lnTo>
                    <a:pt x="67055" y="10667"/>
                  </a:lnTo>
                  <a:lnTo>
                    <a:pt x="64007" y="7619"/>
                  </a:lnTo>
                  <a:lnTo>
                    <a:pt x="64007" y="6095"/>
                  </a:lnTo>
                  <a:lnTo>
                    <a:pt x="60959" y="6095"/>
                  </a:lnTo>
                  <a:lnTo>
                    <a:pt x="57912" y="3047"/>
                  </a:lnTo>
                  <a:lnTo>
                    <a:pt x="54863" y="1523"/>
                  </a:lnTo>
                  <a:lnTo>
                    <a:pt x="50291" y="0"/>
                  </a:lnTo>
                  <a:lnTo>
                    <a:pt x="41147" y="0"/>
                  </a:lnTo>
                  <a:lnTo>
                    <a:pt x="41147" y="36575"/>
                  </a:lnTo>
                  <a:lnTo>
                    <a:pt x="41300" y="37033"/>
                  </a:lnTo>
                  <a:lnTo>
                    <a:pt x="42671" y="36575"/>
                  </a:lnTo>
                  <a:lnTo>
                    <a:pt x="47243" y="80771"/>
                  </a:lnTo>
                  <a:lnTo>
                    <a:pt x="50291" y="79247"/>
                  </a:lnTo>
                  <a:lnTo>
                    <a:pt x="54863" y="77723"/>
                  </a:lnTo>
                  <a:lnTo>
                    <a:pt x="57912" y="76200"/>
                  </a:lnTo>
                  <a:lnTo>
                    <a:pt x="60959" y="74675"/>
                  </a:lnTo>
                  <a:lnTo>
                    <a:pt x="64007" y="73151"/>
                  </a:lnTo>
                  <a:lnTo>
                    <a:pt x="67055" y="70103"/>
                  </a:lnTo>
                  <a:lnTo>
                    <a:pt x="70103" y="67055"/>
                  </a:lnTo>
                  <a:lnTo>
                    <a:pt x="73151" y="64007"/>
                  </a:lnTo>
                  <a:lnTo>
                    <a:pt x="74675" y="60959"/>
                  </a:lnTo>
                  <a:lnTo>
                    <a:pt x="76200" y="57911"/>
                  </a:lnTo>
                  <a:lnTo>
                    <a:pt x="77724" y="56387"/>
                  </a:lnTo>
                  <a:lnTo>
                    <a:pt x="77724" y="53339"/>
                  </a:lnTo>
                  <a:lnTo>
                    <a:pt x="79247" y="50291"/>
                  </a:lnTo>
                  <a:lnTo>
                    <a:pt x="79247" y="48767"/>
                  </a:lnTo>
                  <a:lnTo>
                    <a:pt x="80771" y="45719"/>
                  </a:lnTo>
                  <a:lnTo>
                    <a:pt x="80771" y="33527"/>
                  </a:lnTo>
                  <a:lnTo>
                    <a:pt x="79247" y="30479"/>
                  </a:lnTo>
                  <a:lnTo>
                    <a:pt x="77724" y="25907"/>
                  </a:lnTo>
                  <a:lnTo>
                    <a:pt x="76200" y="22859"/>
                  </a:lnTo>
                  <a:close/>
                </a:path>
                <a:path w="80771" h="80771">
                  <a:moveTo>
                    <a:pt x="41656" y="37591"/>
                  </a:moveTo>
                  <a:lnTo>
                    <a:pt x="41452" y="37490"/>
                  </a:lnTo>
                  <a:lnTo>
                    <a:pt x="41529" y="37718"/>
                  </a:lnTo>
                  <a:lnTo>
                    <a:pt x="41757" y="37795"/>
                  </a:lnTo>
                  <a:lnTo>
                    <a:pt x="42671" y="38100"/>
                  </a:lnTo>
                  <a:lnTo>
                    <a:pt x="41656" y="37591"/>
                  </a:lnTo>
                  <a:close/>
                </a:path>
                <a:path w="80771" h="80771">
                  <a:moveTo>
                    <a:pt x="42671" y="42671"/>
                  </a:moveTo>
                  <a:lnTo>
                    <a:pt x="42671" y="80771"/>
                  </a:lnTo>
                  <a:lnTo>
                    <a:pt x="47243" y="80771"/>
                  </a:lnTo>
                  <a:lnTo>
                    <a:pt x="42671" y="42671"/>
                  </a:lnTo>
                  <a:close/>
                </a:path>
                <a:path w="80771" h="80771">
                  <a:moveTo>
                    <a:pt x="4571" y="57911"/>
                  </a:moveTo>
                  <a:lnTo>
                    <a:pt x="6095" y="60959"/>
                  </a:lnTo>
                  <a:lnTo>
                    <a:pt x="7619" y="64007"/>
                  </a:lnTo>
                  <a:lnTo>
                    <a:pt x="10667" y="67055"/>
                  </a:lnTo>
                  <a:lnTo>
                    <a:pt x="10667" y="68579"/>
                  </a:lnTo>
                  <a:lnTo>
                    <a:pt x="13715" y="70103"/>
                  </a:lnTo>
                  <a:lnTo>
                    <a:pt x="16763" y="73151"/>
                  </a:lnTo>
                  <a:lnTo>
                    <a:pt x="19812" y="74675"/>
                  </a:lnTo>
                  <a:lnTo>
                    <a:pt x="22859" y="76200"/>
                  </a:lnTo>
                  <a:lnTo>
                    <a:pt x="25907" y="77723"/>
                  </a:lnTo>
                  <a:lnTo>
                    <a:pt x="30479" y="79247"/>
                  </a:lnTo>
                  <a:lnTo>
                    <a:pt x="33527" y="80771"/>
                  </a:lnTo>
                  <a:lnTo>
                    <a:pt x="38100" y="80771"/>
                  </a:lnTo>
                  <a:lnTo>
                    <a:pt x="38100" y="42671"/>
                  </a:lnTo>
                  <a:lnTo>
                    <a:pt x="39624" y="42671"/>
                  </a:lnTo>
                  <a:lnTo>
                    <a:pt x="39319" y="41757"/>
                  </a:lnTo>
                  <a:lnTo>
                    <a:pt x="39623" y="41910"/>
                  </a:lnTo>
                  <a:lnTo>
                    <a:pt x="39116" y="41147"/>
                  </a:lnTo>
                  <a:lnTo>
                    <a:pt x="39116" y="41655"/>
                  </a:lnTo>
                  <a:lnTo>
                    <a:pt x="38100" y="41147"/>
                  </a:lnTo>
                  <a:lnTo>
                    <a:pt x="38100" y="0"/>
                  </a:lnTo>
                  <a:lnTo>
                    <a:pt x="30479" y="0"/>
                  </a:lnTo>
                  <a:lnTo>
                    <a:pt x="25907" y="1523"/>
                  </a:lnTo>
                  <a:lnTo>
                    <a:pt x="22859" y="3047"/>
                  </a:lnTo>
                  <a:lnTo>
                    <a:pt x="19812" y="6095"/>
                  </a:lnTo>
                  <a:lnTo>
                    <a:pt x="16763" y="7619"/>
                  </a:lnTo>
                  <a:lnTo>
                    <a:pt x="13715" y="10667"/>
                  </a:lnTo>
                  <a:lnTo>
                    <a:pt x="10667" y="12191"/>
                  </a:lnTo>
                  <a:lnTo>
                    <a:pt x="7619" y="15239"/>
                  </a:lnTo>
                  <a:lnTo>
                    <a:pt x="7619" y="16763"/>
                  </a:lnTo>
                  <a:lnTo>
                    <a:pt x="6095" y="19811"/>
                  </a:lnTo>
                  <a:lnTo>
                    <a:pt x="4571" y="22859"/>
                  </a:lnTo>
                  <a:lnTo>
                    <a:pt x="3047" y="25907"/>
                  </a:lnTo>
                  <a:lnTo>
                    <a:pt x="1524" y="30479"/>
                  </a:lnTo>
                  <a:lnTo>
                    <a:pt x="1524" y="33527"/>
                  </a:lnTo>
                  <a:lnTo>
                    <a:pt x="0" y="38100"/>
                  </a:lnTo>
                  <a:lnTo>
                    <a:pt x="0" y="42671"/>
                  </a:lnTo>
                  <a:lnTo>
                    <a:pt x="1524" y="45719"/>
                  </a:lnTo>
                  <a:lnTo>
                    <a:pt x="1524" y="50291"/>
                  </a:lnTo>
                  <a:lnTo>
                    <a:pt x="3047" y="53339"/>
                  </a:lnTo>
                  <a:lnTo>
                    <a:pt x="3047" y="54863"/>
                  </a:lnTo>
                  <a:lnTo>
                    <a:pt x="4571" y="57911"/>
                  </a:lnTo>
                  <a:close/>
                </a:path>
                <a:path w="80771" h="80771">
                  <a:moveTo>
                    <a:pt x="40386" y="42290"/>
                  </a:moveTo>
                  <a:lnTo>
                    <a:pt x="40004" y="42481"/>
                  </a:lnTo>
                  <a:lnTo>
                    <a:pt x="39624" y="42671"/>
                  </a:lnTo>
                  <a:lnTo>
                    <a:pt x="38100" y="42671"/>
                  </a:lnTo>
                  <a:lnTo>
                    <a:pt x="38100" y="80771"/>
                  </a:lnTo>
                  <a:lnTo>
                    <a:pt x="42671" y="80771"/>
                  </a:lnTo>
                  <a:lnTo>
                    <a:pt x="42671" y="42671"/>
                  </a:lnTo>
                  <a:lnTo>
                    <a:pt x="47243" y="80771"/>
                  </a:lnTo>
                  <a:lnTo>
                    <a:pt x="42671" y="38100"/>
                  </a:lnTo>
                  <a:lnTo>
                    <a:pt x="41757" y="37795"/>
                  </a:lnTo>
                  <a:lnTo>
                    <a:pt x="41529" y="37718"/>
                  </a:lnTo>
                  <a:lnTo>
                    <a:pt x="41452" y="37490"/>
                  </a:lnTo>
                  <a:lnTo>
                    <a:pt x="40843" y="37185"/>
                  </a:lnTo>
                  <a:lnTo>
                    <a:pt x="40385" y="36957"/>
                  </a:lnTo>
                  <a:lnTo>
                    <a:pt x="39624" y="36575"/>
                  </a:lnTo>
                  <a:lnTo>
                    <a:pt x="39471" y="37033"/>
                  </a:lnTo>
                  <a:lnTo>
                    <a:pt x="38100" y="36575"/>
                  </a:lnTo>
                  <a:lnTo>
                    <a:pt x="38100" y="0"/>
                  </a:lnTo>
                  <a:lnTo>
                    <a:pt x="38100" y="41147"/>
                  </a:lnTo>
                  <a:lnTo>
                    <a:pt x="39116" y="41655"/>
                  </a:lnTo>
                  <a:lnTo>
                    <a:pt x="39116" y="41147"/>
                  </a:lnTo>
                  <a:lnTo>
                    <a:pt x="38608" y="39623"/>
                  </a:lnTo>
                  <a:lnTo>
                    <a:pt x="38481" y="39242"/>
                  </a:lnTo>
                  <a:lnTo>
                    <a:pt x="38404" y="40233"/>
                  </a:lnTo>
                  <a:lnTo>
                    <a:pt x="38100" y="39623"/>
                  </a:lnTo>
                  <a:lnTo>
                    <a:pt x="38100" y="38100"/>
                  </a:lnTo>
                  <a:lnTo>
                    <a:pt x="39116" y="37591"/>
                  </a:lnTo>
                  <a:lnTo>
                    <a:pt x="39319" y="37490"/>
                  </a:lnTo>
                  <a:lnTo>
                    <a:pt x="39928" y="37185"/>
                  </a:lnTo>
                  <a:lnTo>
                    <a:pt x="40131" y="37084"/>
                  </a:lnTo>
                  <a:lnTo>
                    <a:pt x="40386" y="37337"/>
                  </a:lnTo>
                  <a:lnTo>
                    <a:pt x="41910" y="38861"/>
                  </a:lnTo>
                  <a:lnTo>
                    <a:pt x="42367" y="39014"/>
                  </a:lnTo>
                  <a:lnTo>
                    <a:pt x="42671" y="39623"/>
                  </a:lnTo>
                  <a:lnTo>
                    <a:pt x="42671" y="41147"/>
                  </a:lnTo>
                  <a:lnTo>
                    <a:pt x="41910" y="42671"/>
                  </a:lnTo>
                  <a:lnTo>
                    <a:pt x="41147" y="44195"/>
                  </a:lnTo>
                  <a:lnTo>
                    <a:pt x="40132" y="42671"/>
                  </a:lnTo>
                  <a:lnTo>
                    <a:pt x="40386" y="42290"/>
                  </a:lnTo>
                  <a:close/>
                </a:path>
                <a:path w="80771" h="80771">
                  <a:moveTo>
                    <a:pt x="38438" y="40131"/>
                  </a:moveTo>
                  <a:lnTo>
                    <a:pt x="38404" y="39014"/>
                  </a:lnTo>
                  <a:lnTo>
                    <a:pt x="39014" y="37795"/>
                  </a:lnTo>
                  <a:lnTo>
                    <a:pt x="39243" y="37718"/>
                  </a:lnTo>
                  <a:lnTo>
                    <a:pt x="40386" y="37337"/>
                  </a:lnTo>
                  <a:lnTo>
                    <a:pt x="40131" y="37084"/>
                  </a:lnTo>
                  <a:lnTo>
                    <a:pt x="39928" y="37185"/>
                  </a:lnTo>
                  <a:lnTo>
                    <a:pt x="39319" y="37490"/>
                  </a:lnTo>
                  <a:lnTo>
                    <a:pt x="39116" y="37591"/>
                  </a:lnTo>
                  <a:lnTo>
                    <a:pt x="38100" y="38100"/>
                  </a:lnTo>
                  <a:lnTo>
                    <a:pt x="38100" y="39623"/>
                  </a:lnTo>
                  <a:lnTo>
                    <a:pt x="38438" y="40131"/>
                  </a:lnTo>
                  <a:close/>
                </a:path>
                <a:path w="80771" h="80771">
                  <a:moveTo>
                    <a:pt x="38862" y="38861"/>
                  </a:moveTo>
                  <a:lnTo>
                    <a:pt x="40386" y="37337"/>
                  </a:lnTo>
                  <a:lnTo>
                    <a:pt x="39243" y="37718"/>
                  </a:lnTo>
                  <a:lnTo>
                    <a:pt x="39014" y="37795"/>
                  </a:lnTo>
                  <a:lnTo>
                    <a:pt x="38404" y="39014"/>
                  </a:lnTo>
                  <a:lnTo>
                    <a:pt x="38481" y="39242"/>
                  </a:lnTo>
                  <a:lnTo>
                    <a:pt x="38608" y="39623"/>
                  </a:lnTo>
                  <a:lnTo>
                    <a:pt x="38862" y="38861"/>
                  </a:lnTo>
                  <a:close/>
                </a:path>
                <a:path w="80771" h="80771">
                  <a:moveTo>
                    <a:pt x="39624" y="36575"/>
                  </a:moveTo>
                  <a:lnTo>
                    <a:pt x="40385" y="36957"/>
                  </a:lnTo>
                  <a:lnTo>
                    <a:pt x="40843" y="37185"/>
                  </a:lnTo>
                  <a:lnTo>
                    <a:pt x="41452" y="37490"/>
                  </a:lnTo>
                  <a:lnTo>
                    <a:pt x="41656" y="37591"/>
                  </a:lnTo>
                  <a:lnTo>
                    <a:pt x="42671" y="38100"/>
                  </a:lnTo>
                  <a:lnTo>
                    <a:pt x="47243" y="80771"/>
                  </a:lnTo>
                  <a:lnTo>
                    <a:pt x="42671" y="36575"/>
                  </a:lnTo>
                  <a:lnTo>
                    <a:pt x="41365" y="37011"/>
                  </a:lnTo>
                  <a:lnTo>
                    <a:pt x="41147" y="36575"/>
                  </a:lnTo>
                  <a:lnTo>
                    <a:pt x="41147" y="0"/>
                  </a:lnTo>
                  <a:lnTo>
                    <a:pt x="38100" y="0"/>
                  </a:lnTo>
                  <a:lnTo>
                    <a:pt x="38100" y="36575"/>
                  </a:lnTo>
                  <a:lnTo>
                    <a:pt x="39406" y="37011"/>
                  </a:lnTo>
                  <a:lnTo>
                    <a:pt x="39624" y="36575"/>
                  </a:lnTo>
                  <a:close/>
                </a:path>
              </a:pathLst>
            </a:custGeom>
            <a:solidFill>
              <a:srgbClr val="000000"/>
            </a:solidFill>
          </p:spPr>
          <p:txBody>
            <a:bodyPr wrap="square" lIns="0" tIns="0" rIns="0" bIns="0" rtlCol="0">
              <a:noAutofit/>
            </a:bodyPr>
            <a:lstStyle/>
            <a:p>
              <a:endParaRPr/>
            </a:p>
          </p:txBody>
        </p:sp>
        <p:sp>
          <p:nvSpPr>
            <p:cNvPr id="152" name="object 152"/>
            <p:cNvSpPr/>
            <p:nvPr/>
          </p:nvSpPr>
          <p:spPr>
            <a:xfrm>
              <a:off x="3293364" y="2775204"/>
              <a:ext cx="62484" cy="62484"/>
            </a:xfrm>
            <a:custGeom>
              <a:avLst/>
              <a:gdLst/>
              <a:ahLst/>
              <a:cxnLst/>
              <a:rect l="l" t="t" r="r" b="b"/>
              <a:pathLst>
                <a:path w="62484" h="62484">
                  <a:moveTo>
                    <a:pt x="34290" y="25907"/>
                  </a:moveTo>
                  <a:lnTo>
                    <a:pt x="35560" y="26415"/>
                  </a:lnTo>
                  <a:lnTo>
                    <a:pt x="35051" y="25908"/>
                  </a:lnTo>
                  <a:lnTo>
                    <a:pt x="32142" y="24938"/>
                  </a:lnTo>
                  <a:lnTo>
                    <a:pt x="32004" y="24993"/>
                  </a:lnTo>
                  <a:lnTo>
                    <a:pt x="29718" y="25907"/>
                  </a:lnTo>
                  <a:lnTo>
                    <a:pt x="34290" y="25907"/>
                  </a:lnTo>
                  <a:close/>
                </a:path>
                <a:path w="62484" h="62484">
                  <a:moveTo>
                    <a:pt x="37185" y="26822"/>
                  </a:moveTo>
                  <a:lnTo>
                    <a:pt x="37147" y="27051"/>
                  </a:lnTo>
                  <a:lnTo>
                    <a:pt x="37407" y="27154"/>
                  </a:lnTo>
                  <a:lnTo>
                    <a:pt x="38100" y="27432"/>
                  </a:lnTo>
                  <a:lnTo>
                    <a:pt x="39014" y="21031"/>
                  </a:lnTo>
                  <a:lnTo>
                    <a:pt x="37185" y="26822"/>
                  </a:lnTo>
                  <a:close/>
                </a:path>
                <a:path w="62484" h="62484">
                  <a:moveTo>
                    <a:pt x="38862" y="29717"/>
                  </a:moveTo>
                  <a:lnTo>
                    <a:pt x="39624" y="30479"/>
                  </a:lnTo>
                  <a:lnTo>
                    <a:pt x="38608" y="28955"/>
                  </a:lnTo>
                  <a:lnTo>
                    <a:pt x="38100" y="28193"/>
                  </a:lnTo>
                  <a:lnTo>
                    <a:pt x="38100" y="28955"/>
                  </a:lnTo>
                  <a:lnTo>
                    <a:pt x="38862" y="29717"/>
                  </a:lnTo>
                  <a:close/>
                </a:path>
                <a:path w="62484" h="62484">
                  <a:moveTo>
                    <a:pt x="39369" y="31242"/>
                  </a:moveTo>
                  <a:lnTo>
                    <a:pt x="39319" y="31089"/>
                  </a:lnTo>
                  <a:lnTo>
                    <a:pt x="39243" y="31241"/>
                  </a:lnTo>
                  <a:lnTo>
                    <a:pt x="38100" y="33527"/>
                  </a:lnTo>
                  <a:lnTo>
                    <a:pt x="38100" y="34670"/>
                  </a:lnTo>
                  <a:lnTo>
                    <a:pt x="38269" y="34543"/>
                  </a:lnTo>
                  <a:lnTo>
                    <a:pt x="39319" y="31394"/>
                  </a:lnTo>
                  <a:lnTo>
                    <a:pt x="39369" y="31242"/>
                  </a:lnTo>
                  <a:close/>
                </a:path>
                <a:path w="62484" h="62484">
                  <a:moveTo>
                    <a:pt x="38100" y="19812"/>
                  </a:moveTo>
                  <a:lnTo>
                    <a:pt x="38100" y="7620"/>
                  </a:lnTo>
                  <a:lnTo>
                    <a:pt x="35051" y="6096"/>
                  </a:lnTo>
                  <a:lnTo>
                    <a:pt x="35051" y="18287"/>
                  </a:lnTo>
                  <a:lnTo>
                    <a:pt x="39014" y="21031"/>
                  </a:lnTo>
                  <a:lnTo>
                    <a:pt x="38100" y="19812"/>
                  </a:lnTo>
                  <a:close/>
                </a:path>
                <a:path w="62484" h="62484">
                  <a:moveTo>
                    <a:pt x="47244" y="10667"/>
                  </a:moveTo>
                  <a:lnTo>
                    <a:pt x="50291" y="48767"/>
                  </a:lnTo>
                  <a:lnTo>
                    <a:pt x="51815" y="45720"/>
                  </a:lnTo>
                  <a:lnTo>
                    <a:pt x="54863" y="42672"/>
                  </a:lnTo>
                  <a:lnTo>
                    <a:pt x="56387" y="39624"/>
                  </a:lnTo>
                  <a:lnTo>
                    <a:pt x="56387" y="22860"/>
                  </a:lnTo>
                  <a:lnTo>
                    <a:pt x="54863" y="19812"/>
                  </a:lnTo>
                  <a:lnTo>
                    <a:pt x="51815" y="16763"/>
                  </a:lnTo>
                  <a:lnTo>
                    <a:pt x="50291" y="13715"/>
                  </a:lnTo>
                  <a:lnTo>
                    <a:pt x="47244" y="10667"/>
                  </a:lnTo>
                  <a:close/>
                </a:path>
                <a:path w="62484" h="62484">
                  <a:moveTo>
                    <a:pt x="39624" y="41148"/>
                  </a:moveTo>
                  <a:lnTo>
                    <a:pt x="36575" y="36575"/>
                  </a:lnTo>
                  <a:lnTo>
                    <a:pt x="38100" y="35051"/>
                  </a:lnTo>
                  <a:lnTo>
                    <a:pt x="39624" y="33527"/>
                  </a:lnTo>
                  <a:lnTo>
                    <a:pt x="39624" y="30479"/>
                  </a:lnTo>
                  <a:lnTo>
                    <a:pt x="38862" y="29717"/>
                  </a:lnTo>
                  <a:lnTo>
                    <a:pt x="38100" y="28955"/>
                  </a:lnTo>
                  <a:lnTo>
                    <a:pt x="38100" y="33527"/>
                  </a:lnTo>
                  <a:lnTo>
                    <a:pt x="39243" y="31241"/>
                  </a:lnTo>
                  <a:lnTo>
                    <a:pt x="39319" y="31089"/>
                  </a:lnTo>
                  <a:lnTo>
                    <a:pt x="39319" y="31394"/>
                  </a:lnTo>
                  <a:lnTo>
                    <a:pt x="38269" y="34543"/>
                  </a:lnTo>
                  <a:lnTo>
                    <a:pt x="38100" y="34670"/>
                  </a:lnTo>
                  <a:lnTo>
                    <a:pt x="38100" y="33527"/>
                  </a:lnTo>
                  <a:lnTo>
                    <a:pt x="37185" y="35356"/>
                  </a:lnTo>
                  <a:lnTo>
                    <a:pt x="36957" y="35813"/>
                  </a:lnTo>
                  <a:lnTo>
                    <a:pt x="35051" y="38100"/>
                  </a:lnTo>
                  <a:lnTo>
                    <a:pt x="28956" y="38100"/>
                  </a:lnTo>
                  <a:lnTo>
                    <a:pt x="27432" y="36575"/>
                  </a:lnTo>
                  <a:lnTo>
                    <a:pt x="26860" y="35432"/>
                  </a:lnTo>
                  <a:lnTo>
                    <a:pt x="25908" y="33527"/>
                  </a:lnTo>
                  <a:lnTo>
                    <a:pt x="24764" y="31242"/>
                  </a:lnTo>
                  <a:lnTo>
                    <a:pt x="24688" y="31394"/>
                  </a:lnTo>
                  <a:lnTo>
                    <a:pt x="24688" y="31089"/>
                  </a:lnTo>
                  <a:lnTo>
                    <a:pt x="25908" y="27432"/>
                  </a:lnTo>
                  <a:lnTo>
                    <a:pt x="30480" y="18287"/>
                  </a:lnTo>
                  <a:lnTo>
                    <a:pt x="27432" y="18287"/>
                  </a:lnTo>
                  <a:lnTo>
                    <a:pt x="27432" y="6096"/>
                  </a:lnTo>
                  <a:lnTo>
                    <a:pt x="33527" y="6096"/>
                  </a:lnTo>
                  <a:lnTo>
                    <a:pt x="33527" y="18287"/>
                  </a:lnTo>
                  <a:lnTo>
                    <a:pt x="36575" y="25908"/>
                  </a:lnTo>
                  <a:lnTo>
                    <a:pt x="36957" y="26670"/>
                  </a:lnTo>
                  <a:lnTo>
                    <a:pt x="37147" y="27051"/>
                  </a:lnTo>
                  <a:lnTo>
                    <a:pt x="37185" y="26822"/>
                  </a:lnTo>
                  <a:lnTo>
                    <a:pt x="39014" y="21031"/>
                  </a:lnTo>
                  <a:lnTo>
                    <a:pt x="35051" y="18287"/>
                  </a:lnTo>
                  <a:lnTo>
                    <a:pt x="35051" y="6096"/>
                  </a:lnTo>
                  <a:lnTo>
                    <a:pt x="38100" y="7620"/>
                  </a:lnTo>
                  <a:lnTo>
                    <a:pt x="39624" y="7620"/>
                  </a:lnTo>
                  <a:lnTo>
                    <a:pt x="42672" y="25908"/>
                  </a:lnTo>
                  <a:lnTo>
                    <a:pt x="44196" y="32003"/>
                  </a:lnTo>
                  <a:lnTo>
                    <a:pt x="44196" y="53339"/>
                  </a:lnTo>
                  <a:lnTo>
                    <a:pt x="45720" y="59436"/>
                  </a:lnTo>
                  <a:lnTo>
                    <a:pt x="47244" y="57912"/>
                  </a:lnTo>
                  <a:lnTo>
                    <a:pt x="51815" y="56387"/>
                  </a:lnTo>
                  <a:lnTo>
                    <a:pt x="47244" y="51815"/>
                  </a:lnTo>
                  <a:lnTo>
                    <a:pt x="44196" y="9144"/>
                  </a:lnTo>
                  <a:lnTo>
                    <a:pt x="42672" y="7620"/>
                  </a:lnTo>
                  <a:lnTo>
                    <a:pt x="42672" y="22860"/>
                  </a:lnTo>
                  <a:lnTo>
                    <a:pt x="44196" y="30479"/>
                  </a:lnTo>
                  <a:lnTo>
                    <a:pt x="44196" y="27432"/>
                  </a:lnTo>
                  <a:lnTo>
                    <a:pt x="44196" y="30479"/>
                  </a:lnTo>
                  <a:lnTo>
                    <a:pt x="42672" y="22860"/>
                  </a:lnTo>
                  <a:lnTo>
                    <a:pt x="42672" y="7620"/>
                  </a:lnTo>
                  <a:lnTo>
                    <a:pt x="39624" y="1524"/>
                  </a:lnTo>
                  <a:lnTo>
                    <a:pt x="35051" y="0"/>
                  </a:lnTo>
                  <a:lnTo>
                    <a:pt x="27432" y="0"/>
                  </a:lnTo>
                  <a:lnTo>
                    <a:pt x="25908" y="7620"/>
                  </a:lnTo>
                  <a:lnTo>
                    <a:pt x="25908" y="19812"/>
                  </a:lnTo>
                  <a:lnTo>
                    <a:pt x="25400" y="20319"/>
                  </a:lnTo>
                  <a:lnTo>
                    <a:pt x="24384" y="28956"/>
                  </a:lnTo>
                  <a:lnTo>
                    <a:pt x="24384" y="32003"/>
                  </a:lnTo>
                  <a:lnTo>
                    <a:pt x="25908" y="35051"/>
                  </a:lnTo>
                  <a:lnTo>
                    <a:pt x="27432" y="38100"/>
                  </a:lnTo>
                  <a:lnTo>
                    <a:pt x="30480" y="44196"/>
                  </a:lnTo>
                  <a:lnTo>
                    <a:pt x="35051" y="44196"/>
                  </a:lnTo>
                  <a:lnTo>
                    <a:pt x="38100" y="42672"/>
                  </a:lnTo>
                  <a:lnTo>
                    <a:pt x="39624" y="41148"/>
                  </a:lnTo>
                  <a:close/>
                </a:path>
                <a:path w="62484" h="62484">
                  <a:moveTo>
                    <a:pt x="25037" y="42018"/>
                  </a:moveTo>
                  <a:lnTo>
                    <a:pt x="25908" y="35051"/>
                  </a:lnTo>
                  <a:lnTo>
                    <a:pt x="24384" y="33527"/>
                  </a:lnTo>
                  <a:lnTo>
                    <a:pt x="21118" y="39079"/>
                  </a:lnTo>
                  <a:lnTo>
                    <a:pt x="19812" y="38100"/>
                  </a:lnTo>
                  <a:lnTo>
                    <a:pt x="21336" y="39624"/>
                  </a:lnTo>
                  <a:lnTo>
                    <a:pt x="22860" y="41148"/>
                  </a:lnTo>
                  <a:lnTo>
                    <a:pt x="25908" y="42672"/>
                  </a:lnTo>
                  <a:lnTo>
                    <a:pt x="25037" y="42018"/>
                  </a:lnTo>
                  <a:close/>
                </a:path>
                <a:path w="62484" h="62484">
                  <a:moveTo>
                    <a:pt x="21336" y="9144"/>
                  </a:moveTo>
                  <a:lnTo>
                    <a:pt x="21336" y="22860"/>
                  </a:lnTo>
                  <a:lnTo>
                    <a:pt x="22860" y="21336"/>
                  </a:lnTo>
                  <a:lnTo>
                    <a:pt x="22860" y="1524"/>
                  </a:lnTo>
                  <a:lnTo>
                    <a:pt x="21336" y="1524"/>
                  </a:lnTo>
                  <a:lnTo>
                    <a:pt x="18287" y="3048"/>
                  </a:lnTo>
                  <a:lnTo>
                    <a:pt x="21336" y="9144"/>
                  </a:lnTo>
                  <a:close/>
                </a:path>
                <a:path w="62484" h="62484">
                  <a:moveTo>
                    <a:pt x="9144" y="51815"/>
                  </a:moveTo>
                  <a:lnTo>
                    <a:pt x="9144" y="42672"/>
                  </a:lnTo>
                  <a:lnTo>
                    <a:pt x="7620" y="38100"/>
                  </a:lnTo>
                  <a:lnTo>
                    <a:pt x="9144" y="42672"/>
                  </a:lnTo>
                  <a:lnTo>
                    <a:pt x="7620" y="25908"/>
                  </a:lnTo>
                  <a:lnTo>
                    <a:pt x="7620" y="22860"/>
                  </a:lnTo>
                  <a:lnTo>
                    <a:pt x="9144" y="42672"/>
                  </a:lnTo>
                  <a:lnTo>
                    <a:pt x="10668" y="54863"/>
                  </a:lnTo>
                  <a:lnTo>
                    <a:pt x="12191" y="56387"/>
                  </a:lnTo>
                  <a:lnTo>
                    <a:pt x="16763" y="57912"/>
                  </a:lnTo>
                  <a:lnTo>
                    <a:pt x="12191" y="48767"/>
                  </a:lnTo>
                  <a:lnTo>
                    <a:pt x="15239" y="50291"/>
                  </a:lnTo>
                  <a:lnTo>
                    <a:pt x="12191" y="13715"/>
                  </a:lnTo>
                  <a:lnTo>
                    <a:pt x="15239" y="12191"/>
                  </a:lnTo>
                  <a:lnTo>
                    <a:pt x="18287" y="10667"/>
                  </a:lnTo>
                  <a:lnTo>
                    <a:pt x="18287" y="32003"/>
                  </a:lnTo>
                  <a:lnTo>
                    <a:pt x="19812" y="35051"/>
                  </a:lnTo>
                  <a:lnTo>
                    <a:pt x="18287" y="30479"/>
                  </a:lnTo>
                  <a:lnTo>
                    <a:pt x="19812" y="25908"/>
                  </a:lnTo>
                  <a:lnTo>
                    <a:pt x="20320" y="25399"/>
                  </a:lnTo>
                  <a:lnTo>
                    <a:pt x="19812" y="27432"/>
                  </a:lnTo>
                  <a:lnTo>
                    <a:pt x="21118" y="39079"/>
                  </a:lnTo>
                  <a:lnTo>
                    <a:pt x="24384" y="33527"/>
                  </a:lnTo>
                  <a:lnTo>
                    <a:pt x="25908" y="35051"/>
                  </a:lnTo>
                  <a:lnTo>
                    <a:pt x="24384" y="32003"/>
                  </a:lnTo>
                  <a:lnTo>
                    <a:pt x="24384" y="28956"/>
                  </a:lnTo>
                  <a:lnTo>
                    <a:pt x="25400" y="20319"/>
                  </a:lnTo>
                  <a:lnTo>
                    <a:pt x="25908" y="19812"/>
                  </a:lnTo>
                  <a:lnTo>
                    <a:pt x="25908" y="7620"/>
                  </a:lnTo>
                  <a:lnTo>
                    <a:pt x="27432" y="0"/>
                  </a:lnTo>
                  <a:lnTo>
                    <a:pt x="22860" y="1524"/>
                  </a:lnTo>
                  <a:lnTo>
                    <a:pt x="22860" y="21336"/>
                  </a:lnTo>
                  <a:lnTo>
                    <a:pt x="21336" y="22860"/>
                  </a:lnTo>
                  <a:lnTo>
                    <a:pt x="21336" y="9144"/>
                  </a:lnTo>
                  <a:lnTo>
                    <a:pt x="18287" y="3048"/>
                  </a:lnTo>
                  <a:lnTo>
                    <a:pt x="16763" y="4572"/>
                  </a:lnTo>
                  <a:lnTo>
                    <a:pt x="12191" y="7620"/>
                  </a:lnTo>
                  <a:lnTo>
                    <a:pt x="12191" y="45720"/>
                  </a:lnTo>
                  <a:lnTo>
                    <a:pt x="9144" y="19812"/>
                  </a:lnTo>
                  <a:lnTo>
                    <a:pt x="9144" y="10667"/>
                  </a:lnTo>
                  <a:lnTo>
                    <a:pt x="7620" y="12191"/>
                  </a:lnTo>
                  <a:lnTo>
                    <a:pt x="7620" y="39624"/>
                  </a:lnTo>
                  <a:lnTo>
                    <a:pt x="9144" y="51815"/>
                  </a:lnTo>
                  <a:close/>
                </a:path>
                <a:path w="62484" h="62484">
                  <a:moveTo>
                    <a:pt x="9144" y="51815"/>
                  </a:moveTo>
                  <a:lnTo>
                    <a:pt x="7620" y="39624"/>
                  </a:lnTo>
                  <a:lnTo>
                    <a:pt x="7620" y="35051"/>
                  </a:lnTo>
                  <a:lnTo>
                    <a:pt x="6096" y="30479"/>
                  </a:lnTo>
                  <a:lnTo>
                    <a:pt x="7620" y="12191"/>
                  </a:lnTo>
                  <a:lnTo>
                    <a:pt x="4572" y="15239"/>
                  </a:lnTo>
                  <a:lnTo>
                    <a:pt x="6096" y="32003"/>
                  </a:lnTo>
                  <a:lnTo>
                    <a:pt x="7620" y="50291"/>
                  </a:lnTo>
                  <a:lnTo>
                    <a:pt x="9144" y="51815"/>
                  </a:lnTo>
                  <a:close/>
                </a:path>
                <a:path w="62484" h="62484">
                  <a:moveTo>
                    <a:pt x="4572" y="15239"/>
                  </a:moveTo>
                  <a:lnTo>
                    <a:pt x="3048" y="18287"/>
                  </a:lnTo>
                  <a:lnTo>
                    <a:pt x="3048" y="19812"/>
                  </a:lnTo>
                  <a:lnTo>
                    <a:pt x="1524" y="22860"/>
                  </a:lnTo>
                  <a:lnTo>
                    <a:pt x="1524" y="27432"/>
                  </a:lnTo>
                  <a:lnTo>
                    <a:pt x="0" y="30479"/>
                  </a:lnTo>
                  <a:lnTo>
                    <a:pt x="0" y="32003"/>
                  </a:lnTo>
                  <a:lnTo>
                    <a:pt x="1524" y="35051"/>
                  </a:lnTo>
                  <a:lnTo>
                    <a:pt x="1524" y="39624"/>
                  </a:lnTo>
                  <a:lnTo>
                    <a:pt x="3048" y="42672"/>
                  </a:lnTo>
                  <a:lnTo>
                    <a:pt x="4572" y="45720"/>
                  </a:lnTo>
                  <a:lnTo>
                    <a:pt x="7620" y="50291"/>
                  </a:lnTo>
                  <a:lnTo>
                    <a:pt x="6096" y="32003"/>
                  </a:lnTo>
                  <a:lnTo>
                    <a:pt x="4572" y="15239"/>
                  </a:lnTo>
                  <a:close/>
                </a:path>
                <a:path w="62484" h="62484">
                  <a:moveTo>
                    <a:pt x="51815" y="7620"/>
                  </a:moveTo>
                  <a:lnTo>
                    <a:pt x="47244" y="4572"/>
                  </a:lnTo>
                  <a:lnTo>
                    <a:pt x="50291" y="13715"/>
                  </a:lnTo>
                  <a:lnTo>
                    <a:pt x="51815" y="16763"/>
                  </a:lnTo>
                  <a:lnTo>
                    <a:pt x="54863" y="19812"/>
                  </a:lnTo>
                  <a:lnTo>
                    <a:pt x="53339" y="7620"/>
                  </a:lnTo>
                  <a:lnTo>
                    <a:pt x="51815" y="7620"/>
                  </a:lnTo>
                  <a:close/>
                </a:path>
                <a:path w="62484" h="62484">
                  <a:moveTo>
                    <a:pt x="12191" y="16763"/>
                  </a:moveTo>
                  <a:lnTo>
                    <a:pt x="12191" y="7620"/>
                  </a:lnTo>
                  <a:lnTo>
                    <a:pt x="10668" y="7620"/>
                  </a:lnTo>
                  <a:lnTo>
                    <a:pt x="9144" y="10667"/>
                  </a:lnTo>
                  <a:lnTo>
                    <a:pt x="9144" y="19812"/>
                  </a:lnTo>
                  <a:lnTo>
                    <a:pt x="12191" y="45720"/>
                  </a:lnTo>
                  <a:lnTo>
                    <a:pt x="12191" y="16763"/>
                  </a:lnTo>
                  <a:close/>
                </a:path>
                <a:path w="62484" h="62484">
                  <a:moveTo>
                    <a:pt x="6096" y="30479"/>
                  </a:moveTo>
                  <a:lnTo>
                    <a:pt x="7620" y="35051"/>
                  </a:lnTo>
                  <a:lnTo>
                    <a:pt x="7620" y="12191"/>
                  </a:lnTo>
                  <a:lnTo>
                    <a:pt x="6096" y="30479"/>
                  </a:lnTo>
                  <a:close/>
                </a:path>
                <a:path w="62484" h="62484">
                  <a:moveTo>
                    <a:pt x="59436" y="15239"/>
                  </a:moveTo>
                  <a:lnTo>
                    <a:pt x="56387" y="12191"/>
                  </a:lnTo>
                  <a:lnTo>
                    <a:pt x="54863" y="10667"/>
                  </a:lnTo>
                  <a:lnTo>
                    <a:pt x="53339" y="7620"/>
                  </a:lnTo>
                  <a:lnTo>
                    <a:pt x="54863" y="19812"/>
                  </a:lnTo>
                  <a:lnTo>
                    <a:pt x="56387" y="22860"/>
                  </a:lnTo>
                  <a:lnTo>
                    <a:pt x="56387" y="30479"/>
                  </a:lnTo>
                  <a:lnTo>
                    <a:pt x="56387" y="22860"/>
                  </a:lnTo>
                  <a:lnTo>
                    <a:pt x="56387" y="39624"/>
                  </a:lnTo>
                  <a:lnTo>
                    <a:pt x="54863" y="42672"/>
                  </a:lnTo>
                  <a:lnTo>
                    <a:pt x="51815" y="45720"/>
                  </a:lnTo>
                  <a:lnTo>
                    <a:pt x="50291" y="48767"/>
                  </a:lnTo>
                  <a:lnTo>
                    <a:pt x="47244" y="10667"/>
                  </a:lnTo>
                  <a:lnTo>
                    <a:pt x="50291" y="13715"/>
                  </a:lnTo>
                  <a:lnTo>
                    <a:pt x="47244" y="4572"/>
                  </a:lnTo>
                  <a:lnTo>
                    <a:pt x="45720" y="3048"/>
                  </a:lnTo>
                  <a:lnTo>
                    <a:pt x="42672" y="1524"/>
                  </a:lnTo>
                  <a:lnTo>
                    <a:pt x="39624" y="1524"/>
                  </a:lnTo>
                  <a:lnTo>
                    <a:pt x="42672" y="7620"/>
                  </a:lnTo>
                  <a:lnTo>
                    <a:pt x="44196" y="9144"/>
                  </a:lnTo>
                  <a:lnTo>
                    <a:pt x="47244" y="51815"/>
                  </a:lnTo>
                  <a:lnTo>
                    <a:pt x="51815" y="56387"/>
                  </a:lnTo>
                  <a:lnTo>
                    <a:pt x="54863" y="53339"/>
                  </a:lnTo>
                  <a:lnTo>
                    <a:pt x="56387" y="50291"/>
                  </a:lnTo>
                  <a:lnTo>
                    <a:pt x="59436" y="47244"/>
                  </a:lnTo>
                  <a:lnTo>
                    <a:pt x="56387" y="35051"/>
                  </a:lnTo>
                  <a:lnTo>
                    <a:pt x="56387" y="32003"/>
                  </a:lnTo>
                  <a:lnTo>
                    <a:pt x="59436" y="47244"/>
                  </a:lnTo>
                  <a:lnTo>
                    <a:pt x="56387" y="25908"/>
                  </a:lnTo>
                  <a:lnTo>
                    <a:pt x="59436" y="47244"/>
                  </a:lnTo>
                  <a:lnTo>
                    <a:pt x="60960" y="44196"/>
                  </a:lnTo>
                  <a:lnTo>
                    <a:pt x="60960" y="42672"/>
                  </a:lnTo>
                  <a:lnTo>
                    <a:pt x="62484" y="39624"/>
                  </a:lnTo>
                  <a:lnTo>
                    <a:pt x="62484" y="22860"/>
                  </a:lnTo>
                  <a:lnTo>
                    <a:pt x="60960" y="19812"/>
                  </a:lnTo>
                  <a:lnTo>
                    <a:pt x="60960" y="18287"/>
                  </a:lnTo>
                  <a:lnTo>
                    <a:pt x="59436" y="15239"/>
                  </a:lnTo>
                  <a:close/>
                </a:path>
                <a:path w="62484" h="62484">
                  <a:moveTo>
                    <a:pt x="25908" y="56387"/>
                  </a:moveTo>
                  <a:lnTo>
                    <a:pt x="22860" y="54863"/>
                  </a:lnTo>
                  <a:lnTo>
                    <a:pt x="21336" y="54863"/>
                  </a:lnTo>
                  <a:lnTo>
                    <a:pt x="18287" y="53339"/>
                  </a:lnTo>
                  <a:lnTo>
                    <a:pt x="16763" y="57912"/>
                  </a:lnTo>
                  <a:lnTo>
                    <a:pt x="18287" y="59436"/>
                  </a:lnTo>
                  <a:lnTo>
                    <a:pt x="21336" y="60960"/>
                  </a:lnTo>
                  <a:lnTo>
                    <a:pt x="22860" y="60960"/>
                  </a:lnTo>
                  <a:lnTo>
                    <a:pt x="27432" y="62484"/>
                  </a:lnTo>
                  <a:lnTo>
                    <a:pt x="35051" y="62484"/>
                  </a:lnTo>
                  <a:lnTo>
                    <a:pt x="39624" y="60960"/>
                  </a:lnTo>
                  <a:lnTo>
                    <a:pt x="42672" y="60960"/>
                  </a:lnTo>
                  <a:lnTo>
                    <a:pt x="45720" y="59436"/>
                  </a:lnTo>
                  <a:lnTo>
                    <a:pt x="44196" y="53339"/>
                  </a:lnTo>
                  <a:lnTo>
                    <a:pt x="44196" y="32003"/>
                  </a:lnTo>
                  <a:lnTo>
                    <a:pt x="42672" y="25908"/>
                  </a:lnTo>
                  <a:lnTo>
                    <a:pt x="39624" y="7620"/>
                  </a:lnTo>
                  <a:lnTo>
                    <a:pt x="38100" y="7620"/>
                  </a:lnTo>
                  <a:lnTo>
                    <a:pt x="38100" y="19812"/>
                  </a:lnTo>
                  <a:lnTo>
                    <a:pt x="39624" y="21336"/>
                  </a:lnTo>
                  <a:lnTo>
                    <a:pt x="38100" y="19812"/>
                  </a:lnTo>
                  <a:lnTo>
                    <a:pt x="39014" y="21031"/>
                  </a:lnTo>
                  <a:lnTo>
                    <a:pt x="38100" y="27432"/>
                  </a:lnTo>
                  <a:lnTo>
                    <a:pt x="37407" y="27154"/>
                  </a:lnTo>
                  <a:lnTo>
                    <a:pt x="37147" y="27051"/>
                  </a:lnTo>
                  <a:lnTo>
                    <a:pt x="36957" y="26670"/>
                  </a:lnTo>
                  <a:lnTo>
                    <a:pt x="33527" y="24384"/>
                  </a:lnTo>
                  <a:lnTo>
                    <a:pt x="31786" y="24819"/>
                  </a:lnTo>
                  <a:lnTo>
                    <a:pt x="31652" y="24852"/>
                  </a:lnTo>
                  <a:lnTo>
                    <a:pt x="27432" y="25908"/>
                  </a:lnTo>
                  <a:lnTo>
                    <a:pt x="25908" y="27432"/>
                  </a:lnTo>
                  <a:lnTo>
                    <a:pt x="24688" y="31089"/>
                  </a:lnTo>
                  <a:lnTo>
                    <a:pt x="24688" y="31394"/>
                  </a:lnTo>
                  <a:lnTo>
                    <a:pt x="24764" y="31242"/>
                  </a:lnTo>
                  <a:lnTo>
                    <a:pt x="25908" y="33527"/>
                  </a:lnTo>
                  <a:lnTo>
                    <a:pt x="25908" y="28955"/>
                  </a:lnTo>
                  <a:lnTo>
                    <a:pt x="26860" y="27050"/>
                  </a:lnTo>
                  <a:lnTo>
                    <a:pt x="29718" y="25907"/>
                  </a:lnTo>
                  <a:lnTo>
                    <a:pt x="32004" y="24993"/>
                  </a:lnTo>
                  <a:lnTo>
                    <a:pt x="32142" y="24938"/>
                  </a:lnTo>
                  <a:lnTo>
                    <a:pt x="35051" y="25908"/>
                  </a:lnTo>
                  <a:lnTo>
                    <a:pt x="35560" y="26415"/>
                  </a:lnTo>
                  <a:lnTo>
                    <a:pt x="38100" y="28955"/>
                  </a:lnTo>
                  <a:lnTo>
                    <a:pt x="38100" y="28193"/>
                  </a:lnTo>
                  <a:lnTo>
                    <a:pt x="38608" y="28955"/>
                  </a:lnTo>
                  <a:lnTo>
                    <a:pt x="39624" y="30479"/>
                  </a:lnTo>
                  <a:lnTo>
                    <a:pt x="39624" y="33527"/>
                  </a:lnTo>
                  <a:lnTo>
                    <a:pt x="38100" y="35051"/>
                  </a:lnTo>
                  <a:lnTo>
                    <a:pt x="36575" y="36575"/>
                  </a:lnTo>
                  <a:lnTo>
                    <a:pt x="39624" y="41148"/>
                  </a:lnTo>
                  <a:lnTo>
                    <a:pt x="42672" y="38100"/>
                  </a:lnTo>
                  <a:lnTo>
                    <a:pt x="42672" y="54863"/>
                  </a:lnTo>
                  <a:lnTo>
                    <a:pt x="39624" y="54863"/>
                  </a:lnTo>
                  <a:lnTo>
                    <a:pt x="38100" y="56387"/>
                  </a:lnTo>
                  <a:lnTo>
                    <a:pt x="25908" y="56387"/>
                  </a:lnTo>
                  <a:close/>
                </a:path>
                <a:path w="62484" h="62484">
                  <a:moveTo>
                    <a:pt x="7620" y="25908"/>
                  </a:moveTo>
                  <a:lnTo>
                    <a:pt x="9144" y="42672"/>
                  </a:lnTo>
                  <a:lnTo>
                    <a:pt x="7620" y="22860"/>
                  </a:lnTo>
                  <a:lnTo>
                    <a:pt x="7620" y="25908"/>
                  </a:lnTo>
                  <a:close/>
                </a:path>
                <a:path w="62484" h="62484">
                  <a:moveTo>
                    <a:pt x="12191" y="48767"/>
                  </a:moveTo>
                  <a:lnTo>
                    <a:pt x="16763" y="57912"/>
                  </a:lnTo>
                  <a:lnTo>
                    <a:pt x="18287" y="53339"/>
                  </a:lnTo>
                  <a:lnTo>
                    <a:pt x="21336" y="54863"/>
                  </a:lnTo>
                  <a:lnTo>
                    <a:pt x="22860" y="54863"/>
                  </a:lnTo>
                  <a:lnTo>
                    <a:pt x="25908" y="56387"/>
                  </a:lnTo>
                  <a:lnTo>
                    <a:pt x="38100" y="56387"/>
                  </a:lnTo>
                  <a:lnTo>
                    <a:pt x="39624" y="54863"/>
                  </a:lnTo>
                  <a:lnTo>
                    <a:pt x="42672" y="54863"/>
                  </a:lnTo>
                  <a:lnTo>
                    <a:pt x="42672" y="38100"/>
                  </a:lnTo>
                  <a:lnTo>
                    <a:pt x="39624" y="41148"/>
                  </a:lnTo>
                  <a:lnTo>
                    <a:pt x="38100" y="42672"/>
                  </a:lnTo>
                  <a:lnTo>
                    <a:pt x="35051" y="44196"/>
                  </a:lnTo>
                  <a:lnTo>
                    <a:pt x="27432" y="44196"/>
                  </a:lnTo>
                  <a:lnTo>
                    <a:pt x="25908" y="42672"/>
                  </a:lnTo>
                  <a:lnTo>
                    <a:pt x="22860" y="41148"/>
                  </a:lnTo>
                  <a:lnTo>
                    <a:pt x="21336" y="39624"/>
                  </a:lnTo>
                  <a:lnTo>
                    <a:pt x="19812" y="38100"/>
                  </a:lnTo>
                  <a:lnTo>
                    <a:pt x="21118" y="39079"/>
                  </a:lnTo>
                  <a:lnTo>
                    <a:pt x="19812" y="27432"/>
                  </a:lnTo>
                  <a:lnTo>
                    <a:pt x="20320" y="25399"/>
                  </a:lnTo>
                  <a:lnTo>
                    <a:pt x="19812" y="25908"/>
                  </a:lnTo>
                  <a:lnTo>
                    <a:pt x="18287" y="30479"/>
                  </a:lnTo>
                  <a:lnTo>
                    <a:pt x="19812" y="35051"/>
                  </a:lnTo>
                  <a:lnTo>
                    <a:pt x="18287" y="32003"/>
                  </a:lnTo>
                  <a:lnTo>
                    <a:pt x="18287" y="10667"/>
                  </a:lnTo>
                  <a:lnTo>
                    <a:pt x="15239" y="12191"/>
                  </a:lnTo>
                  <a:lnTo>
                    <a:pt x="12191" y="13715"/>
                  </a:lnTo>
                  <a:lnTo>
                    <a:pt x="15239" y="50291"/>
                  </a:lnTo>
                  <a:lnTo>
                    <a:pt x="12191" y="48767"/>
                  </a:lnTo>
                  <a:close/>
                </a:path>
                <a:path w="62484" h="62484">
                  <a:moveTo>
                    <a:pt x="56387" y="35051"/>
                  </a:moveTo>
                  <a:lnTo>
                    <a:pt x="59436" y="47244"/>
                  </a:lnTo>
                  <a:lnTo>
                    <a:pt x="56387" y="32003"/>
                  </a:lnTo>
                  <a:lnTo>
                    <a:pt x="56387" y="35051"/>
                  </a:lnTo>
                  <a:close/>
                </a:path>
                <a:path w="62484" h="62484">
                  <a:moveTo>
                    <a:pt x="9144" y="42672"/>
                  </a:moveTo>
                  <a:lnTo>
                    <a:pt x="9144" y="51815"/>
                  </a:lnTo>
                  <a:lnTo>
                    <a:pt x="10668" y="54863"/>
                  </a:lnTo>
                  <a:lnTo>
                    <a:pt x="9144" y="42672"/>
                  </a:lnTo>
                  <a:close/>
                </a:path>
                <a:path w="62484" h="62484">
                  <a:moveTo>
                    <a:pt x="35051" y="38100"/>
                  </a:moveTo>
                  <a:lnTo>
                    <a:pt x="36957" y="35813"/>
                  </a:lnTo>
                  <a:lnTo>
                    <a:pt x="37147" y="35432"/>
                  </a:lnTo>
                  <a:lnTo>
                    <a:pt x="37011" y="35487"/>
                  </a:lnTo>
                  <a:lnTo>
                    <a:pt x="32004" y="37490"/>
                  </a:lnTo>
                  <a:lnTo>
                    <a:pt x="26860" y="35432"/>
                  </a:lnTo>
                  <a:lnTo>
                    <a:pt x="27432" y="36575"/>
                  </a:lnTo>
                  <a:lnTo>
                    <a:pt x="28956" y="38100"/>
                  </a:lnTo>
                  <a:lnTo>
                    <a:pt x="35051" y="38100"/>
                  </a:lnTo>
                  <a:close/>
                </a:path>
                <a:path w="62484" h="62484">
                  <a:moveTo>
                    <a:pt x="30480" y="18287"/>
                  </a:moveTo>
                  <a:lnTo>
                    <a:pt x="28956" y="24384"/>
                  </a:lnTo>
                  <a:lnTo>
                    <a:pt x="30480" y="24384"/>
                  </a:lnTo>
                  <a:lnTo>
                    <a:pt x="30480" y="18287"/>
                  </a:lnTo>
                  <a:close/>
                </a:path>
                <a:path w="62484" h="62484">
                  <a:moveTo>
                    <a:pt x="56387" y="22860"/>
                  </a:moveTo>
                  <a:lnTo>
                    <a:pt x="56387" y="30479"/>
                  </a:lnTo>
                  <a:lnTo>
                    <a:pt x="56387" y="22860"/>
                  </a:lnTo>
                  <a:close/>
                </a:path>
                <a:path w="62484" h="62484">
                  <a:moveTo>
                    <a:pt x="33527" y="6096"/>
                  </a:moveTo>
                  <a:lnTo>
                    <a:pt x="27432" y="6096"/>
                  </a:lnTo>
                  <a:lnTo>
                    <a:pt x="27432" y="18287"/>
                  </a:lnTo>
                  <a:lnTo>
                    <a:pt x="30480" y="18287"/>
                  </a:lnTo>
                  <a:lnTo>
                    <a:pt x="30480" y="24384"/>
                  </a:lnTo>
                  <a:lnTo>
                    <a:pt x="28956" y="24384"/>
                  </a:lnTo>
                  <a:lnTo>
                    <a:pt x="30480" y="18287"/>
                  </a:lnTo>
                  <a:lnTo>
                    <a:pt x="25908" y="27432"/>
                  </a:lnTo>
                  <a:lnTo>
                    <a:pt x="27432" y="25908"/>
                  </a:lnTo>
                  <a:lnTo>
                    <a:pt x="31652" y="24852"/>
                  </a:lnTo>
                  <a:lnTo>
                    <a:pt x="31786" y="24819"/>
                  </a:lnTo>
                  <a:lnTo>
                    <a:pt x="33527" y="24384"/>
                  </a:lnTo>
                  <a:lnTo>
                    <a:pt x="36957" y="26670"/>
                  </a:lnTo>
                  <a:lnTo>
                    <a:pt x="36575" y="25908"/>
                  </a:lnTo>
                  <a:lnTo>
                    <a:pt x="33527" y="18287"/>
                  </a:lnTo>
                  <a:lnTo>
                    <a:pt x="33527" y="6096"/>
                  </a:lnTo>
                  <a:close/>
                </a:path>
                <a:path w="62484" h="62484">
                  <a:moveTo>
                    <a:pt x="30480" y="44196"/>
                  </a:moveTo>
                  <a:lnTo>
                    <a:pt x="27432" y="38100"/>
                  </a:lnTo>
                  <a:lnTo>
                    <a:pt x="25908" y="35051"/>
                  </a:lnTo>
                  <a:lnTo>
                    <a:pt x="25037" y="42018"/>
                  </a:lnTo>
                  <a:lnTo>
                    <a:pt x="25908" y="42672"/>
                  </a:lnTo>
                  <a:lnTo>
                    <a:pt x="27432" y="44196"/>
                  </a:lnTo>
                  <a:lnTo>
                    <a:pt x="30480" y="44196"/>
                  </a:lnTo>
                  <a:close/>
                </a:path>
              </a:pathLst>
            </a:custGeom>
            <a:solidFill>
              <a:srgbClr val="000000"/>
            </a:solidFill>
          </p:spPr>
          <p:txBody>
            <a:bodyPr wrap="square" lIns="0" tIns="0" rIns="0" bIns="0" rtlCol="0">
              <a:noAutofit/>
            </a:bodyPr>
            <a:lstStyle/>
            <a:p>
              <a:endParaRPr/>
            </a:p>
          </p:txBody>
        </p:sp>
        <p:sp>
          <p:nvSpPr>
            <p:cNvPr id="153" name="object 153"/>
            <p:cNvSpPr/>
            <p:nvPr/>
          </p:nvSpPr>
          <p:spPr>
            <a:xfrm>
              <a:off x="1010412" y="2788919"/>
              <a:ext cx="74675" cy="1286255"/>
            </a:xfrm>
            <a:custGeom>
              <a:avLst/>
              <a:gdLst/>
              <a:ahLst/>
              <a:cxnLst/>
              <a:rect l="l" t="t" r="r" b="b"/>
              <a:pathLst>
                <a:path w="74675" h="1286255">
                  <a:moveTo>
                    <a:pt x="27431" y="48768"/>
                  </a:moveTo>
                  <a:lnTo>
                    <a:pt x="21335" y="0"/>
                  </a:lnTo>
                  <a:lnTo>
                    <a:pt x="19812" y="103632"/>
                  </a:lnTo>
                  <a:lnTo>
                    <a:pt x="33528" y="152400"/>
                  </a:lnTo>
                  <a:lnTo>
                    <a:pt x="51815" y="199644"/>
                  </a:lnTo>
                  <a:lnTo>
                    <a:pt x="74675" y="246887"/>
                  </a:lnTo>
                  <a:lnTo>
                    <a:pt x="70103" y="192024"/>
                  </a:lnTo>
                  <a:lnTo>
                    <a:pt x="51815" y="144780"/>
                  </a:lnTo>
                  <a:lnTo>
                    <a:pt x="38100" y="97536"/>
                  </a:lnTo>
                  <a:lnTo>
                    <a:pt x="27431" y="48768"/>
                  </a:lnTo>
                  <a:close/>
                </a:path>
                <a:path w="74675" h="1286255">
                  <a:moveTo>
                    <a:pt x="1738883" y="920496"/>
                  </a:moveTo>
                  <a:lnTo>
                    <a:pt x="1653539" y="922020"/>
                  </a:lnTo>
                  <a:lnTo>
                    <a:pt x="1569720" y="920496"/>
                  </a:lnTo>
                  <a:lnTo>
                    <a:pt x="1485900" y="917448"/>
                  </a:lnTo>
                  <a:lnTo>
                    <a:pt x="1405127" y="911352"/>
                  </a:lnTo>
                  <a:lnTo>
                    <a:pt x="1324356" y="902208"/>
                  </a:lnTo>
                  <a:lnTo>
                    <a:pt x="1245108" y="891540"/>
                  </a:lnTo>
                  <a:lnTo>
                    <a:pt x="1167383" y="877824"/>
                  </a:lnTo>
                  <a:lnTo>
                    <a:pt x="1091183" y="862584"/>
                  </a:lnTo>
                  <a:lnTo>
                    <a:pt x="1016507" y="845820"/>
                  </a:lnTo>
                  <a:lnTo>
                    <a:pt x="943356" y="826008"/>
                  </a:lnTo>
                  <a:lnTo>
                    <a:pt x="873251" y="804672"/>
                  </a:lnTo>
                  <a:lnTo>
                    <a:pt x="804671" y="780288"/>
                  </a:lnTo>
                  <a:lnTo>
                    <a:pt x="737615" y="755904"/>
                  </a:lnTo>
                  <a:lnTo>
                    <a:pt x="673607" y="728472"/>
                  </a:lnTo>
                  <a:lnTo>
                    <a:pt x="612647" y="699516"/>
                  </a:lnTo>
                  <a:lnTo>
                    <a:pt x="553212" y="669036"/>
                  </a:lnTo>
                  <a:lnTo>
                    <a:pt x="495300" y="637032"/>
                  </a:lnTo>
                  <a:lnTo>
                    <a:pt x="441959" y="601980"/>
                  </a:lnTo>
                  <a:lnTo>
                    <a:pt x="390144" y="566928"/>
                  </a:lnTo>
                  <a:lnTo>
                    <a:pt x="341375" y="530351"/>
                  </a:lnTo>
                  <a:lnTo>
                    <a:pt x="295656" y="492251"/>
                  </a:lnTo>
                  <a:lnTo>
                    <a:pt x="254507" y="452628"/>
                  </a:lnTo>
                  <a:lnTo>
                    <a:pt x="214884" y="411480"/>
                  </a:lnTo>
                  <a:lnTo>
                    <a:pt x="178307" y="370332"/>
                  </a:lnTo>
                  <a:lnTo>
                    <a:pt x="146303" y="327660"/>
                  </a:lnTo>
                  <a:lnTo>
                    <a:pt x="117347" y="283463"/>
                  </a:lnTo>
                  <a:lnTo>
                    <a:pt x="91440" y="237744"/>
                  </a:lnTo>
                  <a:lnTo>
                    <a:pt x="70103" y="192024"/>
                  </a:lnTo>
                  <a:lnTo>
                    <a:pt x="74675" y="246887"/>
                  </a:lnTo>
                  <a:lnTo>
                    <a:pt x="100584" y="294132"/>
                  </a:lnTo>
                  <a:lnTo>
                    <a:pt x="131063" y="338328"/>
                  </a:lnTo>
                  <a:lnTo>
                    <a:pt x="164591" y="382524"/>
                  </a:lnTo>
                  <a:lnTo>
                    <a:pt x="201168" y="425196"/>
                  </a:lnTo>
                  <a:lnTo>
                    <a:pt x="240791" y="466344"/>
                  </a:lnTo>
                  <a:lnTo>
                    <a:pt x="283463" y="505968"/>
                  </a:lnTo>
                  <a:lnTo>
                    <a:pt x="330707" y="545592"/>
                  </a:lnTo>
                  <a:lnTo>
                    <a:pt x="379475" y="582168"/>
                  </a:lnTo>
                  <a:lnTo>
                    <a:pt x="431291" y="618744"/>
                  </a:lnTo>
                  <a:lnTo>
                    <a:pt x="486156" y="652272"/>
                  </a:lnTo>
                  <a:lnTo>
                    <a:pt x="544068" y="685800"/>
                  </a:lnTo>
                  <a:lnTo>
                    <a:pt x="603504" y="716280"/>
                  </a:lnTo>
                  <a:lnTo>
                    <a:pt x="665988" y="745236"/>
                  </a:lnTo>
                  <a:lnTo>
                    <a:pt x="731519" y="772668"/>
                  </a:lnTo>
                  <a:lnTo>
                    <a:pt x="798576" y="798576"/>
                  </a:lnTo>
                  <a:lnTo>
                    <a:pt x="867156" y="822960"/>
                  </a:lnTo>
                  <a:lnTo>
                    <a:pt x="938783" y="844296"/>
                  </a:lnTo>
                  <a:lnTo>
                    <a:pt x="1011936" y="864108"/>
                  </a:lnTo>
                  <a:lnTo>
                    <a:pt x="1086612" y="882396"/>
                  </a:lnTo>
                  <a:lnTo>
                    <a:pt x="1162812" y="897636"/>
                  </a:lnTo>
                  <a:lnTo>
                    <a:pt x="1242060" y="909828"/>
                  </a:lnTo>
                  <a:lnTo>
                    <a:pt x="1321308" y="922020"/>
                  </a:lnTo>
                  <a:lnTo>
                    <a:pt x="1403604" y="929640"/>
                  </a:lnTo>
                  <a:lnTo>
                    <a:pt x="1485900" y="935736"/>
                  </a:lnTo>
                  <a:lnTo>
                    <a:pt x="1569720" y="940308"/>
                  </a:lnTo>
                  <a:lnTo>
                    <a:pt x="1655064" y="941832"/>
                  </a:lnTo>
                  <a:lnTo>
                    <a:pt x="1738883" y="940308"/>
                  </a:lnTo>
                  <a:lnTo>
                    <a:pt x="1822704" y="935736"/>
                  </a:lnTo>
                  <a:lnTo>
                    <a:pt x="1906524" y="929640"/>
                  </a:lnTo>
                  <a:lnTo>
                    <a:pt x="1987295" y="922020"/>
                  </a:lnTo>
                  <a:lnTo>
                    <a:pt x="2066544" y="909828"/>
                  </a:lnTo>
                  <a:lnTo>
                    <a:pt x="2145792" y="897636"/>
                  </a:lnTo>
                  <a:lnTo>
                    <a:pt x="2221992" y="882396"/>
                  </a:lnTo>
                  <a:lnTo>
                    <a:pt x="2296667" y="864108"/>
                  </a:lnTo>
                  <a:lnTo>
                    <a:pt x="2369820" y="844296"/>
                  </a:lnTo>
                  <a:lnTo>
                    <a:pt x="2441448" y="822960"/>
                  </a:lnTo>
                  <a:lnTo>
                    <a:pt x="2510028" y="798576"/>
                  </a:lnTo>
                  <a:lnTo>
                    <a:pt x="2577084" y="772668"/>
                  </a:lnTo>
                  <a:lnTo>
                    <a:pt x="2642616" y="745236"/>
                  </a:lnTo>
                  <a:lnTo>
                    <a:pt x="2705100" y="716280"/>
                  </a:lnTo>
                  <a:lnTo>
                    <a:pt x="2764536" y="685800"/>
                  </a:lnTo>
                  <a:lnTo>
                    <a:pt x="2822448" y="652272"/>
                  </a:lnTo>
                  <a:lnTo>
                    <a:pt x="2877312" y="618744"/>
                  </a:lnTo>
                  <a:lnTo>
                    <a:pt x="2929128" y="582168"/>
                  </a:lnTo>
                  <a:lnTo>
                    <a:pt x="2979420" y="545592"/>
                  </a:lnTo>
                  <a:lnTo>
                    <a:pt x="3025140" y="505968"/>
                  </a:lnTo>
                  <a:lnTo>
                    <a:pt x="3067812" y="466344"/>
                  </a:lnTo>
                  <a:lnTo>
                    <a:pt x="3107436" y="425196"/>
                  </a:lnTo>
                  <a:lnTo>
                    <a:pt x="3145536" y="382524"/>
                  </a:lnTo>
                  <a:lnTo>
                    <a:pt x="3177540" y="338328"/>
                  </a:lnTo>
                  <a:lnTo>
                    <a:pt x="3208020" y="292608"/>
                  </a:lnTo>
                  <a:lnTo>
                    <a:pt x="3233928" y="246887"/>
                  </a:lnTo>
                  <a:lnTo>
                    <a:pt x="3256788" y="199644"/>
                  </a:lnTo>
                  <a:lnTo>
                    <a:pt x="3275076" y="150875"/>
                  </a:lnTo>
                  <a:lnTo>
                    <a:pt x="3290316" y="102108"/>
                  </a:lnTo>
                  <a:lnTo>
                    <a:pt x="3300984" y="51816"/>
                  </a:lnTo>
                  <a:lnTo>
                    <a:pt x="3307079" y="1524"/>
                  </a:lnTo>
                  <a:lnTo>
                    <a:pt x="3308604" y="-50291"/>
                  </a:lnTo>
                  <a:lnTo>
                    <a:pt x="3307079" y="-100583"/>
                  </a:lnTo>
                  <a:lnTo>
                    <a:pt x="3300984" y="-150875"/>
                  </a:lnTo>
                  <a:lnTo>
                    <a:pt x="3290316" y="-201167"/>
                  </a:lnTo>
                  <a:lnTo>
                    <a:pt x="3275076" y="-249936"/>
                  </a:lnTo>
                  <a:lnTo>
                    <a:pt x="3256788" y="-298703"/>
                  </a:lnTo>
                  <a:lnTo>
                    <a:pt x="3233928" y="-345948"/>
                  </a:lnTo>
                  <a:lnTo>
                    <a:pt x="3208020" y="-391667"/>
                  </a:lnTo>
                  <a:lnTo>
                    <a:pt x="3177540" y="-437388"/>
                  </a:lnTo>
                  <a:lnTo>
                    <a:pt x="3144012" y="-480059"/>
                  </a:lnTo>
                  <a:lnTo>
                    <a:pt x="3107436" y="-522731"/>
                  </a:lnTo>
                  <a:lnTo>
                    <a:pt x="3067812" y="-565403"/>
                  </a:lnTo>
                  <a:lnTo>
                    <a:pt x="3025140" y="-605027"/>
                  </a:lnTo>
                  <a:lnTo>
                    <a:pt x="2977896" y="-643127"/>
                  </a:lnTo>
                  <a:lnTo>
                    <a:pt x="2929128" y="-681227"/>
                  </a:lnTo>
                  <a:lnTo>
                    <a:pt x="2877312" y="-716279"/>
                  </a:lnTo>
                  <a:lnTo>
                    <a:pt x="2822448" y="-751331"/>
                  </a:lnTo>
                  <a:lnTo>
                    <a:pt x="2764536" y="-783336"/>
                  </a:lnTo>
                  <a:lnTo>
                    <a:pt x="2705100" y="-815339"/>
                  </a:lnTo>
                  <a:lnTo>
                    <a:pt x="2642616" y="-844295"/>
                  </a:lnTo>
                  <a:lnTo>
                    <a:pt x="2577084" y="-871727"/>
                  </a:lnTo>
                  <a:lnTo>
                    <a:pt x="2510028" y="-897636"/>
                  </a:lnTo>
                  <a:lnTo>
                    <a:pt x="2441448" y="-920495"/>
                  </a:lnTo>
                  <a:lnTo>
                    <a:pt x="2369820" y="-943355"/>
                  </a:lnTo>
                  <a:lnTo>
                    <a:pt x="2296667" y="-961643"/>
                  </a:lnTo>
                  <a:lnTo>
                    <a:pt x="2221992" y="-979931"/>
                  </a:lnTo>
                  <a:lnTo>
                    <a:pt x="2145792" y="-995171"/>
                  </a:lnTo>
                  <a:lnTo>
                    <a:pt x="2066544" y="-1008888"/>
                  </a:lnTo>
                  <a:lnTo>
                    <a:pt x="1987295" y="-1019555"/>
                  </a:lnTo>
                  <a:lnTo>
                    <a:pt x="1905000" y="-1028700"/>
                  </a:lnTo>
                  <a:lnTo>
                    <a:pt x="1822704" y="-1034795"/>
                  </a:lnTo>
                  <a:lnTo>
                    <a:pt x="1738883" y="-1037843"/>
                  </a:lnTo>
                  <a:lnTo>
                    <a:pt x="1653539" y="-1039367"/>
                  </a:lnTo>
                  <a:lnTo>
                    <a:pt x="1569720" y="-1037843"/>
                  </a:lnTo>
                  <a:lnTo>
                    <a:pt x="1485900" y="-1034795"/>
                  </a:lnTo>
                  <a:lnTo>
                    <a:pt x="1402080" y="-1028700"/>
                  </a:lnTo>
                  <a:lnTo>
                    <a:pt x="1321308" y="-1019555"/>
                  </a:lnTo>
                  <a:lnTo>
                    <a:pt x="1242060" y="-1008888"/>
                  </a:lnTo>
                  <a:lnTo>
                    <a:pt x="1162812" y="-995171"/>
                  </a:lnTo>
                  <a:lnTo>
                    <a:pt x="1086612" y="-979931"/>
                  </a:lnTo>
                  <a:lnTo>
                    <a:pt x="1011936" y="-961643"/>
                  </a:lnTo>
                  <a:lnTo>
                    <a:pt x="938783" y="-943355"/>
                  </a:lnTo>
                  <a:lnTo>
                    <a:pt x="867156" y="-920495"/>
                  </a:lnTo>
                  <a:lnTo>
                    <a:pt x="798576" y="-897636"/>
                  </a:lnTo>
                  <a:lnTo>
                    <a:pt x="731519" y="-871727"/>
                  </a:lnTo>
                  <a:lnTo>
                    <a:pt x="665988" y="-844295"/>
                  </a:lnTo>
                  <a:lnTo>
                    <a:pt x="603504" y="-815339"/>
                  </a:lnTo>
                  <a:lnTo>
                    <a:pt x="544068" y="-783336"/>
                  </a:lnTo>
                  <a:lnTo>
                    <a:pt x="486156" y="-751331"/>
                  </a:lnTo>
                  <a:lnTo>
                    <a:pt x="431291" y="-716279"/>
                  </a:lnTo>
                  <a:lnTo>
                    <a:pt x="379475" y="-681227"/>
                  </a:lnTo>
                  <a:lnTo>
                    <a:pt x="330707" y="-643127"/>
                  </a:lnTo>
                  <a:lnTo>
                    <a:pt x="283463" y="-605027"/>
                  </a:lnTo>
                  <a:lnTo>
                    <a:pt x="240791" y="-563879"/>
                  </a:lnTo>
                  <a:lnTo>
                    <a:pt x="201168" y="-522731"/>
                  </a:lnTo>
                  <a:lnTo>
                    <a:pt x="164591" y="-480059"/>
                  </a:lnTo>
                  <a:lnTo>
                    <a:pt x="131063" y="-435863"/>
                  </a:lnTo>
                  <a:lnTo>
                    <a:pt x="100584" y="-391667"/>
                  </a:lnTo>
                  <a:lnTo>
                    <a:pt x="74675" y="-344424"/>
                  </a:lnTo>
                  <a:lnTo>
                    <a:pt x="51815" y="-297179"/>
                  </a:lnTo>
                  <a:lnTo>
                    <a:pt x="33528" y="-249936"/>
                  </a:lnTo>
                  <a:lnTo>
                    <a:pt x="18287" y="-201167"/>
                  </a:lnTo>
                  <a:lnTo>
                    <a:pt x="7619" y="-150875"/>
                  </a:lnTo>
                  <a:lnTo>
                    <a:pt x="1524" y="-100583"/>
                  </a:lnTo>
                  <a:lnTo>
                    <a:pt x="0" y="-48767"/>
                  </a:lnTo>
                  <a:lnTo>
                    <a:pt x="1524" y="3048"/>
                  </a:lnTo>
                  <a:lnTo>
                    <a:pt x="9143" y="53340"/>
                  </a:lnTo>
                  <a:lnTo>
                    <a:pt x="19812" y="103632"/>
                  </a:lnTo>
                  <a:lnTo>
                    <a:pt x="21335" y="0"/>
                  </a:lnTo>
                  <a:lnTo>
                    <a:pt x="18287" y="-50291"/>
                  </a:lnTo>
                  <a:lnTo>
                    <a:pt x="21335" y="-99059"/>
                  </a:lnTo>
                  <a:lnTo>
                    <a:pt x="27431" y="-147827"/>
                  </a:lnTo>
                  <a:lnTo>
                    <a:pt x="38100" y="-196595"/>
                  </a:lnTo>
                  <a:lnTo>
                    <a:pt x="51815" y="-243839"/>
                  </a:lnTo>
                  <a:lnTo>
                    <a:pt x="70103" y="-291083"/>
                  </a:lnTo>
                  <a:lnTo>
                    <a:pt x="91440" y="-336803"/>
                  </a:lnTo>
                  <a:lnTo>
                    <a:pt x="117347" y="-382524"/>
                  </a:lnTo>
                  <a:lnTo>
                    <a:pt x="146303" y="-425195"/>
                  </a:lnTo>
                  <a:lnTo>
                    <a:pt x="179831" y="-469391"/>
                  </a:lnTo>
                  <a:lnTo>
                    <a:pt x="214884" y="-510539"/>
                  </a:lnTo>
                  <a:lnTo>
                    <a:pt x="254507" y="-551688"/>
                  </a:lnTo>
                  <a:lnTo>
                    <a:pt x="297179" y="-591312"/>
                  </a:lnTo>
                  <a:lnTo>
                    <a:pt x="342900" y="-629412"/>
                  </a:lnTo>
                  <a:lnTo>
                    <a:pt x="390144" y="-665988"/>
                  </a:lnTo>
                  <a:lnTo>
                    <a:pt x="441959" y="-701039"/>
                  </a:lnTo>
                  <a:lnTo>
                    <a:pt x="496824" y="-734567"/>
                  </a:lnTo>
                  <a:lnTo>
                    <a:pt x="553212" y="-766571"/>
                  </a:lnTo>
                  <a:lnTo>
                    <a:pt x="612647" y="-797051"/>
                  </a:lnTo>
                  <a:lnTo>
                    <a:pt x="673607" y="-826007"/>
                  </a:lnTo>
                  <a:lnTo>
                    <a:pt x="737615" y="-853439"/>
                  </a:lnTo>
                  <a:lnTo>
                    <a:pt x="804671" y="-879348"/>
                  </a:lnTo>
                  <a:lnTo>
                    <a:pt x="873251" y="-902207"/>
                  </a:lnTo>
                  <a:lnTo>
                    <a:pt x="943356" y="-925067"/>
                  </a:lnTo>
                  <a:lnTo>
                    <a:pt x="1016507" y="-943355"/>
                  </a:lnTo>
                  <a:lnTo>
                    <a:pt x="1091183" y="-961643"/>
                  </a:lnTo>
                  <a:lnTo>
                    <a:pt x="1167383" y="-976883"/>
                  </a:lnTo>
                  <a:lnTo>
                    <a:pt x="1245108" y="-990600"/>
                  </a:lnTo>
                  <a:lnTo>
                    <a:pt x="1324356" y="-1001267"/>
                  </a:lnTo>
                  <a:lnTo>
                    <a:pt x="1405127" y="-1008888"/>
                  </a:lnTo>
                  <a:lnTo>
                    <a:pt x="1487424" y="-1014983"/>
                  </a:lnTo>
                  <a:lnTo>
                    <a:pt x="1569720" y="-1019555"/>
                  </a:lnTo>
                  <a:lnTo>
                    <a:pt x="1655064" y="-1021079"/>
                  </a:lnTo>
                  <a:lnTo>
                    <a:pt x="1738883" y="-1019555"/>
                  </a:lnTo>
                  <a:lnTo>
                    <a:pt x="1822704" y="-1014983"/>
                  </a:lnTo>
                  <a:lnTo>
                    <a:pt x="1903476" y="-1008888"/>
                  </a:lnTo>
                  <a:lnTo>
                    <a:pt x="1984248" y="-1001267"/>
                  </a:lnTo>
                  <a:lnTo>
                    <a:pt x="2063495" y="-990600"/>
                  </a:lnTo>
                  <a:lnTo>
                    <a:pt x="2141220" y="-976883"/>
                  </a:lnTo>
                  <a:lnTo>
                    <a:pt x="2217420" y="-961643"/>
                  </a:lnTo>
                  <a:lnTo>
                    <a:pt x="2292096" y="-943355"/>
                  </a:lnTo>
                  <a:lnTo>
                    <a:pt x="2365248" y="-923543"/>
                  </a:lnTo>
                  <a:lnTo>
                    <a:pt x="2435352" y="-902207"/>
                  </a:lnTo>
                  <a:lnTo>
                    <a:pt x="2503932" y="-879348"/>
                  </a:lnTo>
                  <a:lnTo>
                    <a:pt x="2570988" y="-853439"/>
                  </a:lnTo>
                  <a:lnTo>
                    <a:pt x="2634996" y="-826007"/>
                  </a:lnTo>
                  <a:lnTo>
                    <a:pt x="2697479" y="-797051"/>
                  </a:lnTo>
                  <a:lnTo>
                    <a:pt x="2755391" y="-766571"/>
                  </a:lnTo>
                  <a:lnTo>
                    <a:pt x="2813304" y="-734567"/>
                  </a:lnTo>
                  <a:lnTo>
                    <a:pt x="2866643" y="-701039"/>
                  </a:lnTo>
                  <a:lnTo>
                    <a:pt x="2918460" y="-665988"/>
                  </a:lnTo>
                  <a:lnTo>
                    <a:pt x="2967228" y="-627888"/>
                  </a:lnTo>
                  <a:lnTo>
                    <a:pt x="3012948" y="-589788"/>
                  </a:lnTo>
                  <a:lnTo>
                    <a:pt x="3054096" y="-551688"/>
                  </a:lnTo>
                  <a:lnTo>
                    <a:pt x="3093720" y="-510539"/>
                  </a:lnTo>
                  <a:lnTo>
                    <a:pt x="3130296" y="-467867"/>
                  </a:lnTo>
                  <a:lnTo>
                    <a:pt x="3162300" y="-425195"/>
                  </a:lnTo>
                  <a:lnTo>
                    <a:pt x="3191255" y="-381000"/>
                  </a:lnTo>
                  <a:lnTo>
                    <a:pt x="3217164" y="-336803"/>
                  </a:lnTo>
                  <a:lnTo>
                    <a:pt x="3238500" y="-289559"/>
                  </a:lnTo>
                  <a:lnTo>
                    <a:pt x="3256788" y="-243839"/>
                  </a:lnTo>
                  <a:lnTo>
                    <a:pt x="3272028" y="-195071"/>
                  </a:lnTo>
                  <a:lnTo>
                    <a:pt x="3281172" y="-147827"/>
                  </a:lnTo>
                  <a:lnTo>
                    <a:pt x="3287267" y="-99059"/>
                  </a:lnTo>
                  <a:lnTo>
                    <a:pt x="3290316" y="-48767"/>
                  </a:lnTo>
                  <a:lnTo>
                    <a:pt x="3287267" y="1524"/>
                  </a:lnTo>
                  <a:lnTo>
                    <a:pt x="3281172" y="50292"/>
                  </a:lnTo>
                  <a:lnTo>
                    <a:pt x="3270504" y="97536"/>
                  </a:lnTo>
                  <a:lnTo>
                    <a:pt x="3256788" y="146304"/>
                  </a:lnTo>
                  <a:lnTo>
                    <a:pt x="3238500" y="192024"/>
                  </a:lnTo>
                  <a:lnTo>
                    <a:pt x="3217164" y="237744"/>
                  </a:lnTo>
                  <a:lnTo>
                    <a:pt x="3191255" y="283463"/>
                  </a:lnTo>
                  <a:lnTo>
                    <a:pt x="3162300" y="327660"/>
                  </a:lnTo>
                  <a:lnTo>
                    <a:pt x="3130296" y="370332"/>
                  </a:lnTo>
                  <a:lnTo>
                    <a:pt x="3093720" y="413004"/>
                  </a:lnTo>
                  <a:lnTo>
                    <a:pt x="3054096" y="452628"/>
                  </a:lnTo>
                  <a:lnTo>
                    <a:pt x="3011424" y="492251"/>
                  </a:lnTo>
                  <a:lnTo>
                    <a:pt x="2967228" y="530351"/>
                  </a:lnTo>
                  <a:lnTo>
                    <a:pt x="2918460" y="566928"/>
                  </a:lnTo>
                  <a:lnTo>
                    <a:pt x="2866643" y="601980"/>
                  </a:lnTo>
                  <a:lnTo>
                    <a:pt x="2811779" y="637032"/>
                  </a:lnTo>
                  <a:lnTo>
                    <a:pt x="2755391" y="669036"/>
                  </a:lnTo>
                  <a:lnTo>
                    <a:pt x="2695955" y="699516"/>
                  </a:lnTo>
                  <a:lnTo>
                    <a:pt x="2634996" y="728472"/>
                  </a:lnTo>
                  <a:lnTo>
                    <a:pt x="2570988" y="755904"/>
                  </a:lnTo>
                  <a:lnTo>
                    <a:pt x="2503932" y="781812"/>
                  </a:lnTo>
                  <a:lnTo>
                    <a:pt x="2435352" y="804672"/>
                  </a:lnTo>
                  <a:lnTo>
                    <a:pt x="2365248" y="826008"/>
                  </a:lnTo>
                  <a:lnTo>
                    <a:pt x="2292096" y="845820"/>
                  </a:lnTo>
                  <a:lnTo>
                    <a:pt x="2217420" y="862584"/>
                  </a:lnTo>
                  <a:lnTo>
                    <a:pt x="2141220" y="877824"/>
                  </a:lnTo>
                  <a:lnTo>
                    <a:pt x="2063495" y="891540"/>
                  </a:lnTo>
                  <a:lnTo>
                    <a:pt x="1984248" y="902208"/>
                  </a:lnTo>
                  <a:lnTo>
                    <a:pt x="1903476" y="911352"/>
                  </a:lnTo>
                  <a:lnTo>
                    <a:pt x="1821180" y="917448"/>
                  </a:lnTo>
                  <a:lnTo>
                    <a:pt x="1738883" y="920496"/>
                  </a:lnTo>
                  <a:close/>
                </a:path>
              </a:pathLst>
            </a:custGeom>
            <a:solidFill>
              <a:srgbClr val="0000FF"/>
            </a:solidFill>
          </p:spPr>
          <p:txBody>
            <a:bodyPr wrap="square" lIns="0" tIns="0" rIns="0" bIns="0" rtlCol="0">
              <a:noAutofit/>
            </a:bodyPr>
            <a:lstStyle/>
            <a:p>
              <a:endParaRPr/>
            </a:p>
          </p:txBody>
        </p:sp>
        <p:sp>
          <p:nvSpPr>
            <p:cNvPr id="154" name="object 154"/>
            <p:cNvSpPr/>
            <p:nvPr/>
          </p:nvSpPr>
          <p:spPr>
            <a:xfrm>
              <a:off x="6825996" y="3493007"/>
              <a:ext cx="1517903" cy="848868"/>
            </a:xfrm>
            <a:custGeom>
              <a:avLst/>
              <a:gdLst/>
              <a:ahLst/>
              <a:cxnLst/>
              <a:rect l="l" t="t" r="r" b="b"/>
              <a:pathLst>
                <a:path w="1517903" h="848868">
                  <a:moveTo>
                    <a:pt x="1472183" y="-91439"/>
                  </a:moveTo>
                  <a:lnTo>
                    <a:pt x="1458468" y="-120395"/>
                  </a:lnTo>
                  <a:lnTo>
                    <a:pt x="1443227" y="-147827"/>
                  </a:lnTo>
                  <a:lnTo>
                    <a:pt x="1426463" y="-175259"/>
                  </a:lnTo>
                  <a:lnTo>
                    <a:pt x="1408176" y="-201167"/>
                  </a:lnTo>
                  <a:lnTo>
                    <a:pt x="1388363" y="-227075"/>
                  </a:lnTo>
                  <a:lnTo>
                    <a:pt x="1367027" y="-251459"/>
                  </a:lnTo>
                  <a:lnTo>
                    <a:pt x="1344168" y="-275843"/>
                  </a:lnTo>
                  <a:lnTo>
                    <a:pt x="1319783" y="-298703"/>
                  </a:lnTo>
                  <a:lnTo>
                    <a:pt x="1295400" y="-320039"/>
                  </a:lnTo>
                  <a:lnTo>
                    <a:pt x="1269492" y="-341375"/>
                  </a:lnTo>
                  <a:lnTo>
                    <a:pt x="1242059" y="-361188"/>
                  </a:lnTo>
                  <a:lnTo>
                    <a:pt x="1213103" y="-379475"/>
                  </a:lnTo>
                  <a:lnTo>
                    <a:pt x="1182624" y="-396239"/>
                  </a:lnTo>
                  <a:lnTo>
                    <a:pt x="1152144" y="-413003"/>
                  </a:lnTo>
                  <a:lnTo>
                    <a:pt x="1120139" y="-428243"/>
                  </a:lnTo>
                  <a:lnTo>
                    <a:pt x="1088135" y="-441959"/>
                  </a:lnTo>
                  <a:lnTo>
                    <a:pt x="1054607" y="-454151"/>
                  </a:lnTo>
                  <a:lnTo>
                    <a:pt x="1019555" y="-466343"/>
                  </a:lnTo>
                  <a:lnTo>
                    <a:pt x="984503" y="-475488"/>
                  </a:lnTo>
                  <a:lnTo>
                    <a:pt x="947927" y="-484631"/>
                  </a:lnTo>
                  <a:lnTo>
                    <a:pt x="911351" y="-490727"/>
                  </a:lnTo>
                  <a:lnTo>
                    <a:pt x="874776" y="-496824"/>
                  </a:lnTo>
                  <a:lnTo>
                    <a:pt x="836676" y="-499871"/>
                  </a:lnTo>
                  <a:lnTo>
                    <a:pt x="798576" y="-502919"/>
                  </a:lnTo>
                  <a:lnTo>
                    <a:pt x="758951" y="-504443"/>
                  </a:lnTo>
                  <a:lnTo>
                    <a:pt x="719327" y="-502919"/>
                  </a:lnTo>
                  <a:lnTo>
                    <a:pt x="681227" y="-499871"/>
                  </a:lnTo>
                  <a:lnTo>
                    <a:pt x="643127" y="-496824"/>
                  </a:lnTo>
                  <a:lnTo>
                    <a:pt x="606551" y="-490727"/>
                  </a:lnTo>
                  <a:lnTo>
                    <a:pt x="569976" y="-484631"/>
                  </a:lnTo>
                  <a:lnTo>
                    <a:pt x="533400" y="-475488"/>
                  </a:lnTo>
                  <a:lnTo>
                    <a:pt x="498348" y="-466343"/>
                  </a:lnTo>
                  <a:lnTo>
                    <a:pt x="463296" y="-454151"/>
                  </a:lnTo>
                  <a:lnTo>
                    <a:pt x="429768" y="-441959"/>
                  </a:lnTo>
                  <a:lnTo>
                    <a:pt x="397763" y="-428243"/>
                  </a:lnTo>
                  <a:lnTo>
                    <a:pt x="365759" y="-413003"/>
                  </a:lnTo>
                  <a:lnTo>
                    <a:pt x="335279" y="-396239"/>
                  </a:lnTo>
                  <a:lnTo>
                    <a:pt x="304800" y="-379475"/>
                  </a:lnTo>
                  <a:lnTo>
                    <a:pt x="275844" y="-359663"/>
                  </a:lnTo>
                  <a:lnTo>
                    <a:pt x="248411" y="-339851"/>
                  </a:lnTo>
                  <a:lnTo>
                    <a:pt x="222503" y="-320039"/>
                  </a:lnTo>
                  <a:lnTo>
                    <a:pt x="198120" y="-297179"/>
                  </a:lnTo>
                  <a:lnTo>
                    <a:pt x="173735" y="-274319"/>
                  </a:lnTo>
                  <a:lnTo>
                    <a:pt x="150875" y="-251459"/>
                  </a:lnTo>
                  <a:lnTo>
                    <a:pt x="129539" y="-227075"/>
                  </a:lnTo>
                  <a:lnTo>
                    <a:pt x="109727" y="-201167"/>
                  </a:lnTo>
                  <a:lnTo>
                    <a:pt x="91439" y="-173736"/>
                  </a:lnTo>
                  <a:lnTo>
                    <a:pt x="74675" y="-147827"/>
                  </a:lnTo>
                  <a:lnTo>
                    <a:pt x="59435" y="-118871"/>
                  </a:lnTo>
                  <a:lnTo>
                    <a:pt x="45720" y="-89915"/>
                  </a:lnTo>
                  <a:lnTo>
                    <a:pt x="35453" y="-65531"/>
                  </a:lnTo>
                  <a:lnTo>
                    <a:pt x="56307" y="-65531"/>
                  </a:lnTo>
                  <a:lnTo>
                    <a:pt x="64007" y="-83819"/>
                  </a:lnTo>
                  <a:lnTo>
                    <a:pt x="76200" y="-111251"/>
                  </a:lnTo>
                  <a:lnTo>
                    <a:pt x="91439" y="-138683"/>
                  </a:lnTo>
                  <a:lnTo>
                    <a:pt x="108203" y="-164591"/>
                  </a:lnTo>
                  <a:lnTo>
                    <a:pt x="124968" y="-190500"/>
                  </a:lnTo>
                  <a:lnTo>
                    <a:pt x="144779" y="-214883"/>
                  </a:lnTo>
                  <a:lnTo>
                    <a:pt x="166115" y="-239267"/>
                  </a:lnTo>
                  <a:lnTo>
                    <a:pt x="187451" y="-262127"/>
                  </a:lnTo>
                  <a:lnTo>
                    <a:pt x="210311" y="-283463"/>
                  </a:lnTo>
                  <a:lnTo>
                    <a:pt x="234696" y="-304800"/>
                  </a:lnTo>
                  <a:lnTo>
                    <a:pt x="260603" y="-326136"/>
                  </a:lnTo>
                  <a:lnTo>
                    <a:pt x="288035" y="-344424"/>
                  </a:lnTo>
                  <a:lnTo>
                    <a:pt x="315468" y="-362712"/>
                  </a:lnTo>
                  <a:lnTo>
                    <a:pt x="344424" y="-379475"/>
                  </a:lnTo>
                  <a:lnTo>
                    <a:pt x="374903" y="-396239"/>
                  </a:lnTo>
                  <a:lnTo>
                    <a:pt x="405383" y="-409955"/>
                  </a:lnTo>
                  <a:lnTo>
                    <a:pt x="437387" y="-423671"/>
                  </a:lnTo>
                  <a:lnTo>
                    <a:pt x="470915" y="-435863"/>
                  </a:lnTo>
                  <a:lnTo>
                    <a:pt x="504444" y="-448055"/>
                  </a:lnTo>
                  <a:lnTo>
                    <a:pt x="537972" y="-457200"/>
                  </a:lnTo>
                  <a:lnTo>
                    <a:pt x="574548" y="-464819"/>
                  </a:lnTo>
                  <a:lnTo>
                    <a:pt x="609600" y="-472439"/>
                  </a:lnTo>
                  <a:lnTo>
                    <a:pt x="646176" y="-477012"/>
                  </a:lnTo>
                  <a:lnTo>
                    <a:pt x="682751" y="-481583"/>
                  </a:lnTo>
                  <a:lnTo>
                    <a:pt x="720851" y="-484631"/>
                  </a:lnTo>
                  <a:lnTo>
                    <a:pt x="797051" y="-484631"/>
                  </a:lnTo>
                  <a:lnTo>
                    <a:pt x="835151" y="-481583"/>
                  </a:lnTo>
                  <a:lnTo>
                    <a:pt x="871727" y="-477012"/>
                  </a:lnTo>
                  <a:lnTo>
                    <a:pt x="908303" y="-472439"/>
                  </a:lnTo>
                  <a:lnTo>
                    <a:pt x="944879" y="-464819"/>
                  </a:lnTo>
                  <a:lnTo>
                    <a:pt x="979931" y="-457200"/>
                  </a:lnTo>
                  <a:lnTo>
                    <a:pt x="1014983" y="-448055"/>
                  </a:lnTo>
                  <a:lnTo>
                    <a:pt x="1048511" y="-435863"/>
                  </a:lnTo>
                  <a:lnTo>
                    <a:pt x="1080515" y="-423671"/>
                  </a:lnTo>
                  <a:lnTo>
                    <a:pt x="1112520" y="-409955"/>
                  </a:lnTo>
                  <a:lnTo>
                    <a:pt x="1144524" y="-396239"/>
                  </a:lnTo>
                  <a:lnTo>
                    <a:pt x="1173479" y="-379475"/>
                  </a:lnTo>
                  <a:lnTo>
                    <a:pt x="1202435" y="-362712"/>
                  </a:lnTo>
                  <a:lnTo>
                    <a:pt x="1231392" y="-344424"/>
                  </a:lnTo>
                  <a:lnTo>
                    <a:pt x="1257300" y="-324612"/>
                  </a:lnTo>
                  <a:lnTo>
                    <a:pt x="1283207" y="-304800"/>
                  </a:lnTo>
                  <a:lnTo>
                    <a:pt x="1307592" y="-283463"/>
                  </a:lnTo>
                  <a:lnTo>
                    <a:pt x="1331976" y="-262127"/>
                  </a:lnTo>
                  <a:lnTo>
                    <a:pt x="1353311" y="-237743"/>
                  </a:lnTo>
                  <a:lnTo>
                    <a:pt x="1373124" y="-214883"/>
                  </a:lnTo>
                  <a:lnTo>
                    <a:pt x="1392935" y="-188975"/>
                  </a:lnTo>
                  <a:lnTo>
                    <a:pt x="1411224" y="-164591"/>
                  </a:lnTo>
                  <a:lnTo>
                    <a:pt x="1426463" y="-137159"/>
                  </a:lnTo>
                  <a:lnTo>
                    <a:pt x="1441703" y="-111251"/>
                  </a:lnTo>
                  <a:lnTo>
                    <a:pt x="1455420" y="-82295"/>
                  </a:lnTo>
                  <a:lnTo>
                    <a:pt x="1461939" y="-65531"/>
                  </a:lnTo>
                  <a:lnTo>
                    <a:pt x="1482547" y="-65531"/>
                  </a:lnTo>
                  <a:lnTo>
                    <a:pt x="1472183" y="-91439"/>
                  </a:lnTo>
                  <a:close/>
                </a:path>
              </a:pathLst>
            </a:custGeom>
            <a:solidFill>
              <a:srgbClr val="FE6600"/>
            </a:solidFill>
          </p:spPr>
          <p:txBody>
            <a:bodyPr wrap="square" lIns="0" tIns="0" rIns="0" bIns="0" rtlCol="0">
              <a:noAutofit/>
            </a:bodyPr>
            <a:lstStyle/>
            <a:p>
              <a:endParaRPr/>
            </a:p>
          </p:txBody>
        </p:sp>
        <p:sp>
          <p:nvSpPr>
            <p:cNvPr id="155" name="object 155"/>
            <p:cNvSpPr/>
            <p:nvPr/>
          </p:nvSpPr>
          <p:spPr>
            <a:xfrm>
              <a:off x="4177284" y="4075176"/>
              <a:ext cx="65531" cy="2179320"/>
            </a:xfrm>
            <a:custGeom>
              <a:avLst/>
              <a:gdLst/>
              <a:ahLst/>
              <a:cxnLst/>
              <a:rect l="l" t="t" r="r" b="b"/>
              <a:pathLst>
                <a:path w="65531" h="2179320">
                  <a:moveTo>
                    <a:pt x="4059936" y="-688848"/>
                  </a:moveTo>
                  <a:lnTo>
                    <a:pt x="4023360" y="-768096"/>
                  </a:lnTo>
                  <a:lnTo>
                    <a:pt x="3980688" y="-844296"/>
                  </a:lnTo>
                  <a:lnTo>
                    <a:pt x="3934967" y="-920496"/>
                  </a:lnTo>
                  <a:lnTo>
                    <a:pt x="3883151" y="-993648"/>
                  </a:lnTo>
                  <a:lnTo>
                    <a:pt x="3829812" y="-1063752"/>
                  </a:lnTo>
                  <a:lnTo>
                    <a:pt x="3770375" y="-1132332"/>
                  </a:lnTo>
                  <a:lnTo>
                    <a:pt x="3709416" y="-1197864"/>
                  </a:lnTo>
                  <a:lnTo>
                    <a:pt x="3642360" y="-1261872"/>
                  </a:lnTo>
                  <a:lnTo>
                    <a:pt x="3573780" y="-1321308"/>
                  </a:lnTo>
                  <a:lnTo>
                    <a:pt x="3500627" y="-1379220"/>
                  </a:lnTo>
                  <a:lnTo>
                    <a:pt x="3424427" y="-1434084"/>
                  </a:lnTo>
                  <a:lnTo>
                    <a:pt x="3345180" y="-1485900"/>
                  </a:lnTo>
                  <a:lnTo>
                    <a:pt x="3262884" y="-1534668"/>
                  </a:lnTo>
                  <a:lnTo>
                    <a:pt x="3179064" y="-1580388"/>
                  </a:lnTo>
                  <a:lnTo>
                    <a:pt x="3090671" y="-1621536"/>
                  </a:lnTo>
                  <a:lnTo>
                    <a:pt x="3000756" y="-1659636"/>
                  </a:lnTo>
                  <a:lnTo>
                    <a:pt x="2907791" y="-1694688"/>
                  </a:lnTo>
                  <a:lnTo>
                    <a:pt x="2813304" y="-1726692"/>
                  </a:lnTo>
                  <a:lnTo>
                    <a:pt x="2715767" y="-1754124"/>
                  </a:lnTo>
                  <a:lnTo>
                    <a:pt x="2616708" y="-1776984"/>
                  </a:lnTo>
                  <a:lnTo>
                    <a:pt x="2514599" y="-1796796"/>
                  </a:lnTo>
                  <a:lnTo>
                    <a:pt x="2412491" y="-1812036"/>
                  </a:lnTo>
                  <a:lnTo>
                    <a:pt x="2307336" y="-1822704"/>
                  </a:lnTo>
                  <a:lnTo>
                    <a:pt x="2200655" y="-1828800"/>
                  </a:lnTo>
                  <a:lnTo>
                    <a:pt x="2093976" y="-1831848"/>
                  </a:lnTo>
                  <a:lnTo>
                    <a:pt x="1985771" y="-1828800"/>
                  </a:lnTo>
                  <a:lnTo>
                    <a:pt x="1879091" y="-1822704"/>
                  </a:lnTo>
                  <a:lnTo>
                    <a:pt x="1773936" y="-1812036"/>
                  </a:lnTo>
                  <a:lnTo>
                    <a:pt x="1671827" y="-1796796"/>
                  </a:lnTo>
                  <a:lnTo>
                    <a:pt x="1569719" y="-1776984"/>
                  </a:lnTo>
                  <a:lnTo>
                    <a:pt x="1470660" y="-1752600"/>
                  </a:lnTo>
                  <a:lnTo>
                    <a:pt x="1373124" y="-1726692"/>
                  </a:lnTo>
                  <a:lnTo>
                    <a:pt x="1278636" y="-1694688"/>
                  </a:lnTo>
                  <a:lnTo>
                    <a:pt x="1185671" y="-1659636"/>
                  </a:lnTo>
                  <a:lnTo>
                    <a:pt x="1095755" y="-1621536"/>
                  </a:lnTo>
                  <a:lnTo>
                    <a:pt x="1008888" y="-1578864"/>
                  </a:lnTo>
                  <a:lnTo>
                    <a:pt x="923543" y="-1534668"/>
                  </a:lnTo>
                  <a:lnTo>
                    <a:pt x="841248" y="-1485900"/>
                  </a:lnTo>
                  <a:lnTo>
                    <a:pt x="762000" y="-1434084"/>
                  </a:lnTo>
                  <a:lnTo>
                    <a:pt x="685800" y="-1379220"/>
                  </a:lnTo>
                  <a:lnTo>
                    <a:pt x="612648" y="-1321308"/>
                  </a:lnTo>
                  <a:lnTo>
                    <a:pt x="544067" y="-1260348"/>
                  </a:lnTo>
                  <a:lnTo>
                    <a:pt x="478536" y="-1197864"/>
                  </a:lnTo>
                  <a:lnTo>
                    <a:pt x="416051" y="-1132332"/>
                  </a:lnTo>
                  <a:lnTo>
                    <a:pt x="358139" y="-1063752"/>
                  </a:lnTo>
                  <a:lnTo>
                    <a:pt x="303275" y="-992124"/>
                  </a:lnTo>
                  <a:lnTo>
                    <a:pt x="252983" y="-920496"/>
                  </a:lnTo>
                  <a:lnTo>
                    <a:pt x="205739" y="-844296"/>
                  </a:lnTo>
                  <a:lnTo>
                    <a:pt x="164591" y="-768096"/>
                  </a:lnTo>
                  <a:lnTo>
                    <a:pt x="126491" y="-688848"/>
                  </a:lnTo>
                  <a:lnTo>
                    <a:pt x="109727" y="-647700"/>
                  </a:lnTo>
                  <a:lnTo>
                    <a:pt x="130862" y="-647700"/>
                  </a:lnTo>
                  <a:lnTo>
                    <a:pt x="144779" y="-681227"/>
                  </a:lnTo>
                  <a:lnTo>
                    <a:pt x="181355" y="-758951"/>
                  </a:lnTo>
                  <a:lnTo>
                    <a:pt x="222503" y="-835151"/>
                  </a:lnTo>
                  <a:lnTo>
                    <a:pt x="268224" y="-909827"/>
                  </a:lnTo>
                  <a:lnTo>
                    <a:pt x="318515" y="-981456"/>
                  </a:lnTo>
                  <a:lnTo>
                    <a:pt x="371855" y="-1051560"/>
                  </a:lnTo>
                  <a:lnTo>
                    <a:pt x="429767" y="-1120139"/>
                  </a:lnTo>
                  <a:lnTo>
                    <a:pt x="492251" y="-1184148"/>
                  </a:lnTo>
                  <a:lnTo>
                    <a:pt x="557783" y="-1246632"/>
                  </a:lnTo>
                  <a:lnTo>
                    <a:pt x="626363" y="-1307592"/>
                  </a:lnTo>
                  <a:lnTo>
                    <a:pt x="697991" y="-1363980"/>
                  </a:lnTo>
                  <a:lnTo>
                    <a:pt x="772667" y="-1418844"/>
                  </a:lnTo>
                  <a:lnTo>
                    <a:pt x="851915" y="-1469136"/>
                  </a:lnTo>
                  <a:lnTo>
                    <a:pt x="932688" y="-1517904"/>
                  </a:lnTo>
                  <a:lnTo>
                    <a:pt x="1016507" y="-1562100"/>
                  </a:lnTo>
                  <a:lnTo>
                    <a:pt x="1103376" y="-1604772"/>
                  </a:lnTo>
                  <a:lnTo>
                    <a:pt x="1193291" y="-1642872"/>
                  </a:lnTo>
                  <a:lnTo>
                    <a:pt x="1284731" y="-1676400"/>
                  </a:lnTo>
                  <a:lnTo>
                    <a:pt x="1379219" y="-1708404"/>
                  </a:lnTo>
                  <a:lnTo>
                    <a:pt x="1476755" y="-1734312"/>
                  </a:lnTo>
                  <a:lnTo>
                    <a:pt x="1574291" y="-1758696"/>
                  </a:lnTo>
                  <a:lnTo>
                    <a:pt x="1674876" y="-1776984"/>
                  </a:lnTo>
                  <a:lnTo>
                    <a:pt x="1776983" y="-1792224"/>
                  </a:lnTo>
                  <a:lnTo>
                    <a:pt x="1882139" y="-1804415"/>
                  </a:lnTo>
                  <a:lnTo>
                    <a:pt x="1987295" y="-1810512"/>
                  </a:lnTo>
                  <a:lnTo>
                    <a:pt x="2093976" y="-1812036"/>
                  </a:lnTo>
                  <a:lnTo>
                    <a:pt x="2200655" y="-1810512"/>
                  </a:lnTo>
                  <a:lnTo>
                    <a:pt x="2305812" y="-1802892"/>
                  </a:lnTo>
                  <a:lnTo>
                    <a:pt x="2409443" y="-1792224"/>
                  </a:lnTo>
                  <a:lnTo>
                    <a:pt x="2511551" y="-1776984"/>
                  </a:lnTo>
                  <a:lnTo>
                    <a:pt x="2612136" y="-1758696"/>
                  </a:lnTo>
                  <a:lnTo>
                    <a:pt x="2711195" y="-1734312"/>
                  </a:lnTo>
                  <a:lnTo>
                    <a:pt x="2807208" y="-1708404"/>
                  </a:lnTo>
                  <a:lnTo>
                    <a:pt x="2901695" y="-1676400"/>
                  </a:lnTo>
                  <a:lnTo>
                    <a:pt x="2994660" y="-1642872"/>
                  </a:lnTo>
                  <a:lnTo>
                    <a:pt x="3083051" y="-1604772"/>
                  </a:lnTo>
                  <a:lnTo>
                    <a:pt x="3169919" y="-1562100"/>
                  </a:lnTo>
                  <a:lnTo>
                    <a:pt x="3255264" y="-1517904"/>
                  </a:lnTo>
                  <a:lnTo>
                    <a:pt x="3336036" y="-1469136"/>
                  </a:lnTo>
                  <a:lnTo>
                    <a:pt x="3413760" y="-1418844"/>
                  </a:lnTo>
                  <a:lnTo>
                    <a:pt x="3489960" y="-1363980"/>
                  </a:lnTo>
                  <a:lnTo>
                    <a:pt x="3561588" y="-1307592"/>
                  </a:lnTo>
                  <a:lnTo>
                    <a:pt x="3630167" y="-1246632"/>
                  </a:lnTo>
                  <a:lnTo>
                    <a:pt x="3695699" y="-1184148"/>
                  </a:lnTo>
                  <a:lnTo>
                    <a:pt x="3756660" y="-1118615"/>
                  </a:lnTo>
                  <a:lnTo>
                    <a:pt x="3814571" y="-1051560"/>
                  </a:lnTo>
                  <a:lnTo>
                    <a:pt x="3869436" y="-981456"/>
                  </a:lnTo>
                  <a:lnTo>
                    <a:pt x="3918204" y="-909827"/>
                  </a:lnTo>
                  <a:lnTo>
                    <a:pt x="3963923" y="-835151"/>
                  </a:lnTo>
                  <a:lnTo>
                    <a:pt x="4006595" y="-758951"/>
                  </a:lnTo>
                  <a:lnTo>
                    <a:pt x="4043171" y="-679704"/>
                  </a:lnTo>
                  <a:lnTo>
                    <a:pt x="4056096" y="-647700"/>
                  </a:lnTo>
                  <a:lnTo>
                    <a:pt x="4077016" y="-647700"/>
                  </a:lnTo>
                  <a:lnTo>
                    <a:pt x="4059936" y="-688848"/>
                  </a:lnTo>
                  <a:close/>
                </a:path>
              </a:pathLst>
            </a:custGeom>
            <a:solidFill>
              <a:srgbClr val="FF3299"/>
            </a:solidFill>
          </p:spPr>
          <p:txBody>
            <a:bodyPr wrap="square" lIns="0" tIns="0" rIns="0" bIns="0" rtlCol="0">
              <a:noAutofit/>
            </a:bodyPr>
            <a:lstStyle/>
            <a:p>
              <a:endParaRPr/>
            </a:p>
          </p:txBody>
        </p:sp>
        <p:sp>
          <p:nvSpPr>
            <p:cNvPr id="156" name="object 156"/>
            <p:cNvSpPr/>
            <p:nvPr/>
          </p:nvSpPr>
          <p:spPr>
            <a:xfrm>
              <a:off x="46374" y="3427476"/>
              <a:ext cx="9144000" cy="3425952"/>
            </a:xfrm>
            <a:custGeom>
              <a:avLst/>
              <a:gdLst/>
              <a:ahLst/>
              <a:cxnLst/>
              <a:rect l="l" t="t" r="r" b="b"/>
              <a:pathLst>
                <a:path w="9144000" h="3425952">
                  <a:moveTo>
                    <a:pt x="0" y="0"/>
                  </a:moveTo>
                  <a:lnTo>
                    <a:pt x="0" y="3425952"/>
                  </a:lnTo>
                  <a:lnTo>
                    <a:pt x="9144000" y="3425952"/>
                  </a:lnTo>
                  <a:lnTo>
                    <a:pt x="9144000" y="0"/>
                  </a:lnTo>
                  <a:lnTo>
                    <a:pt x="0" y="0"/>
                  </a:lnTo>
                  <a:close/>
                </a:path>
              </a:pathLst>
            </a:custGeom>
            <a:solidFill>
              <a:srgbClr val="FEFFFE"/>
            </a:solidFill>
          </p:spPr>
          <p:txBody>
            <a:bodyPr wrap="square" lIns="0" tIns="0" rIns="0" bIns="0" rtlCol="0">
              <a:noAutofit/>
            </a:bodyPr>
            <a:lstStyle/>
            <a:p>
              <a:endParaRPr/>
            </a:p>
          </p:txBody>
        </p:sp>
        <p:sp>
          <p:nvSpPr>
            <p:cNvPr id="157" name="object 157"/>
            <p:cNvSpPr/>
            <p:nvPr/>
          </p:nvSpPr>
          <p:spPr>
            <a:xfrm>
              <a:off x="888491" y="3427476"/>
              <a:ext cx="7357872" cy="2651760"/>
            </a:xfrm>
            <a:prstGeom prst="rect">
              <a:avLst/>
            </a:prstGeom>
            <a:blipFill>
              <a:blip r:embed="rId3" cstate="print"/>
              <a:stretch>
                <a:fillRect/>
              </a:stretch>
            </a:blipFill>
          </p:spPr>
          <p:txBody>
            <a:bodyPr wrap="square" lIns="0" tIns="0" rIns="0" bIns="0" rtlCol="0">
              <a:noAutofit/>
            </a:bodyPr>
            <a:lstStyle/>
            <a:p>
              <a:endParaRPr/>
            </a:p>
          </p:txBody>
        </p:sp>
        <p:sp>
          <p:nvSpPr>
            <p:cNvPr id="158" name="object 158"/>
            <p:cNvSpPr/>
            <p:nvPr/>
          </p:nvSpPr>
          <p:spPr>
            <a:xfrm>
              <a:off x="6227064" y="4366259"/>
              <a:ext cx="42672" cy="42672"/>
            </a:xfrm>
            <a:custGeom>
              <a:avLst/>
              <a:gdLst/>
              <a:ahLst/>
              <a:cxnLst/>
              <a:rect l="l" t="t" r="r" b="b"/>
              <a:pathLst>
                <a:path w="42672" h="42672">
                  <a:moveTo>
                    <a:pt x="0" y="21336"/>
                  </a:moveTo>
                  <a:lnTo>
                    <a:pt x="662" y="26869"/>
                  </a:lnTo>
                  <a:lnTo>
                    <a:pt x="8015" y="38266"/>
                  </a:lnTo>
                  <a:lnTo>
                    <a:pt x="21336" y="42672"/>
                  </a:lnTo>
                  <a:lnTo>
                    <a:pt x="26356" y="42009"/>
                  </a:lnTo>
                  <a:lnTo>
                    <a:pt x="37797" y="34656"/>
                  </a:lnTo>
                  <a:lnTo>
                    <a:pt x="42672" y="21336"/>
                  </a:lnTo>
                  <a:lnTo>
                    <a:pt x="41913" y="15802"/>
                  </a:lnTo>
                  <a:lnTo>
                    <a:pt x="34010"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159" name="object 159"/>
            <p:cNvSpPr/>
            <p:nvPr/>
          </p:nvSpPr>
          <p:spPr>
            <a:xfrm>
              <a:off x="6207252" y="4346448"/>
              <a:ext cx="80772" cy="82295"/>
            </a:xfrm>
            <a:custGeom>
              <a:avLst/>
              <a:gdLst/>
              <a:ahLst/>
              <a:cxnLst/>
              <a:rect l="l" t="t" r="r" b="b"/>
              <a:pathLst>
                <a:path w="80772" h="82296">
                  <a:moveTo>
                    <a:pt x="1524" y="30479"/>
                  </a:moveTo>
                  <a:lnTo>
                    <a:pt x="1524" y="35051"/>
                  </a:lnTo>
                  <a:lnTo>
                    <a:pt x="0" y="39623"/>
                  </a:lnTo>
                  <a:lnTo>
                    <a:pt x="0" y="42671"/>
                  </a:lnTo>
                  <a:lnTo>
                    <a:pt x="1524" y="47243"/>
                  </a:lnTo>
                  <a:lnTo>
                    <a:pt x="1524" y="50291"/>
                  </a:lnTo>
                  <a:lnTo>
                    <a:pt x="3048" y="54863"/>
                  </a:lnTo>
                  <a:lnTo>
                    <a:pt x="4572" y="57911"/>
                  </a:lnTo>
                  <a:lnTo>
                    <a:pt x="6096" y="62483"/>
                  </a:lnTo>
                  <a:lnTo>
                    <a:pt x="7620" y="62483"/>
                  </a:lnTo>
                  <a:lnTo>
                    <a:pt x="9144" y="65531"/>
                  </a:lnTo>
                  <a:lnTo>
                    <a:pt x="10668" y="68579"/>
                  </a:lnTo>
                  <a:lnTo>
                    <a:pt x="13715" y="70103"/>
                  </a:lnTo>
                  <a:lnTo>
                    <a:pt x="16763" y="73151"/>
                  </a:lnTo>
                  <a:lnTo>
                    <a:pt x="16763" y="74675"/>
                  </a:lnTo>
                  <a:lnTo>
                    <a:pt x="19812" y="76199"/>
                  </a:lnTo>
                  <a:lnTo>
                    <a:pt x="22860" y="77723"/>
                  </a:lnTo>
                  <a:lnTo>
                    <a:pt x="24384" y="77723"/>
                  </a:lnTo>
                  <a:lnTo>
                    <a:pt x="27432" y="79247"/>
                  </a:lnTo>
                  <a:lnTo>
                    <a:pt x="30480" y="80771"/>
                  </a:lnTo>
                  <a:lnTo>
                    <a:pt x="35051" y="80771"/>
                  </a:lnTo>
                  <a:lnTo>
                    <a:pt x="38100" y="82295"/>
                  </a:lnTo>
                  <a:lnTo>
                    <a:pt x="38100" y="44195"/>
                  </a:lnTo>
                  <a:lnTo>
                    <a:pt x="39406" y="43760"/>
                  </a:lnTo>
                  <a:lnTo>
                    <a:pt x="39319" y="43281"/>
                  </a:lnTo>
                  <a:lnTo>
                    <a:pt x="40386" y="43433"/>
                  </a:lnTo>
                  <a:lnTo>
                    <a:pt x="40131" y="43688"/>
                  </a:lnTo>
                  <a:lnTo>
                    <a:pt x="39624" y="44195"/>
                  </a:lnTo>
                  <a:lnTo>
                    <a:pt x="39624" y="82295"/>
                  </a:lnTo>
                  <a:lnTo>
                    <a:pt x="42672" y="82295"/>
                  </a:lnTo>
                  <a:lnTo>
                    <a:pt x="47244" y="80771"/>
                  </a:lnTo>
                  <a:lnTo>
                    <a:pt x="44196" y="41147"/>
                  </a:lnTo>
                  <a:lnTo>
                    <a:pt x="42672" y="42671"/>
                  </a:lnTo>
                  <a:lnTo>
                    <a:pt x="42672" y="41147"/>
                  </a:lnTo>
                  <a:lnTo>
                    <a:pt x="40386" y="43433"/>
                  </a:lnTo>
                  <a:lnTo>
                    <a:pt x="40640" y="43687"/>
                  </a:lnTo>
                  <a:lnTo>
                    <a:pt x="40385" y="43815"/>
                  </a:lnTo>
                  <a:lnTo>
                    <a:pt x="41148" y="44195"/>
                  </a:lnTo>
                  <a:lnTo>
                    <a:pt x="40843" y="43586"/>
                  </a:lnTo>
                  <a:lnTo>
                    <a:pt x="41757" y="42976"/>
                  </a:lnTo>
                  <a:lnTo>
                    <a:pt x="42672" y="42671"/>
                  </a:lnTo>
                  <a:lnTo>
                    <a:pt x="42672" y="44195"/>
                  </a:lnTo>
                  <a:lnTo>
                    <a:pt x="41148" y="44195"/>
                  </a:lnTo>
                  <a:lnTo>
                    <a:pt x="40385" y="43815"/>
                  </a:lnTo>
                  <a:lnTo>
                    <a:pt x="40386" y="43433"/>
                  </a:lnTo>
                  <a:lnTo>
                    <a:pt x="39243" y="43052"/>
                  </a:lnTo>
                  <a:lnTo>
                    <a:pt x="38100" y="42671"/>
                  </a:lnTo>
                  <a:lnTo>
                    <a:pt x="38100" y="0"/>
                  </a:lnTo>
                  <a:lnTo>
                    <a:pt x="35051" y="1523"/>
                  </a:lnTo>
                  <a:lnTo>
                    <a:pt x="30480" y="1523"/>
                  </a:lnTo>
                  <a:lnTo>
                    <a:pt x="27432" y="3047"/>
                  </a:lnTo>
                  <a:lnTo>
                    <a:pt x="25908" y="3047"/>
                  </a:lnTo>
                  <a:lnTo>
                    <a:pt x="22860" y="4571"/>
                  </a:lnTo>
                  <a:lnTo>
                    <a:pt x="19812" y="6095"/>
                  </a:lnTo>
                  <a:lnTo>
                    <a:pt x="16763" y="9143"/>
                  </a:lnTo>
                  <a:lnTo>
                    <a:pt x="13715" y="10667"/>
                  </a:lnTo>
                  <a:lnTo>
                    <a:pt x="10668" y="13715"/>
                  </a:lnTo>
                  <a:lnTo>
                    <a:pt x="9144" y="16763"/>
                  </a:lnTo>
                  <a:lnTo>
                    <a:pt x="6096" y="19811"/>
                  </a:lnTo>
                  <a:lnTo>
                    <a:pt x="4572" y="22859"/>
                  </a:lnTo>
                  <a:lnTo>
                    <a:pt x="4572" y="24383"/>
                  </a:lnTo>
                  <a:lnTo>
                    <a:pt x="3048" y="27431"/>
                  </a:lnTo>
                  <a:lnTo>
                    <a:pt x="1524" y="30479"/>
                  </a:lnTo>
                  <a:close/>
                </a:path>
                <a:path w="80772" h="82296">
                  <a:moveTo>
                    <a:pt x="42672" y="42671"/>
                  </a:moveTo>
                  <a:lnTo>
                    <a:pt x="44196" y="41147"/>
                  </a:lnTo>
                  <a:lnTo>
                    <a:pt x="42672" y="39623"/>
                  </a:lnTo>
                  <a:lnTo>
                    <a:pt x="41529" y="38480"/>
                  </a:lnTo>
                  <a:lnTo>
                    <a:pt x="41148" y="38099"/>
                  </a:lnTo>
                  <a:lnTo>
                    <a:pt x="40640" y="38607"/>
                  </a:lnTo>
                  <a:lnTo>
                    <a:pt x="40385" y="38481"/>
                  </a:lnTo>
                  <a:lnTo>
                    <a:pt x="39624" y="38099"/>
                  </a:lnTo>
                  <a:lnTo>
                    <a:pt x="38100" y="38099"/>
                  </a:lnTo>
                  <a:lnTo>
                    <a:pt x="38100" y="0"/>
                  </a:lnTo>
                  <a:lnTo>
                    <a:pt x="38100" y="42671"/>
                  </a:lnTo>
                  <a:lnTo>
                    <a:pt x="39014" y="42976"/>
                  </a:lnTo>
                  <a:lnTo>
                    <a:pt x="38862" y="41909"/>
                  </a:lnTo>
                  <a:lnTo>
                    <a:pt x="38608" y="41147"/>
                  </a:lnTo>
                  <a:lnTo>
                    <a:pt x="38481" y="41528"/>
                  </a:lnTo>
                  <a:lnTo>
                    <a:pt x="38404" y="41757"/>
                  </a:lnTo>
                  <a:lnTo>
                    <a:pt x="38100" y="41147"/>
                  </a:lnTo>
                  <a:lnTo>
                    <a:pt x="38100" y="39623"/>
                  </a:lnTo>
                  <a:lnTo>
                    <a:pt x="39116" y="39115"/>
                  </a:lnTo>
                  <a:lnTo>
                    <a:pt x="39319" y="39014"/>
                  </a:lnTo>
                  <a:lnTo>
                    <a:pt x="40386" y="38861"/>
                  </a:lnTo>
                  <a:lnTo>
                    <a:pt x="40843" y="38709"/>
                  </a:lnTo>
                  <a:lnTo>
                    <a:pt x="41365" y="38535"/>
                  </a:lnTo>
                  <a:lnTo>
                    <a:pt x="41656" y="39115"/>
                  </a:lnTo>
                  <a:lnTo>
                    <a:pt x="42672" y="41147"/>
                  </a:lnTo>
                  <a:lnTo>
                    <a:pt x="42672" y="42671"/>
                  </a:lnTo>
                  <a:close/>
                </a:path>
                <a:path w="80772" h="82296">
                  <a:moveTo>
                    <a:pt x="40386" y="38861"/>
                  </a:moveTo>
                  <a:lnTo>
                    <a:pt x="39319" y="39014"/>
                  </a:lnTo>
                  <a:lnTo>
                    <a:pt x="39116" y="39115"/>
                  </a:lnTo>
                  <a:lnTo>
                    <a:pt x="38100" y="39623"/>
                  </a:lnTo>
                  <a:lnTo>
                    <a:pt x="38100" y="41147"/>
                  </a:lnTo>
                  <a:lnTo>
                    <a:pt x="38404" y="41757"/>
                  </a:lnTo>
                  <a:lnTo>
                    <a:pt x="38481" y="41528"/>
                  </a:lnTo>
                  <a:lnTo>
                    <a:pt x="38608" y="41147"/>
                  </a:lnTo>
                  <a:lnTo>
                    <a:pt x="38481" y="40766"/>
                  </a:lnTo>
                  <a:lnTo>
                    <a:pt x="38404" y="40538"/>
                  </a:lnTo>
                  <a:lnTo>
                    <a:pt x="39014" y="39319"/>
                  </a:lnTo>
                  <a:lnTo>
                    <a:pt x="39243" y="39242"/>
                  </a:lnTo>
                  <a:lnTo>
                    <a:pt x="40386" y="38861"/>
                  </a:lnTo>
                  <a:close/>
                </a:path>
                <a:path w="80772" h="82296">
                  <a:moveTo>
                    <a:pt x="38100" y="42671"/>
                  </a:moveTo>
                  <a:lnTo>
                    <a:pt x="39116" y="43179"/>
                  </a:lnTo>
                  <a:lnTo>
                    <a:pt x="40386" y="43433"/>
                  </a:lnTo>
                  <a:lnTo>
                    <a:pt x="38862" y="41909"/>
                  </a:lnTo>
                  <a:lnTo>
                    <a:pt x="39014" y="42976"/>
                  </a:lnTo>
                  <a:lnTo>
                    <a:pt x="38100" y="42671"/>
                  </a:lnTo>
                  <a:close/>
                </a:path>
                <a:path w="80772" h="82296">
                  <a:moveTo>
                    <a:pt x="38862" y="40385"/>
                  </a:moveTo>
                  <a:lnTo>
                    <a:pt x="40386" y="38861"/>
                  </a:lnTo>
                  <a:lnTo>
                    <a:pt x="39243" y="39242"/>
                  </a:lnTo>
                  <a:lnTo>
                    <a:pt x="39014" y="39319"/>
                  </a:lnTo>
                  <a:lnTo>
                    <a:pt x="38404" y="40538"/>
                  </a:lnTo>
                  <a:lnTo>
                    <a:pt x="38481" y="40766"/>
                  </a:lnTo>
                  <a:lnTo>
                    <a:pt x="38608" y="41147"/>
                  </a:lnTo>
                  <a:lnTo>
                    <a:pt x="38862" y="40385"/>
                  </a:lnTo>
                  <a:close/>
                </a:path>
                <a:path w="80772" h="82296">
                  <a:moveTo>
                    <a:pt x="40131" y="43688"/>
                  </a:moveTo>
                  <a:lnTo>
                    <a:pt x="40386" y="43433"/>
                  </a:lnTo>
                  <a:lnTo>
                    <a:pt x="39319" y="43281"/>
                  </a:lnTo>
                  <a:lnTo>
                    <a:pt x="39406" y="43760"/>
                  </a:lnTo>
                  <a:lnTo>
                    <a:pt x="38100" y="44195"/>
                  </a:lnTo>
                  <a:lnTo>
                    <a:pt x="38100" y="82295"/>
                  </a:lnTo>
                  <a:lnTo>
                    <a:pt x="39624" y="82295"/>
                  </a:lnTo>
                  <a:lnTo>
                    <a:pt x="39624" y="44195"/>
                  </a:lnTo>
                  <a:lnTo>
                    <a:pt x="39471" y="43738"/>
                  </a:lnTo>
                  <a:lnTo>
                    <a:pt x="39928" y="43586"/>
                  </a:lnTo>
                  <a:lnTo>
                    <a:pt x="40131" y="43688"/>
                  </a:lnTo>
                  <a:close/>
                </a:path>
                <a:path w="80772" h="82296">
                  <a:moveTo>
                    <a:pt x="42672" y="42671"/>
                  </a:moveTo>
                  <a:lnTo>
                    <a:pt x="41757" y="42976"/>
                  </a:lnTo>
                  <a:lnTo>
                    <a:pt x="40843" y="43586"/>
                  </a:lnTo>
                  <a:lnTo>
                    <a:pt x="41148" y="44195"/>
                  </a:lnTo>
                  <a:lnTo>
                    <a:pt x="42672" y="44195"/>
                  </a:lnTo>
                  <a:lnTo>
                    <a:pt x="42672" y="42671"/>
                  </a:lnTo>
                  <a:lnTo>
                    <a:pt x="41529" y="43814"/>
                  </a:lnTo>
                  <a:lnTo>
                    <a:pt x="41365" y="43760"/>
                  </a:lnTo>
                  <a:lnTo>
                    <a:pt x="41656" y="43179"/>
                  </a:lnTo>
                  <a:lnTo>
                    <a:pt x="42672" y="42671"/>
                  </a:lnTo>
                  <a:close/>
                </a:path>
                <a:path w="80772" h="82296">
                  <a:moveTo>
                    <a:pt x="41656" y="43179"/>
                  </a:moveTo>
                  <a:lnTo>
                    <a:pt x="41365" y="43760"/>
                  </a:lnTo>
                  <a:lnTo>
                    <a:pt x="41529" y="43814"/>
                  </a:lnTo>
                  <a:lnTo>
                    <a:pt x="42672" y="42671"/>
                  </a:lnTo>
                  <a:lnTo>
                    <a:pt x="41656" y="43179"/>
                  </a:lnTo>
                  <a:close/>
                </a:path>
                <a:path w="80772" h="82296">
                  <a:moveTo>
                    <a:pt x="62484" y="76199"/>
                  </a:moveTo>
                  <a:lnTo>
                    <a:pt x="62484" y="74675"/>
                  </a:lnTo>
                  <a:lnTo>
                    <a:pt x="65532" y="73151"/>
                  </a:lnTo>
                  <a:lnTo>
                    <a:pt x="68580" y="70103"/>
                  </a:lnTo>
                  <a:lnTo>
                    <a:pt x="70103" y="68579"/>
                  </a:lnTo>
                  <a:lnTo>
                    <a:pt x="73151" y="65531"/>
                  </a:lnTo>
                  <a:lnTo>
                    <a:pt x="74675" y="62483"/>
                  </a:lnTo>
                  <a:lnTo>
                    <a:pt x="77724" y="57911"/>
                  </a:lnTo>
                  <a:lnTo>
                    <a:pt x="77724" y="54863"/>
                  </a:lnTo>
                  <a:lnTo>
                    <a:pt x="79248" y="50291"/>
                  </a:lnTo>
                  <a:lnTo>
                    <a:pt x="80772" y="47243"/>
                  </a:lnTo>
                  <a:lnTo>
                    <a:pt x="80772" y="33527"/>
                  </a:lnTo>
                  <a:lnTo>
                    <a:pt x="79248" y="30479"/>
                  </a:lnTo>
                  <a:lnTo>
                    <a:pt x="77724" y="27431"/>
                  </a:lnTo>
                  <a:lnTo>
                    <a:pt x="77724" y="24383"/>
                  </a:lnTo>
                  <a:lnTo>
                    <a:pt x="74675" y="19811"/>
                  </a:lnTo>
                  <a:lnTo>
                    <a:pt x="73151" y="16763"/>
                  </a:lnTo>
                  <a:lnTo>
                    <a:pt x="70103" y="13715"/>
                  </a:lnTo>
                  <a:lnTo>
                    <a:pt x="68580" y="10667"/>
                  </a:lnTo>
                  <a:lnTo>
                    <a:pt x="65532" y="9143"/>
                  </a:lnTo>
                  <a:lnTo>
                    <a:pt x="62484" y="6095"/>
                  </a:lnTo>
                  <a:lnTo>
                    <a:pt x="57912" y="4571"/>
                  </a:lnTo>
                  <a:lnTo>
                    <a:pt x="54863" y="3047"/>
                  </a:lnTo>
                  <a:lnTo>
                    <a:pt x="50292" y="1523"/>
                  </a:lnTo>
                  <a:lnTo>
                    <a:pt x="47244" y="1523"/>
                  </a:lnTo>
                  <a:lnTo>
                    <a:pt x="42672" y="0"/>
                  </a:lnTo>
                  <a:lnTo>
                    <a:pt x="38100" y="0"/>
                  </a:lnTo>
                  <a:lnTo>
                    <a:pt x="38100" y="38099"/>
                  </a:lnTo>
                  <a:lnTo>
                    <a:pt x="39624" y="38099"/>
                  </a:lnTo>
                  <a:lnTo>
                    <a:pt x="40385" y="38481"/>
                  </a:lnTo>
                  <a:lnTo>
                    <a:pt x="40640" y="38607"/>
                  </a:lnTo>
                  <a:lnTo>
                    <a:pt x="41148" y="38099"/>
                  </a:lnTo>
                  <a:lnTo>
                    <a:pt x="42672" y="38099"/>
                  </a:lnTo>
                  <a:lnTo>
                    <a:pt x="41148" y="38099"/>
                  </a:lnTo>
                  <a:lnTo>
                    <a:pt x="41529" y="38480"/>
                  </a:lnTo>
                  <a:lnTo>
                    <a:pt x="42672" y="39623"/>
                  </a:lnTo>
                  <a:lnTo>
                    <a:pt x="44196" y="41147"/>
                  </a:lnTo>
                  <a:lnTo>
                    <a:pt x="47244" y="80771"/>
                  </a:lnTo>
                  <a:lnTo>
                    <a:pt x="50292" y="80771"/>
                  </a:lnTo>
                  <a:lnTo>
                    <a:pt x="54863" y="79247"/>
                  </a:lnTo>
                  <a:lnTo>
                    <a:pt x="57912" y="77723"/>
                  </a:lnTo>
                  <a:lnTo>
                    <a:pt x="62484" y="76199"/>
                  </a:lnTo>
                  <a:close/>
                </a:path>
                <a:path w="80772" h="82296">
                  <a:moveTo>
                    <a:pt x="39928" y="43586"/>
                  </a:moveTo>
                  <a:lnTo>
                    <a:pt x="39471" y="43738"/>
                  </a:lnTo>
                  <a:lnTo>
                    <a:pt x="39624" y="44195"/>
                  </a:lnTo>
                  <a:lnTo>
                    <a:pt x="40131" y="43688"/>
                  </a:lnTo>
                  <a:lnTo>
                    <a:pt x="39928" y="43586"/>
                  </a:lnTo>
                  <a:close/>
                </a:path>
                <a:path w="80772" h="82296">
                  <a:moveTo>
                    <a:pt x="41656" y="39115"/>
                  </a:moveTo>
                  <a:lnTo>
                    <a:pt x="41365" y="38535"/>
                  </a:lnTo>
                  <a:lnTo>
                    <a:pt x="40843" y="38709"/>
                  </a:lnTo>
                  <a:lnTo>
                    <a:pt x="41656" y="39115"/>
                  </a:lnTo>
                  <a:close/>
                </a:path>
                <a:path w="80772" h="82296">
                  <a:moveTo>
                    <a:pt x="40386" y="43433"/>
                  </a:moveTo>
                  <a:lnTo>
                    <a:pt x="40385" y="43815"/>
                  </a:lnTo>
                  <a:lnTo>
                    <a:pt x="40640" y="43687"/>
                  </a:lnTo>
                  <a:lnTo>
                    <a:pt x="40386" y="43433"/>
                  </a:lnTo>
                  <a:close/>
                </a:path>
              </a:pathLst>
            </a:custGeom>
            <a:solidFill>
              <a:srgbClr val="000000"/>
            </a:solidFill>
          </p:spPr>
          <p:txBody>
            <a:bodyPr wrap="square" lIns="0" tIns="0" rIns="0" bIns="0" rtlCol="0">
              <a:noAutofit/>
            </a:bodyPr>
            <a:lstStyle/>
            <a:p>
              <a:endParaRPr/>
            </a:p>
          </p:txBody>
        </p:sp>
        <p:sp>
          <p:nvSpPr>
            <p:cNvPr id="160" name="object 160"/>
            <p:cNvSpPr/>
            <p:nvPr/>
          </p:nvSpPr>
          <p:spPr>
            <a:xfrm>
              <a:off x="6216396" y="4355592"/>
              <a:ext cx="64007" cy="64007"/>
            </a:xfrm>
            <a:custGeom>
              <a:avLst/>
              <a:gdLst/>
              <a:ahLst/>
              <a:cxnLst/>
              <a:rect l="l" t="t" r="r" b="b"/>
              <a:pathLst>
                <a:path w="64007" h="64008">
                  <a:moveTo>
                    <a:pt x="28955" y="64007"/>
                  </a:moveTo>
                  <a:lnTo>
                    <a:pt x="33527" y="64007"/>
                  </a:lnTo>
                  <a:lnTo>
                    <a:pt x="30479" y="57912"/>
                  </a:lnTo>
                  <a:lnTo>
                    <a:pt x="35051" y="57912"/>
                  </a:lnTo>
                  <a:lnTo>
                    <a:pt x="38100" y="56387"/>
                  </a:lnTo>
                  <a:lnTo>
                    <a:pt x="41148" y="62484"/>
                  </a:lnTo>
                  <a:lnTo>
                    <a:pt x="42671" y="62484"/>
                  </a:lnTo>
                  <a:lnTo>
                    <a:pt x="41148" y="56387"/>
                  </a:lnTo>
                  <a:lnTo>
                    <a:pt x="38100" y="44196"/>
                  </a:lnTo>
                  <a:lnTo>
                    <a:pt x="33527" y="45719"/>
                  </a:lnTo>
                  <a:lnTo>
                    <a:pt x="30479" y="45719"/>
                  </a:lnTo>
                  <a:lnTo>
                    <a:pt x="25400" y="43687"/>
                  </a:lnTo>
                  <a:lnTo>
                    <a:pt x="22859" y="42672"/>
                  </a:lnTo>
                  <a:lnTo>
                    <a:pt x="25907" y="56387"/>
                  </a:lnTo>
                  <a:lnTo>
                    <a:pt x="28955" y="57912"/>
                  </a:lnTo>
                  <a:lnTo>
                    <a:pt x="25907" y="44196"/>
                  </a:lnTo>
                  <a:lnTo>
                    <a:pt x="28955" y="57912"/>
                  </a:lnTo>
                  <a:lnTo>
                    <a:pt x="28955" y="64007"/>
                  </a:lnTo>
                  <a:close/>
                </a:path>
                <a:path w="64007" h="64008">
                  <a:moveTo>
                    <a:pt x="36575" y="38100"/>
                  </a:moveTo>
                  <a:lnTo>
                    <a:pt x="37407" y="36853"/>
                  </a:lnTo>
                  <a:lnTo>
                    <a:pt x="38100" y="35559"/>
                  </a:lnTo>
                  <a:lnTo>
                    <a:pt x="38481" y="35051"/>
                  </a:lnTo>
                  <a:lnTo>
                    <a:pt x="39155" y="32355"/>
                  </a:lnTo>
                  <a:lnTo>
                    <a:pt x="39069" y="31865"/>
                  </a:lnTo>
                  <a:lnTo>
                    <a:pt x="39014" y="32004"/>
                  </a:lnTo>
                  <a:lnTo>
                    <a:pt x="38099" y="34290"/>
                  </a:lnTo>
                  <a:lnTo>
                    <a:pt x="37011" y="37011"/>
                  </a:lnTo>
                  <a:lnTo>
                    <a:pt x="34290" y="38099"/>
                  </a:lnTo>
                  <a:lnTo>
                    <a:pt x="32004" y="39014"/>
                  </a:lnTo>
                  <a:lnTo>
                    <a:pt x="32142" y="39069"/>
                  </a:lnTo>
                  <a:lnTo>
                    <a:pt x="35051" y="38100"/>
                  </a:lnTo>
                  <a:lnTo>
                    <a:pt x="35051" y="39624"/>
                  </a:lnTo>
                  <a:lnTo>
                    <a:pt x="36575" y="38100"/>
                  </a:lnTo>
                  <a:close/>
                </a:path>
                <a:path w="64007" h="64008">
                  <a:moveTo>
                    <a:pt x="44195" y="25907"/>
                  </a:moveTo>
                  <a:lnTo>
                    <a:pt x="42671" y="24384"/>
                  </a:lnTo>
                  <a:lnTo>
                    <a:pt x="42976" y="24993"/>
                  </a:lnTo>
                  <a:lnTo>
                    <a:pt x="44195" y="28956"/>
                  </a:lnTo>
                  <a:lnTo>
                    <a:pt x="45719" y="30480"/>
                  </a:lnTo>
                  <a:lnTo>
                    <a:pt x="45719" y="10668"/>
                  </a:lnTo>
                  <a:lnTo>
                    <a:pt x="42671" y="9143"/>
                  </a:lnTo>
                  <a:lnTo>
                    <a:pt x="42671" y="24384"/>
                  </a:lnTo>
                  <a:lnTo>
                    <a:pt x="44195" y="25907"/>
                  </a:lnTo>
                  <a:close/>
                </a:path>
                <a:path w="64007" h="64008">
                  <a:moveTo>
                    <a:pt x="59436" y="16763"/>
                  </a:moveTo>
                  <a:lnTo>
                    <a:pt x="56387" y="13716"/>
                  </a:lnTo>
                  <a:lnTo>
                    <a:pt x="56387" y="28956"/>
                  </a:lnTo>
                  <a:lnTo>
                    <a:pt x="57912" y="33528"/>
                  </a:lnTo>
                  <a:lnTo>
                    <a:pt x="56387" y="36575"/>
                  </a:lnTo>
                  <a:lnTo>
                    <a:pt x="56387" y="24384"/>
                  </a:lnTo>
                  <a:lnTo>
                    <a:pt x="54863" y="21336"/>
                  </a:lnTo>
                  <a:lnTo>
                    <a:pt x="53339" y="19812"/>
                  </a:lnTo>
                  <a:lnTo>
                    <a:pt x="51815" y="16763"/>
                  </a:lnTo>
                  <a:lnTo>
                    <a:pt x="48767" y="13716"/>
                  </a:lnTo>
                  <a:lnTo>
                    <a:pt x="47243" y="4572"/>
                  </a:lnTo>
                  <a:lnTo>
                    <a:pt x="45719" y="3048"/>
                  </a:lnTo>
                  <a:lnTo>
                    <a:pt x="45719" y="30480"/>
                  </a:lnTo>
                  <a:lnTo>
                    <a:pt x="44195" y="28956"/>
                  </a:lnTo>
                  <a:lnTo>
                    <a:pt x="43688" y="38607"/>
                  </a:lnTo>
                  <a:lnTo>
                    <a:pt x="44195" y="38100"/>
                  </a:lnTo>
                  <a:lnTo>
                    <a:pt x="42671" y="41148"/>
                  </a:lnTo>
                  <a:lnTo>
                    <a:pt x="41148" y="42672"/>
                  </a:lnTo>
                  <a:lnTo>
                    <a:pt x="38608" y="43687"/>
                  </a:lnTo>
                  <a:lnTo>
                    <a:pt x="35051" y="44196"/>
                  </a:lnTo>
                  <a:lnTo>
                    <a:pt x="33527" y="39624"/>
                  </a:lnTo>
                  <a:lnTo>
                    <a:pt x="32004" y="39115"/>
                  </a:lnTo>
                  <a:lnTo>
                    <a:pt x="30479" y="39624"/>
                  </a:lnTo>
                  <a:lnTo>
                    <a:pt x="28955" y="38100"/>
                  </a:lnTo>
                  <a:lnTo>
                    <a:pt x="28955" y="44196"/>
                  </a:lnTo>
                  <a:lnTo>
                    <a:pt x="25400" y="43687"/>
                  </a:lnTo>
                  <a:lnTo>
                    <a:pt x="30479" y="45719"/>
                  </a:lnTo>
                  <a:lnTo>
                    <a:pt x="33527" y="45719"/>
                  </a:lnTo>
                  <a:lnTo>
                    <a:pt x="38100" y="44196"/>
                  </a:lnTo>
                  <a:lnTo>
                    <a:pt x="41148" y="56387"/>
                  </a:lnTo>
                  <a:lnTo>
                    <a:pt x="42671" y="62484"/>
                  </a:lnTo>
                  <a:lnTo>
                    <a:pt x="45719" y="60960"/>
                  </a:lnTo>
                  <a:lnTo>
                    <a:pt x="42671" y="54863"/>
                  </a:lnTo>
                  <a:lnTo>
                    <a:pt x="45719" y="53340"/>
                  </a:lnTo>
                  <a:lnTo>
                    <a:pt x="45719" y="33528"/>
                  </a:lnTo>
                  <a:lnTo>
                    <a:pt x="44195" y="36575"/>
                  </a:lnTo>
                  <a:lnTo>
                    <a:pt x="45719" y="33528"/>
                  </a:lnTo>
                  <a:lnTo>
                    <a:pt x="47243" y="51816"/>
                  </a:lnTo>
                  <a:lnTo>
                    <a:pt x="47243" y="59436"/>
                  </a:lnTo>
                  <a:lnTo>
                    <a:pt x="51815" y="56387"/>
                  </a:lnTo>
                  <a:lnTo>
                    <a:pt x="50291" y="48768"/>
                  </a:lnTo>
                  <a:lnTo>
                    <a:pt x="53339" y="45719"/>
                  </a:lnTo>
                  <a:lnTo>
                    <a:pt x="54863" y="42672"/>
                  </a:lnTo>
                  <a:lnTo>
                    <a:pt x="56387" y="41148"/>
                  </a:lnTo>
                  <a:lnTo>
                    <a:pt x="56387" y="38100"/>
                  </a:lnTo>
                  <a:lnTo>
                    <a:pt x="59436" y="47243"/>
                  </a:lnTo>
                  <a:lnTo>
                    <a:pt x="57912" y="30480"/>
                  </a:lnTo>
                  <a:lnTo>
                    <a:pt x="56387" y="25907"/>
                  </a:lnTo>
                  <a:lnTo>
                    <a:pt x="57912" y="30480"/>
                  </a:lnTo>
                  <a:lnTo>
                    <a:pt x="59436" y="16763"/>
                  </a:lnTo>
                  <a:close/>
                </a:path>
                <a:path w="64007" h="64008">
                  <a:moveTo>
                    <a:pt x="56387" y="36575"/>
                  </a:moveTo>
                  <a:lnTo>
                    <a:pt x="57912" y="33528"/>
                  </a:lnTo>
                  <a:lnTo>
                    <a:pt x="56387" y="28956"/>
                  </a:lnTo>
                  <a:lnTo>
                    <a:pt x="56387" y="24384"/>
                  </a:lnTo>
                  <a:lnTo>
                    <a:pt x="56387" y="36575"/>
                  </a:lnTo>
                  <a:close/>
                </a:path>
                <a:path w="64007" h="64008">
                  <a:moveTo>
                    <a:pt x="45719" y="53340"/>
                  </a:moveTo>
                  <a:lnTo>
                    <a:pt x="42671" y="54863"/>
                  </a:lnTo>
                  <a:lnTo>
                    <a:pt x="45719" y="60960"/>
                  </a:lnTo>
                  <a:lnTo>
                    <a:pt x="47243" y="59436"/>
                  </a:lnTo>
                  <a:lnTo>
                    <a:pt x="47243" y="51816"/>
                  </a:lnTo>
                  <a:lnTo>
                    <a:pt x="45719" y="33528"/>
                  </a:lnTo>
                  <a:lnTo>
                    <a:pt x="45719" y="53340"/>
                  </a:lnTo>
                  <a:close/>
                </a:path>
                <a:path w="64007" h="64008">
                  <a:moveTo>
                    <a:pt x="54863" y="10668"/>
                  </a:moveTo>
                  <a:lnTo>
                    <a:pt x="51815" y="7619"/>
                  </a:lnTo>
                  <a:lnTo>
                    <a:pt x="47243" y="4572"/>
                  </a:lnTo>
                  <a:lnTo>
                    <a:pt x="48767" y="13716"/>
                  </a:lnTo>
                  <a:lnTo>
                    <a:pt x="51815" y="16763"/>
                  </a:lnTo>
                  <a:lnTo>
                    <a:pt x="53339" y="19812"/>
                  </a:lnTo>
                  <a:lnTo>
                    <a:pt x="54863" y="21336"/>
                  </a:lnTo>
                  <a:lnTo>
                    <a:pt x="56387" y="24384"/>
                  </a:lnTo>
                  <a:lnTo>
                    <a:pt x="56387" y="13716"/>
                  </a:lnTo>
                  <a:lnTo>
                    <a:pt x="54863" y="10668"/>
                  </a:lnTo>
                  <a:close/>
                </a:path>
                <a:path w="64007" h="64008">
                  <a:moveTo>
                    <a:pt x="10667" y="9143"/>
                  </a:moveTo>
                  <a:lnTo>
                    <a:pt x="7619" y="12192"/>
                  </a:lnTo>
                  <a:lnTo>
                    <a:pt x="7619" y="25907"/>
                  </a:lnTo>
                  <a:lnTo>
                    <a:pt x="7619" y="12192"/>
                  </a:lnTo>
                  <a:lnTo>
                    <a:pt x="4571" y="16763"/>
                  </a:lnTo>
                  <a:lnTo>
                    <a:pt x="3048" y="18287"/>
                  </a:lnTo>
                  <a:lnTo>
                    <a:pt x="3048" y="21336"/>
                  </a:lnTo>
                  <a:lnTo>
                    <a:pt x="1524" y="24384"/>
                  </a:lnTo>
                  <a:lnTo>
                    <a:pt x="1524" y="28956"/>
                  </a:lnTo>
                  <a:lnTo>
                    <a:pt x="0" y="30480"/>
                  </a:lnTo>
                  <a:lnTo>
                    <a:pt x="0" y="33528"/>
                  </a:lnTo>
                  <a:lnTo>
                    <a:pt x="1524" y="36575"/>
                  </a:lnTo>
                  <a:lnTo>
                    <a:pt x="1524" y="41148"/>
                  </a:lnTo>
                  <a:lnTo>
                    <a:pt x="3048" y="42672"/>
                  </a:lnTo>
                  <a:lnTo>
                    <a:pt x="3048" y="45719"/>
                  </a:lnTo>
                  <a:lnTo>
                    <a:pt x="4571" y="47243"/>
                  </a:lnTo>
                  <a:lnTo>
                    <a:pt x="7619" y="51816"/>
                  </a:lnTo>
                  <a:lnTo>
                    <a:pt x="7619" y="41148"/>
                  </a:lnTo>
                  <a:lnTo>
                    <a:pt x="9143" y="42672"/>
                  </a:lnTo>
                  <a:lnTo>
                    <a:pt x="7619" y="28956"/>
                  </a:lnTo>
                  <a:lnTo>
                    <a:pt x="6095" y="30480"/>
                  </a:lnTo>
                  <a:lnTo>
                    <a:pt x="7619" y="36575"/>
                  </a:lnTo>
                  <a:lnTo>
                    <a:pt x="7619" y="38100"/>
                  </a:lnTo>
                  <a:lnTo>
                    <a:pt x="7619" y="36575"/>
                  </a:lnTo>
                  <a:lnTo>
                    <a:pt x="6095" y="33528"/>
                  </a:lnTo>
                  <a:lnTo>
                    <a:pt x="6095" y="30480"/>
                  </a:lnTo>
                  <a:lnTo>
                    <a:pt x="7619" y="28956"/>
                  </a:lnTo>
                  <a:lnTo>
                    <a:pt x="9143" y="42672"/>
                  </a:lnTo>
                  <a:lnTo>
                    <a:pt x="9143" y="21336"/>
                  </a:lnTo>
                  <a:lnTo>
                    <a:pt x="10667" y="9143"/>
                  </a:lnTo>
                  <a:close/>
                </a:path>
                <a:path w="64007" h="64008">
                  <a:moveTo>
                    <a:pt x="57912" y="30480"/>
                  </a:moveTo>
                  <a:lnTo>
                    <a:pt x="59436" y="47243"/>
                  </a:lnTo>
                  <a:lnTo>
                    <a:pt x="60959" y="45719"/>
                  </a:lnTo>
                  <a:lnTo>
                    <a:pt x="60959" y="42672"/>
                  </a:lnTo>
                  <a:lnTo>
                    <a:pt x="62483" y="41148"/>
                  </a:lnTo>
                  <a:lnTo>
                    <a:pt x="62483" y="36575"/>
                  </a:lnTo>
                  <a:lnTo>
                    <a:pt x="64007" y="33528"/>
                  </a:lnTo>
                  <a:lnTo>
                    <a:pt x="64007" y="30480"/>
                  </a:lnTo>
                  <a:lnTo>
                    <a:pt x="62483" y="28956"/>
                  </a:lnTo>
                  <a:lnTo>
                    <a:pt x="62483" y="24384"/>
                  </a:lnTo>
                  <a:lnTo>
                    <a:pt x="60959" y="21336"/>
                  </a:lnTo>
                  <a:lnTo>
                    <a:pt x="60959" y="19812"/>
                  </a:lnTo>
                  <a:lnTo>
                    <a:pt x="59436" y="16763"/>
                  </a:lnTo>
                  <a:lnTo>
                    <a:pt x="57912" y="30480"/>
                  </a:lnTo>
                  <a:close/>
                </a:path>
                <a:path w="64007" h="64008">
                  <a:moveTo>
                    <a:pt x="56387" y="41148"/>
                  </a:moveTo>
                  <a:lnTo>
                    <a:pt x="54863" y="42672"/>
                  </a:lnTo>
                  <a:lnTo>
                    <a:pt x="53339" y="45719"/>
                  </a:lnTo>
                  <a:lnTo>
                    <a:pt x="50291" y="48768"/>
                  </a:lnTo>
                  <a:lnTo>
                    <a:pt x="51815" y="56387"/>
                  </a:lnTo>
                  <a:lnTo>
                    <a:pt x="53339" y="54863"/>
                  </a:lnTo>
                  <a:lnTo>
                    <a:pt x="56387" y="51816"/>
                  </a:lnTo>
                  <a:lnTo>
                    <a:pt x="59436" y="47243"/>
                  </a:lnTo>
                  <a:lnTo>
                    <a:pt x="56387" y="38100"/>
                  </a:lnTo>
                  <a:lnTo>
                    <a:pt x="56387" y="41148"/>
                  </a:lnTo>
                  <a:close/>
                </a:path>
                <a:path w="64007" h="64008">
                  <a:moveTo>
                    <a:pt x="30479" y="57912"/>
                  </a:moveTo>
                  <a:lnTo>
                    <a:pt x="33527" y="64007"/>
                  </a:lnTo>
                  <a:lnTo>
                    <a:pt x="35051" y="64007"/>
                  </a:lnTo>
                  <a:lnTo>
                    <a:pt x="41148" y="62484"/>
                  </a:lnTo>
                  <a:lnTo>
                    <a:pt x="38100" y="56387"/>
                  </a:lnTo>
                  <a:lnTo>
                    <a:pt x="35051" y="57912"/>
                  </a:lnTo>
                  <a:lnTo>
                    <a:pt x="30479" y="57912"/>
                  </a:lnTo>
                  <a:close/>
                </a:path>
                <a:path w="64007" h="64008">
                  <a:moveTo>
                    <a:pt x="21031" y="24993"/>
                  </a:moveTo>
                  <a:lnTo>
                    <a:pt x="19812" y="25907"/>
                  </a:lnTo>
                  <a:lnTo>
                    <a:pt x="18287" y="10668"/>
                  </a:lnTo>
                  <a:lnTo>
                    <a:pt x="18287" y="53340"/>
                  </a:lnTo>
                  <a:lnTo>
                    <a:pt x="21336" y="62484"/>
                  </a:lnTo>
                  <a:lnTo>
                    <a:pt x="22859" y="62484"/>
                  </a:lnTo>
                  <a:lnTo>
                    <a:pt x="21336" y="54863"/>
                  </a:lnTo>
                  <a:lnTo>
                    <a:pt x="19812" y="38100"/>
                  </a:lnTo>
                  <a:lnTo>
                    <a:pt x="18287" y="33528"/>
                  </a:lnTo>
                  <a:lnTo>
                    <a:pt x="18287" y="30480"/>
                  </a:lnTo>
                  <a:lnTo>
                    <a:pt x="21031" y="24993"/>
                  </a:lnTo>
                  <a:close/>
                </a:path>
                <a:path w="64007" h="64008">
                  <a:moveTo>
                    <a:pt x="12191" y="47243"/>
                  </a:moveTo>
                  <a:lnTo>
                    <a:pt x="16763" y="59436"/>
                  </a:lnTo>
                  <a:lnTo>
                    <a:pt x="15239" y="50292"/>
                  </a:lnTo>
                  <a:lnTo>
                    <a:pt x="15239" y="13716"/>
                  </a:lnTo>
                  <a:lnTo>
                    <a:pt x="12191" y="16763"/>
                  </a:lnTo>
                  <a:lnTo>
                    <a:pt x="10667" y="19812"/>
                  </a:lnTo>
                  <a:lnTo>
                    <a:pt x="10667" y="45719"/>
                  </a:lnTo>
                  <a:lnTo>
                    <a:pt x="12191" y="56387"/>
                  </a:lnTo>
                  <a:lnTo>
                    <a:pt x="16763" y="59436"/>
                  </a:lnTo>
                  <a:lnTo>
                    <a:pt x="12191" y="47243"/>
                  </a:lnTo>
                  <a:close/>
                </a:path>
                <a:path w="64007" h="64008">
                  <a:moveTo>
                    <a:pt x="39014" y="32004"/>
                  </a:moveTo>
                  <a:lnTo>
                    <a:pt x="39069" y="31865"/>
                  </a:lnTo>
                  <a:lnTo>
                    <a:pt x="38269" y="29463"/>
                  </a:lnTo>
                  <a:lnTo>
                    <a:pt x="38099" y="29337"/>
                  </a:lnTo>
                  <a:lnTo>
                    <a:pt x="38099" y="34290"/>
                  </a:lnTo>
                  <a:lnTo>
                    <a:pt x="39014" y="32004"/>
                  </a:lnTo>
                  <a:close/>
                </a:path>
                <a:path w="64007" h="64008">
                  <a:moveTo>
                    <a:pt x="31865" y="39069"/>
                  </a:moveTo>
                  <a:lnTo>
                    <a:pt x="28955" y="38100"/>
                  </a:lnTo>
                  <a:lnTo>
                    <a:pt x="30479" y="39624"/>
                  </a:lnTo>
                  <a:lnTo>
                    <a:pt x="32004" y="39115"/>
                  </a:lnTo>
                  <a:lnTo>
                    <a:pt x="31865" y="39069"/>
                  </a:lnTo>
                  <a:close/>
                </a:path>
                <a:path w="64007" h="64008">
                  <a:moveTo>
                    <a:pt x="19812" y="25907"/>
                  </a:moveTo>
                  <a:lnTo>
                    <a:pt x="21031" y="24993"/>
                  </a:lnTo>
                  <a:lnTo>
                    <a:pt x="21336" y="24384"/>
                  </a:lnTo>
                  <a:lnTo>
                    <a:pt x="21336" y="9143"/>
                  </a:lnTo>
                  <a:lnTo>
                    <a:pt x="18287" y="10668"/>
                  </a:lnTo>
                  <a:lnTo>
                    <a:pt x="19812" y="25907"/>
                  </a:lnTo>
                  <a:close/>
                </a:path>
                <a:path w="64007" h="64008">
                  <a:moveTo>
                    <a:pt x="19812" y="36575"/>
                  </a:moveTo>
                  <a:lnTo>
                    <a:pt x="20320" y="38607"/>
                  </a:lnTo>
                  <a:lnTo>
                    <a:pt x="19812" y="28956"/>
                  </a:lnTo>
                  <a:lnTo>
                    <a:pt x="19812" y="36575"/>
                  </a:lnTo>
                  <a:close/>
                </a:path>
                <a:path w="64007" h="64008">
                  <a:moveTo>
                    <a:pt x="7619" y="36575"/>
                  </a:moveTo>
                  <a:lnTo>
                    <a:pt x="6095" y="30480"/>
                  </a:lnTo>
                  <a:lnTo>
                    <a:pt x="6095" y="33528"/>
                  </a:lnTo>
                  <a:lnTo>
                    <a:pt x="7619" y="36575"/>
                  </a:lnTo>
                  <a:close/>
                </a:path>
                <a:path w="64007" h="64008">
                  <a:moveTo>
                    <a:pt x="39624" y="30480"/>
                  </a:moveTo>
                  <a:lnTo>
                    <a:pt x="39188" y="32221"/>
                  </a:lnTo>
                  <a:lnTo>
                    <a:pt x="39624" y="33528"/>
                  </a:lnTo>
                  <a:lnTo>
                    <a:pt x="38404" y="35356"/>
                  </a:lnTo>
                  <a:lnTo>
                    <a:pt x="38099" y="35814"/>
                  </a:lnTo>
                  <a:lnTo>
                    <a:pt x="38100" y="36575"/>
                  </a:lnTo>
                  <a:lnTo>
                    <a:pt x="38608" y="43687"/>
                  </a:lnTo>
                  <a:lnTo>
                    <a:pt x="41148" y="42672"/>
                  </a:lnTo>
                  <a:lnTo>
                    <a:pt x="42671" y="41148"/>
                  </a:lnTo>
                  <a:lnTo>
                    <a:pt x="44195" y="38100"/>
                  </a:lnTo>
                  <a:lnTo>
                    <a:pt x="43688" y="38607"/>
                  </a:lnTo>
                  <a:lnTo>
                    <a:pt x="44195" y="28956"/>
                  </a:lnTo>
                  <a:lnTo>
                    <a:pt x="42976" y="24993"/>
                  </a:lnTo>
                  <a:lnTo>
                    <a:pt x="42671" y="24384"/>
                  </a:lnTo>
                  <a:lnTo>
                    <a:pt x="42671" y="9143"/>
                  </a:lnTo>
                  <a:lnTo>
                    <a:pt x="45719" y="10668"/>
                  </a:lnTo>
                  <a:lnTo>
                    <a:pt x="45719" y="3048"/>
                  </a:lnTo>
                  <a:lnTo>
                    <a:pt x="42671" y="3048"/>
                  </a:lnTo>
                  <a:lnTo>
                    <a:pt x="41148" y="1524"/>
                  </a:lnTo>
                  <a:lnTo>
                    <a:pt x="35051" y="1524"/>
                  </a:lnTo>
                  <a:lnTo>
                    <a:pt x="33527" y="0"/>
                  </a:lnTo>
                  <a:lnTo>
                    <a:pt x="30479" y="0"/>
                  </a:lnTo>
                  <a:lnTo>
                    <a:pt x="28955" y="1524"/>
                  </a:lnTo>
                  <a:lnTo>
                    <a:pt x="25907" y="7619"/>
                  </a:lnTo>
                  <a:lnTo>
                    <a:pt x="41148" y="7619"/>
                  </a:lnTo>
                  <a:lnTo>
                    <a:pt x="41148" y="22860"/>
                  </a:lnTo>
                  <a:lnTo>
                    <a:pt x="38100" y="21336"/>
                  </a:lnTo>
                  <a:lnTo>
                    <a:pt x="35051" y="19812"/>
                  </a:lnTo>
                  <a:lnTo>
                    <a:pt x="33527" y="19812"/>
                  </a:lnTo>
                  <a:lnTo>
                    <a:pt x="38970" y="21989"/>
                  </a:lnTo>
                  <a:lnTo>
                    <a:pt x="38100" y="27431"/>
                  </a:lnTo>
                  <a:lnTo>
                    <a:pt x="37447" y="27214"/>
                  </a:lnTo>
                  <a:lnTo>
                    <a:pt x="37045" y="27080"/>
                  </a:lnTo>
                  <a:lnTo>
                    <a:pt x="36575" y="25907"/>
                  </a:lnTo>
                  <a:lnTo>
                    <a:pt x="30479" y="25907"/>
                  </a:lnTo>
                  <a:lnTo>
                    <a:pt x="25907" y="27431"/>
                  </a:lnTo>
                  <a:lnTo>
                    <a:pt x="25908" y="29336"/>
                  </a:lnTo>
                  <a:lnTo>
                    <a:pt x="25738" y="29463"/>
                  </a:lnTo>
                  <a:lnTo>
                    <a:pt x="24938" y="31865"/>
                  </a:lnTo>
                  <a:lnTo>
                    <a:pt x="24819" y="32221"/>
                  </a:lnTo>
                  <a:lnTo>
                    <a:pt x="24383" y="30480"/>
                  </a:lnTo>
                  <a:lnTo>
                    <a:pt x="25037" y="21989"/>
                  </a:lnTo>
                  <a:lnTo>
                    <a:pt x="22859" y="22860"/>
                  </a:lnTo>
                  <a:lnTo>
                    <a:pt x="22859" y="1524"/>
                  </a:lnTo>
                  <a:lnTo>
                    <a:pt x="21336" y="3048"/>
                  </a:lnTo>
                  <a:lnTo>
                    <a:pt x="18287" y="3048"/>
                  </a:lnTo>
                  <a:lnTo>
                    <a:pt x="16763" y="4572"/>
                  </a:lnTo>
                  <a:lnTo>
                    <a:pt x="12191" y="7619"/>
                  </a:lnTo>
                  <a:lnTo>
                    <a:pt x="10667" y="9143"/>
                  </a:lnTo>
                  <a:lnTo>
                    <a:pt x="9143" y="21336"/>
                  </a:lnTo>
                  <a:lnTo>
                    <a:pt x="9143" y="42672"/>
                  </a:lnTo>
                  <a:lnTo>
                    <a:pt x="7619" y="41148"/>
                  </a:lnTo>
                  <a:lnTo>
                    <a:pt x="7619" y="51816"/>
                  </a:lnTo>
                  <a:lnTo>
                    <a:pt x="9143" y="53340"/>
                  </a:lnTo>
                  <a:lnTo>
                    <a:pt x="12191" y="56387"/>
                  </a:lnTo>
                  <a:lnTo>
                    <a:pt x="10667" y="45719"/>
                  </a:lnTo>
                  <a:lnTo>
                    <a:pt x="10667" y="19812"/>
                  </a:lnTo>
                  <a:lnTo>
                    <a:pt x="12191" y="16763"/>
                  </a:lnTo>
                  <a:lnTo>
                    <a:pt x="15239" y="13716"/>
                  </a:lnTo>
                  <a:lnTo>
                    <a:pt x="15239" y="50292"/>
                  </a:lnTo>
                  <a:lnTo>
                    <a:pt x="16763" y="59436"/>
                  </a:lnTo>
                  <a:lnTo>
                    <a:pt x="18287" y="60960"/>
                  </a:lnTo>
                  <a:lnTo>
                    <a:pt x="21336" y="62484"/>
                  </a:lnTo>
                  <a:lnTo>
                    <a:pt x="18287" y="53340"/>
                  </a:lnTo>
                  <a:lnTo>
                    <a:pt x="18287" y="10668"/>
                  </a:lnTo>
                  <a:lnTo>
                    <a:pt x="21336" y="9143"/>
                  </a:lnTo>
                  <a:lnTo>
                    <a:pt x="21336" y="24384"/>
                  </a:lnTo>
                  <a:lnTo>
                    <a:pt x="21031" y="24993"/>
                  </a:lnTo>
                  <a:lnTo>
                    <a:pt x="18287" y="30480"/>
                  </a:lnTo>
                  <a:lnTo>
                    <a:pt x="18287" y="33528"/>
                  </a:lnTo>
                  <a:lnTo>
                    <a:pt x="19812" y="38100"/>
                  </a:lnTo>
                  <a:lnTo>
                    <a:pt x="21336" y="54863"/>
                  </a:lnTo>
                  <a:lnTo>
                    <a:pt x="22859" y="62484"/>
                  </a:lnTo>
                  <a:lnTo>
                    <a:pt x="22859" y="56387"/>
                  </a:lnTo>
                  <a:lnTo>
                    <a:pt x="21336" y="41148"/>
                  </a:lnTo>
                  <a:lnTo>
                    <a:pt x="20320" y="38607"/>
                  </a:lnTo>
                  <a:lnTo>
                    <a:pt x="19812" y="36575"/>
                  </a:lnTo>
                  <a:lnTo>
                    <a:pt x="19812" y="28956"/>
                  </a:lnTo>
                  <a:lnTo>
                    <a:pt x="20320" y="38607"/>
                  </a:lnTo>
                  <a:lnTo>
                    <a:pt x="21336" y="41148"/>
                  </a:lnTo>
                  <a:lnTo>
                    <a:pt x="22859" y="56387"/>
                  </a:lnTo>
                  <a:lnTo>
                    <a:pt x="28955" y="64007"/>
                  </a:lnTo>
                  <a:lnTo>
                    <a:pt x="28955" y="57912"/>
                  </a:lnTo>
                  <a:lnTo>
                    <a:pt x="25907" y="56387"/>
                  </a:lnTo>
                  <a:lnTo>
                    <a:pt x="22859" y="42672"/>
                  </a:lnTo>
                  <a:lnTo>
                    <a:pt x="25400" y="43687"/>
                  </a:lnTo>
                  <a:lnTo>
                    <a:pt x="24383" y="33528"/>
                  </a:lnTo>
                  <a:lnTo>
                    <a:pt x="24892" y="32511"/>
                  </a:lnTo>
                  <a:lnTo>
                    <a:pt x="25061" y="32173"/>
                  </a:lnTo>
                  <a:lnTo>
                    <a:pt x="25527" y="35051"/>
                  </a:lnTo>
                  <a:lnTo>
                    <a:pt x="25603" y="35356"/>
                  </a:lnTo>
                  <a:lnTo>
                    <a:pt x="25907" y="36575"/>
                  </a:lnTo>
                  <a:lnTo>
                    <a:pt x="27431" y="38100"/>
                  </a:lnTo>
                  <a:lnTo>
                    <a:pt x="26996" y="37011"/>
                  </a:lnTo>
                  <a:lnTo>
                    <a:pt x="25908" y="34289"/>
                  </a:lnTo>
                  <a:lnTo>
                    <a:pt x="26996" y="37011"/>
                  </a:lnTo>
                  <a:lnTo>
                    <a:pt x="26600" y="36853"/>
                  </a:lnTo>
                  <a:lnTo>
                    <a:pt x="25907" y="35814"/>
                  </a:lnTo>
                  <a:lnTo>
                    <a:pt x="25908" y="30479"/>
                  </a:lnTo>
                  <a:lnTo>
                    <a:pt x="26822" y="28651"/>
                  </a:lnTo>
                  <a:lnTo>
                    <a:pt x="27431" y="27431"/>
                  </a:lnTo>
                  <a:lnTo>
                    <a:pt x="29371" y="26739"/>
                  </a:lnTo>
                  <a:lnTo>
                    <a:pt x="32004" y="26212"/>
                  </a:lnTo>
                  <a:lnTo>
                    <a:pt x="34636" y="26739"/>
                  </a:lnTo>
                  <a:lnTo>
                    <a:pt x="37105" y="27233"/>
                  </a:lnTo>
                  <a:lnTo>
                    <a:pt x="37514" y="27314"/>
                  </a:lnTo>
                  <a:lnTo>
                    <a:pt x="38100" y="28956"/>
                  </a:lnTo>
                  <a:lnTo>
                    <a:pt x="39624" y="30480"/>
                  </a:lnTo>
                  <a:close/>
                </a:path>
                <a:path w="64007" h="64008">
                  <a:moveTo>
                    <a:pt x="22859" y="56387"/>
                  </a:moveTo>
                  <a:lnTo>
                    <a:pt x="22859" y="62484"/>
                  </a:lnTo>
                  <a:lnTo>
                    <a:pt x="28955" y="64007"/>
                  </a:lnTo>
                  <a:lnTo>
                    <a:pt x="22859" y="56387"/>
                  </a:lnTo>
                  <a:close/>
                </a:path>
                <a:path w="64007" h="64008">
                  <a:moveTo>
                    <a:pt x="7619" y="12192"/>
                  </a:moveTo>
                  <a:lnTo>
                    <a:pt x="7619" y="25907"/>
                  </a:lnTo>
                  <a:lnTo>
                    <a:pt x="7619" y="12192"/>
                  </a:lnTo>
                  <a:close/>
                </a:path>
                <a:path w="64007" h="64008">
                  <a:moveTo>
                    <a:pt x="29371" y="26739"/>
                  </a:moveTo>
                  <a:lnTo>
                    <a:pt x="27431" y="27431"/>
                  </a:lnTo>
                  <a:lnTo>
                    <a:pt x="26822" y="28651"/>
                  </a:lnTo>
                  <a:lnTo>
                    <a:pt x="29371" y="26739"/>
                  </a:lnTo>
                  <a:close/>
                </a:path>
                <a:path w="64007" h="64008">
                  <a:moveTo>
                    <a:pt x="25061" y="32173"/>
                  </a:moveTo>
                  <a:lnTo>
                    <a:pt x="24892" y="32511"/>
                  </a:lnTo>
                  <a:lnTo>
                    <a:pt x="24383" y="33528"/>
                  </a:lnTo>
                  <a:lnTo>
                    <a:pt x="25400" y="43687"/>
                  </a:lnTo>
                  <a:lnTo>
                    <a:pt x="28955" y="44196"/>
                  </a:lnTo>
                  <a:lnTo>
                    <a:pt x="28955" y="38100"/>
                  </a:lnTo>
                  <a:lnTo>
                    <a:pt x="31865" y="39069"/>
                  </a:lnTo>
                  <a:lnTo>
                    <a:pt x="32004" y="39115"/>
                  </a:lnTo>
                  <a:lnTo>
                    <a:pt x="33527" y="39624"/>
                  </a:lnTo>
                  <a:lnTo>
                    <a:pt x="35051" y="44196"/>
                  </a:lnTo>
                  <a:lnTo>
                    <a:pt x="38608" y="43687"/>
                  </a:lnTo>
                  <a:lnTo>
                    <a:pt x="38100" y="36575"/>
                  </a:lnTo>
                  <a:lnTo>
                    <a:pt x="38099" y="35814"/>
                  </a:lnTo>
                  <a:lnTo>
                    <a:pt x="38404" y="35356"/>
                  </a:lnTo>
                  <a:lnTo>
                    <a:pt x="39624" y="33528"/>
                  </a:lnTo>
                  <a:lnTo>
                    <a:pt x="39188" y="32221"/>
                  </a:lnTo>
                  <a:lnTo>
                    <a:pt x="39624" y="30480"/>
                  </a:lnTo>
                  <a:lnTo>
                    <a:pt x="38100" y="28956"/>
                  </a:lnTo>
                  <a:lnTo>
                    <a:pt x="37514" y="27314"/>
                  </a:lnTo>
                  <a:lnTo>
                    <a:pt x="37105" y="27233"/>
                  </a:lnTo>
                  <a:lnTo>
                    <a:pt x="34636" y="26739"/>
                  </a:lnTo>
                  <a:lnTo>
                    <a:pt x="37882" y="29173"/>
                  </a:lnTo>
                  <a:lnTo>
                    <a:pt x="38099" y="29718"/>
                  </a:lnTo>
                  <a:lnTo>
                    <a:pt x="38099" y="29337"/>
                  </a:lnTo>
                  <a:lnTo>
                    <a:pt x="38269" y="29463"/>
                  </a:lnTo>
                  <a:lnTo>
                    <a:pt x="39069" y="31865"/>
                  </a:lnTo>
                  <a:lnTo>
                    <a:pt x="39155" y="32355"/>
                  </a:lnTo>
                  <a:lnTo>
                    <a:pt x="38481" y="35051"/>
                  </a:lnTo>
                  <a:lnTo>
                    <a:pt x="38100" y="35559"/>
                  </a:lnTo>
                  <a:lnTo>
                    <a:pt x="37407" y="36853"/>
                  </a:lnTo>
                  <a:lnTo>
                    <a:pt x="36575" y="38100"/>
                  </a:lnTo>
                  <a:lnTo>
                    <a:pt x="35051" y="39624"/>
                  </a:lnTo>
                  <a:lnTo>
                    <a:pt x="35051" y="38100"/>
                  </a:lnTo>
                  <a:lnTo>
                    <a:pt x="32142" y="39069"/>
                  </a:lnTo>
                  <a:lnTo>
                    <a:pt x="32004" y="39014"/>
                  </a:lnTo>
                  <a:lnTo>
                    <a:pt x="34290" y="38099"/>
                  </a:lnTo>
                  <a:lnTo>
                    <a:pt x="29717" y="38100"/>
                  </a:lnTo>
                  <a:lnTo>
                    <a:pt x="26996" y="37011"/>
                  </a:lnTo>
                  <a:lnTo>
                    <a:pt x="27431" y="38100"/>
                  </a:lnTo>
                  <a:lnTo>
                    <a:pt x="25907" y="36575"/>
                  </a:lnTo>
                  <a:lnTo>
                    <a:pt x="25603" y="35356"/>
                  </a:lnTo>
                  <a:lnTo>
                    <a:pt x="25527" y="35051"/>
                  </a:lnTo>
                  <a:lnTo>
                    <a:pt x="25061" y="32173"/>
                  </a:lnTo>
                  <a:close/>
                </a:path>
                <a:path w="64007" h="64008">
                  <a:moveTo>
                    <a:pt x="22859" y="7619"/>
                  </a:moveTo>
                  <a:lnTo>
                    <a:pt x="22859" y="22860"/>
                  </a:lnTo>
                  <a:lnTo>
                    <a:pt x="25037" y="21989"/>
                  </a:lnTo>
                  <a:lnTo>
                    <a:pt x="24383" y="30480"/>
                  </a:lnTo>
                  <a:lnTo>
                    <a:pt x="24819" y="32221"/>
                  </a:lnTo>
                  <a:lnTo>
                    <a:pt x="24938" y="31865"/>
                  </a:lnTo>
                  <a:lnTo>
                    <a:pt x="25738" y="29463"/>
                  </a:lnTo>
                  <a:lnTo>
                    <a:pt x="25908" y="29336"/>
                  </a:lnTo>
                  <a:lnTo>
                    <a:pt x="25907" y="27431"/>
                  </a:lnTo>
                  <a:lnTo>
                    <a:pt x="30479" y="25907"/>
                  </a:lnTo>
                  <a:lnTo>
                    <a:pt x="36575" y="25907"/>
                  </a:lnTo>
                  <a:lnTo>
                    <a:pt x="37045" y="27080"/>
                  </a:lnTo>
                  <a:lnTo>
                    <a:pt x="37447" y="27214"/>
                  </a:lnTo>
                  <a:lnTo>
                    <a:pt x="38100" y="27431"/>
                  </a:lnTo>
                  <a:lnTo>
                    <a:pt x="38970" y="21989"/>
                  </a:lnTo>
                  <a:lnTo>
                    <a:pt x="33527" y="19812"/>
                  </a:lnTo>
                  <a:lnTo>
                    <a:pt x="30479" y="19812"/>
                  </a:lnTo>
                  <a:lnTo>
                    <a:pt x="28955" y="25907"/>
                  </a:lnTo>
                  <a:lnTo>
                    <a:pt x="30479" y="19812"/>
                  </a:lnTo>
                  <a:lnTo>
                    <a:pt x="28955" y="19812"/>
                  </a:lnTo>
                  <a:lnTo>
                    <a:pt x="25907" y="21336"/>
                  </a:lnTo>
                  <a:lnTo>
                    <a:pt x="22859" y="7619"/>
                  </a:lnTo>
                  <a:close/>
                </a:path>
                <a:path w="64007" h="64008">
                  <a:moveTo>
                    <a:pt x="25907" y="35560"/>
                  </a:moveTo>
                  <a:lnTo>
                    <a:pt x="25907" y="35814"/>
                  </a:lnTo>
                  <a:lnTo>
                    <a:pt x="26600" y="36853"/>
                  </a:lnTo>
                  <a:lnTo>
                    <a:pt x="26996" y="37011"/>
                  </a:lnTo>
                  <a:lnTo>
                    <a:pt x="25908" y="34289"/>
                  </a:lnTo>
                  <a:lnTo>
                    <a:pt x="25907" y="35560"/>
                  </a:lnTo>
                  <a:close/>
                </a:path>
                <a:path w="64007" h="64008">
                  <a:moveTo>
                    <a:pt x="22859" y="7619"/>
                  </a:moveTo>
                  <a:lnTo>
                    <a:pt x="25907" y="21336"/>
                  </a:lnTo>
                  <a:lnTo>
                    <a:pt x="28955" y="19812"/>
                  </a:lnTo>
                  <a:lnTo>
                    <a:pt x="35051" y="19812"/>
                  </a:lnTo>
                  <a:lnTo>
                    <a:pt x="38100" y="21336"/>
                  </a:lnTo>
                  <a:lnTo>
                    <a:pt x="41148" y="22860"/>
                  </a:lnTo>
                  <a:lnTo>
                    <a:pt x="41148" y="7619"/>
                  </a:lnTo>
                  <a:lnTo>
                    <a:pt x="25907" y="7619"/>
                  </a:lnTo>
                  <a:lnTo>
                    <a:pt x="28955" y="1524"/>
                  </a:lnTo>
                  <a:lnTo>
                    <a:pt x="22859" y="1524"/>
                  </a:lnTo>
                  <a:lnTo>
                    <a:pt x="22859" y="7619"/>
                  </a:lnTo>
                  <a:close/>
                </a:path>
              </a:pathLst>
            </a:custGeom>
            <a:solidFill>
              <a:srgbClr val="000000"/>
            </a:solidFill>
          </p:spPr>
          <p:txBody>
            <a:bodyPr wrap="square" lIns="0" tIns="0" rIns="0" bIns="0" rtlCol="0">
              <a:noAutofit/>
            </a:bodyPr>
            <a:lstStyle/>
            <a:p>
              <a:endParaRPr/>
            </a:p>
          </p:txBody>
        </p:sp>
        <p:sp>
          <p:nvSpPr>
            <p:cNvPr id="162" name="object 162"/>
            <p:cNvSpPr/>
            <p:nvPr/>
          </p:nvSpPr>
          <p:spPr>
            <a:xfrm>
              <a:off x="6825996" y="3493007"/>
              <a:ext cx="1517903" cy="848868"/>
            </a:xfrm>
            <a:custGeom>
              <a:avLst/>
              <a:gdLst/>
              <a:ahLst/>
              <a:cxnLst/>
              <a:rect l="l" t="t" r="r" b="b"/>
              <a:pathLst>
                <a:path w="1517903" h="848868">
                  <a:moveTo>
                    <a:pt x="41148" y="278892"/>
                  </a:moveTo>
                  <a:lnTo>
                    <a:pt x="33527" y="248412"/>
                  </a:lnTo>
                  <a:lnTo>
                    <a:pt x="27431" y="219456"/>
                  </a:lnTo>
                  <a:lnTo>
                    <a:pt x="22859" y="188976"/>
                  </a:lnTo>
                  <a:lnTo>
                    <a:pt x="19811" y="156972"/>
                  </a:lnTo>
                  <a:lnTo>
                    <a:pt x="18287" y="126492"/>
                  </a:lnTo>
                  <a:lnTo>
                    <a:pt x="15239" y="0"/>
                  </a:lnTo>
                  <a:lnTo>
                    <a:pt x="9144" y="30480"/>
                  </a:lnTo>
                  <a:lnTo>
                    <a:pt x="3048" y="62484"/>
                  </a:lnTo>
                  <a:lnTo>
                    <a:pt x="0" y="94487"/>
                  </a:lnTo>
                  <a:lnTo>
                    <a:pt x="0" y="160020"/>
                  </a:lnTo>
                  <a:lnTo>
                    <a:pt x="3048" y="192024"/>
                  </a:lnTo>
                  <a:lnTo>
                    <a:pt x="9144" y="222504"/>
                  </a:lnTo>
                  <a:lnTo>
                    <a:pt x="15239" y="254508"/>
                  </a:lnTo>
                  <a:lnTo>
                    <a:pt x="24383" y="284988"/>
                  </a:lnTo>
                  <a:lnTo>
                    <a:pt x="33527" y="315468"/>
                  </a:lnTo>
                  <a:lnTo>
                    <a:pt x="45720" y="344424"/>
                  </a:lnTo>
                  <a:lnTo>
                    <a:pt x="41148" y="278892"/>
                  </a:lnTo>
                  <a:close/>
                </a:path>
                <a:path w="1517903" h="848868">
                  <a:moveTo>
                    <a:pt x="798576" y="755904"/>
                  </a:moveTo>
                  <a:lnTo>
                    <a:pt x="836676" y="752856"/>
                  </a:lnTo>
                  <a:lnTo>
                    <a:pt x="874776" y="749808"/>
                  </a:lnTo>
                  <a:lnTo>
                    <a:pt x="911351" y="743712"/>
                  </a:lnTo>
                  <a:lnTo>
                    <a:pt x="949451" y="737616"/>
                  </a:lnTo>
                  <a:lnTo>
                    <a:pt x="984503" y="728472"/>
                  </a:lnTo>
                  <a:lnTo>
                    <a:pt x="1019555" y="719328"/>
                  </a:lnTo>
                  <a:lnTo>
                    <a:pt x="1054607" y="707136"/>
                  </a:lnTo>
                  <a:lnTo>
                    <a:pt x="1088135" y="694944"/>
                  </a:lnTo>
                  <a:lnTo>
                    <a:pt x="1120139" y="681228"/>
                  </a:lnTo>
                  <a:lnTo>
                    <a:pt x="1152144" y="665988"/>
                  </a:lnTo>
                  <a:lnTo>
                    <a:pt x="1182624" y="649224"/>
                  </a:lnTo>
                  <a:lnTo>
                    <a:pt x="1213103" y="632460"/>
                  </a:lnTo>
                  <a:lnTo>
                    <a:pt x="1242059" y="612648"/>
                  </a:lnTo>
                  <a:lnTo>
                    <a:pt x="1269492" y="592836"/>
                  </a:lnTo>
                  <a:lnTo>
                    <a:pt x="1295400" y="573024"/>
                  </a:lnTo>
                  <a:lnTo>
                    <a:pt x="1321307" y="550164"/>
                  </a:lnTo>
                  <a:lnTo>
                    <a:pt x="1344168" y="527304"/>
                  </a:lnTo>
                  <a:lnTo>
                    <a:pt x="1367027" y="504444"/>
                  </a:lnTo>
                  <a:lnTo>
                    <a:pt x="1388363" y="480060"/>
                  </a:lnTo>
                  <a:lnTo>
                    <a:pt x="1408176" y="454152"/>
                  </a:lnTo>
                  <a:lnTo>
                    <a:pt x="1426463" y="426720"/>
                  </a:lnTo>
                  <a:lnTo>
                    <a:pt x="1443227" y="400812"/>
                  </a:lnTo>
                  <a:lnTo>
                    <a:pt x="1458468" y="371856"/>
                  </a:lnTo>
                  <a:lnTo>
                    <a:pt x="1472183" y="342900"/>
                  </a:lnTo>
                  <a:lnTo>
                    <a:pt x="1484376" y="313944"/>
                  </a:lnTo>
                  <a:lnTo>
                    <a:pt x="1495044" y="284988"/>
                  </a:lnTo>
                  <a:lnTo>
                    <a:pt x="1502663" y="252984"/>
                  </a:lnTo>
                  <a:lnTo>
                    <a:pt x="1510283" y="222504"/>
                  </a:lnTo>
                  <a:lnTo>
                    <a:pt x="1514855" y="190500"/>
                  </a:lnTo>
                  <a:lnTo>
                    <a:pt x="1517903" y="158496"/>
                  </a:lnTo>
                  <a:lnTo>
                    <a:pt x="1517903" y="92963"/>
                  </a:lnTo>
                  <a:lnTo>
                    <a:pt x="1514855" y="60960"/>
                  </a:lnTo>
                  <a:lnTo>
                    <a:pt x="1510283" y="30480"/>
                  </a:lnTo>
                  <a:lnTo>
                    <a:pt x="1502663" y="-1524"/>
                  </a:lnTo>
                  <a:lnTo>
                    <a:pt x="1495044" y="-32003"/>
                  </a:lnTo>
                  <a:lnTo>
                    <a:pt x="1484376" y="-60959"/>
                  </a:lnTo>
                  <a:lnTo>
                    <a:pt x="1482547" y="-65531"/>
                  </a:lnTo>
                  <a:lnTo>
                    <a:pt x="1461939" y="-65531"/>
                  </a:lnTo>
                  <a:lnTo>
                    <a:pt x="1466087" y="-54863"/>
                  </a:lnTo>
                  <a:lnTo>
                    <a:pt x="1476755" y="-25907"/>
                  </a:lnTo>
                  <a:lnTo>
                    <a:pt x="1484376" y="4572"/>
                  </a:lnTo>
                  <a:lnTo>
                    <a:pt x="1490472" y="33528"/>
                  </a:lnTo>
                  <a:lnTo>
                    <a:pt x="1495044" y="64008"/>
                  </a:lnTo>
                  <a:lnTo>
                    <a:pt x="1498092" y="96012"/>
                  </a:lnTo>
                  <a:lnTo>
                    <a:pt x="1499615" y="126492"/>
                  </a:lnTo>
                  <a:lnTo>
                    <a:pt x="1498092" y="158496"/>
                  </a:lnTo>
                  <a:lnTo>
                    <a:pt x="1495044" y="188976"/>
                  </a:lnTo>
                  <a:lnTo>
                    <a:pt x="1490472" y="219456"/>
                  </a:lnTo>
                  <a:lnTo>
                    <a:pt x="1484376" y="249936"/>
                  </a:lnTo>
                  <a:lnTo>
                    <a:pt x="1476755" y="278892"/>
                  </a:lnTo>
                  <a:lnTo>
                    <a:pt x="1466087" y="307848"/>
                  </a:lnTo>
                  <a:lnTo>
                    <a:pt x="1455420" y="336804"/>
                  </a:lnTo>
                  <a:lnTo>
                    <a:pt x="1441703" y="364236"/>
                  </a:lnTo>
                  <a:lnTo>
                    <a:pt x="1426463" y="391668"/>
                  </a:lnTo>
                  <a:lnTo>
                    <a:pt x="1411224" y="417576"/>
                  </a:lnTo>
                  <a:lnTo>
                    <a:pt x="1392935" y="443484"/>
                  </a:lnTo>
                  <a:lnTo>
                    <a:pt x="1373124" y="467868"/>
                  </a:lnTo>
                  <a:lnTo>
                    <a:pt x="1353311" y="492252"/>
                  </a:lnTo>
                  <a:lnTo>
                    <a:pt x="1330452" y="515112"/>
                  </a:lnTo>
                  <a:lnTo>
                    <a:pt x="1307592" y="536448"/>
                  </a:lnTo>
                  <a:lnTo>
                    <a:pt x="1283207" y="557784"/>
                  </a:lnTo>
                  <a:lnTo>
                    <a:pt x="1257300" y="579120"/>
                  </a:lnTo>
                  <a:lnTo>
                    <a:pt x="1231392" y="597408"/>
                  </a:lnTo>
                  <a:lnTo>
                    <a:pt x="1202435" y="615696"/>
                  </a:lnTo>
                  <a:lnTo>
                    <a:pt x="1173479" y="632460"/>
                  </a:lnTo>
                  <a:lnTo>
                    <a:pt x="1143000" y="649224"/>
                  </a:lnTo>
                  <a:lnTo>
                    <a:pt x="1112520" y="664464"/>
                  </a:lnTo>
                  <a:lnTo>
                    <a:pt x="1080515" y="676656"/>
                  </a:lnTo>
                  <a:lnTo>
                    <a:pt x="1046987" y="688848"/>
                  </a:lnTo>
                  <a:lnTo>
                    <a:pt x="1013459" y="701040"/>
                  </a:lnTo>
                  <a:lnTo>
                    <a:pt x="979931" y="710184"/>
                  </a:lnTo>
                  <a:lnTo>
                    <a:pt x="944879" y="717804"/>
                  </a:lnTo>
                  <a:lnTo>
                    <a:pt x="908303" y="725424"/>
                  </a:lnTo>
                  <a:lnTo>
                    <a:pt x="871727" y="729996"/>
                  </a:lnTo>
                  <a:lnTo>
                    <a:pt x="835151" y="734568"/>
                  </a:lnTo>
                  <a:lnTo>
                    <a:pt x="797051" y="737616"/>
                  </a:lnTo>
                  <a:lnTo>
                    <a:pt x="720851" y="737616"/>
                  </a:lnTo>
                  <a:lnTo>
                    <a:pt x="682751" y="734568"/>
                  </a:lnTo>
                  <a:lnTo>
                    <a:pt x="646176" y="729996"/>
                  </a:lnTo>
                  <a:lnTo>
                    <a:pt x="609600" y="725424"/>
                  </a:lnTo>
                  <a:lnTo>
                    <a:pt x="573024" y="717804"/>
                  </a:lnTo>
                  <a:lnTo>
                    <a:pt x="537972" y="710184"/>
                  </a:lnTo>
                  <a:lnTo>
                    <a:pt x="504444" y="701040"/>
                  </a:lnTo>
                  <a:lnTo>
                    <a:pt x="470915" y="688848"/>
                  </a:lnTo>
                  <a:lnTo>
                    <a:pt x="437387" y="676656"/>
                  </a:lnTo>
                  <a:lnTo>
                    <a:pt x="405383" y="662940"/>
                  </a:lnTo>
                  <a:lnTo>
                    <a:pt x="374903" y="649224"/>
                  </a:lnTo>
                  <a:lnTo>
                    <a:pt x="344424" y="632460"/>
                  </a:lnTo>
                  <a:lnTo>
                    <a:pt x="315468" y="615696"/>
                  </a:lnTo>
                  <a:lnTo>
                    <a:pt x="286511" y="597408"/>
                  </a:lnTo>
                  <a:lnTo>
                    <a:pt x="260603" y="577596"/>
                  </a:lnTo>
                  <a:lnTo>
                    <a:pt x="234696" y="557784"/>
                  </a:lnTo>
                  <a:lnTo>
                    <a:pt x="210311" y="536448"/>
                  </a:lnTo>
                  <a:lnTo>
                    <a:pt x="187451" y="515112"/>
                  </a:lnTo>
                  <a:lnTo>
                    <a:pt x="164592" y="490728"/>
                  </a:lnTo>
                  <a:lnTo>
                    <a:pt x="144779" y="467868"/>
                  </a:lnTo>
                  <a:lnTo>
                    <a:pt x="124968" y="441960"/>
                  </a:lnTo>
                  <a:lnTo>
                    <a:pt x="108203" y="417576"/>
                  </a:lnTo>
                  <a:lnTo>
                    <a:pt x="91439" y="390144"/>
                  </a:lnTo>
                  <a:lnTo>
                    <a:pt x="76200" y="364236"/>
                  </a:lnTo>
                  <a:lnTo>
                    <a:pt x="64007" y="335280"/>
                  </a:lnTo>
                  <a:lnTo>
                    <a:pt x="51815" y="307848"/>
                  </a:lnTo>
                  <a:lnTo>
                    <a:pt x="41148" y="278892"/>
                  </a:lnTo>
                  <a:lnTo>
                    <a:pt x="45720" y="344424"/>
                  </a:lnTo>
                  <a:lnTo>
                    <a:pt x="59435" y="373380"/>
                  </a:lnTo>
                  <a:lnTo>
                    <a:pt x="74675" y="400812"/>
                  </a:lnTo>
                  <a:lnTo>
                    <a:pt x="91439" y="428244"/>
                  </a:lnTo>
                  <a:lnTo>
                    <a:pt x="109727" y="454152"/>
                  </a:lnTo>
                  <a:lnTo>
                    <a:pt x="129539" y="480060"/>
                  </a:lnTo>
                  <a:lnTo>
                    <a:pt x="150875" y="504444"/>
                  </a:lnTo>
                  <a:lnTo>
                    <a:pt x="173735" y="528828"/>
                  </a:lnTo>
                  <a:lnTo>
                    <a:pt x="198120" y="551688"/>
                  </a:lnTo>
                  <a:lnTo>
                    <a:pt x="222503" y="573024"/>
                  </a:lnTo>
                  <a:lnTo>
                    <a:pt x="249935" y="594360"/>
                  </a:lnTo>
                  <a:lnTo>
                    <a:pt x="277368" y="614172"/>
                  </a:lnTo>
                  <a:lnTo>
                    <a:pt x="306324" y="632460"/>
                  </a:lnTo>
                  <a:lnTo>
                    <a:pt x="335279" y="649224"/>
                  </a:lnTo>
                  <a:lnTo>
                    <a:pt x="365759" y="665988"/>
                  </a:lnTo>
                  <a:lnTo>
                    <a:pt x="397763" y="681228"/>
                  </a:lnTo>
                  <a:lnTo>
                    <a:pt x="431292" y="694944"/>
                  </a:lnTo>
                  <a:lnTo>
                    <a:pt x="464820" y="707136"/>
                  </a:lnTo>
                  <a:lnTo>
                    <a:pt x="498348" y="719328"/>
                  </a:lnTo>
                  <a:lnTo>
                    <a:pt x="533400" y="728472"/>
                  </a:lnTo>
                  <a:lnTo>
                    <a:pt x="569976" y="737616"/>
                  </a:lnTo>
                  <a:lnTo>
                    <a:pt x="606551" y="743712"/>
                  </a:lnTo>
                  <a:lnTo>
                    <a:pt x="644651" y="749808"/>
                  </a:lnTo>
                  <a:lnTo>
                    <a:pt x="681227" y="752856"/>
                  </a:lnTo>
                  <a:lnTo>
                    <a:pt x="720851" y="755904"/>
                  </a:lnTo>
                  <a:lnTo>
                    <a:pt x="758951" y="757428"/>
                  </a:lnTo>
                  <a:lnTo>
                    <a:pt x="798576" y="755904"/>
                  </a:lnTo>
                  <a:close/>
                </a:path>
                <a:path w="1517903" h="848868">
                  <a:moveTo>
                    <a:pt x="19811" y="94487"/>
                  </a:moveTo>
                  <a:lnTo>
                    <a:pt x="22859" y="64008"/>
                  </a:lnTo>
                  <a:lnTo>
                    <a:pt x="27431" y="33528"/>
                  </a:lnTo>
                  <a:lnTo>
                    <a:pt x="33527" y="3048"/>
                  </a:lnTo>
                  <a:lnTo>
                    <a:pt x="42672" y="-25907"/>
                  </a:lnTo>
                  <a:lnTo>
                    <a:pt x="51815" y="-54863"/>
                  </a:lnTo>
                  <a:lnTo>
                    <a:pt x="56307" y="-65531"/>
                  </a:lnTo>
                  <a:lnTo>
                    <a:pt x="35453" y="-65531"/>
                  </a:lnTo>
                  <a:lnTo>
                    <a:pt x="33527" y="-60959"/>
                  </a:lnTo>
                  <a:lnTo>
                    <a:pt x="24383" y="-30479"/>
                  </a:lnTo>
                  <a:lnTo>
                    <a:pt x="15239" y="0"/>
                  </a:lnTo>
                  <a:lnTo>
                    <a:pt x="18287" y="126492"/>
                  </a:lnTo>
                  <a:lnTo>
                    <a:pt x="19811" y="94487"/>
                  </a:lnTo>
                  <a:close/>
                </a:path>
              </a:pathLst>
            </a:custGeom>
            <a:solidFill>
              <a:srgbClr val="FE6600"/>
            </a:solidFill>
          </p:spPr>
          <p:txBody>
            <a:bodyPr wrap="square" lIns="0" tIns="0" rIns="0" bIns="0" rtlCol="0">
              <a:noAutofit/>
            </a:bodyPr>
            <a:lstStyle/>
            <a:p>
              <a:endParaRPr/>
            </a:p>
          </p:txBody>
        </p:sp>
        <p:sp>
          <p:nvSpPr>
            <p:cNvPr id="163" name="object 163"/>
            <p:cNvSpPr/>
            <p:nvPr/>
          </p:nvSpPr>
          <p:spPr>
            <a:xfrm>
              <a:off x="7507224" y="4126991"/>
              <a:ext cx="42672" cy="42672"/>
            </a:xfrm>
            <a:custGeom>
              <a:avLst/>
              <a:gdLst/>
              <a:ahLst/>
              <a:cxnLst/>
              <a:rect l="l" t="t" r="r" b="b"/>
              <a:pathLst>
                <a:path w="42672" h="42672">
                  <a:moveTo>
                    <a:pt x="0" y="21336"/>
                  </a:moveTo>
                  <a:lnTo>
                    <a:pt x="758" y="26869"/>
                  </a:lnTo>
                  <a:lnTo>
                    <a:pt x="8661" y="38266"/>
                  </a:lnTo>
                  <a:lnTo>
                    <a:pt x="21335" y="42672"/>
                  </a:lnTo>
                  <a:lnTo>
                    <a:pt x="26869" y="42009"/>
                  </a:lnTo>
                  <a:lnTo>
                    <a:pt x="38266" y="34656"/>
                  </a:lnTo>
                  <a:lnTo>
                    <a:pt x="42672" y="21336"/>
                  </a:lnTo>
                  <a:lnTo>
                    <a:pt x="42009" y="15802"/>
                  </a:lnTo>
                  <a:lnTo>
                    <a:pt x="34656" y="4405"/>
                  </a:lnTo>
                  <a:lnTo>
                    <a:pt x="21335" y="0"/>
                  </a:lnTo>
                  <a:lnTo>
                    <a:pt x="16315" y="662"/>
                  </a:lnTo>
                  <a:lnTo>
                    <a:pt x="4874" y="8015"/>
                  </a:lnTo>
                  <a:lnTo>
                    <a:pt x="0" y="21336"/>
                  </a:lnTo>
                  <a:close/>
                </a:path>
              </a:pathLst>
            </a:custGeom>
            <a:solidFill>
              <a:srgbClr val="FEFFFE"/>
            </a:solidFill>
          </p:spPr>
          <p:txBody>
            <a:bodyPr wrap="square" lIns="0" tIns="0" rIns="0" bIns="0" rtlCol="0">
              <a:noAutofit/>
            </a:bodyPr>
            <a:lstStyle/>
            <a:p>
              <a:endParaRPr/>
            </a:p>
          </p:txBody>
        </p:sp>
        <p:sp>
          <p:nvSpPr>
            <p:cNvPr id="164" name="object 164"/>
            <p:cNvSpPr/>
            <p:nvPr/>
          </p:nvSpPr>
          <p:spPr>
            <a:xfrm>
              <a:off x="7488935" y="4107179"/>
              <a:ext cx="80772" cy="80772"/>
            </a:xfrm>
            <a:custGeom>
              <a:avLst/>
              <a:gdLst/>
              <a:ahLst/>
              <a:cxnLst/>
              <a:rect l="l" t="t" r="r" b="b"/>
              <a:pathLst>
                <a:path w="80772" h="80772">
                  <a:moveTo>
                    <a:pt x="42291" y="40766"/>
                  </a:moveTo>
                  <a:lnTo>
                    <a:pt x="42672" y="41148"/>
                  </a:lnTo>
                  <a:lnTo>
                    <a:pt x="42367" y="40538"/>
                  </a:lnTo>
                  <a:lnTo>
                    <a:pt x="42291" y="40385"/>
                  </a:lnTo>
                  <a:lnTo>
                    <a:pt x="42291" y="40766"/>
                  </a:lnTo>
                  <a:close/>
                </a:path>
                <a:path w="80772" h="80772">
                  <a:moveTo>
                    <a:pt x="39624" y="82296"/>
                  </a:moveTo>
                  <a:lnTo>
                    <a:pt x="42672" y="80772"/>
                  </a:lnTo>
                  <a:lnTo>
                    <a:pt x="45720" y="80772"/>
                  </a:lnTo>
                  <a:lnTo>
                    <a:pt x="42672" y="38100"/>
                  </a:lnTo>
                  <a:lnTo>
                    <a:pt x="42236" y="39406"/>
                  </a:lnTo>
                  <a:lnTo>
                    <a:pt x="42672" y="39624"/>
                  </a:lnTo>
                  <a:lnTo>
                    <a:pt x="42236" y="39406"/>
                  </a:lnTo>
                  <a:lnTo>
                    <a:pt x="42367" y="40538"/>
                  </a:lnTo>
                  <a:lnTo>
                    <a:pt x="42672" y="41148"/>
                  </a:lnTo>
                  <a:lnTo>
                    <a:pt x="42672" y="44196"/>
                  </a:lnTo>
                  <a:lnTo>
                    <a:pt x="41148" y="44196"/>
                  </a:lnTo>
                  <a:lnTo>
                    <a:pt x="40843" y="43586"/>
                  </a:lnTo>
                  <a:lnTo>
                    <a:pt x="41529" y="43052"/>
                  </a:lnTo>
                  <a:lnTo>
                    <a:pt x="41757" y="42976"/>
                  </a:lnTo>
                  <a:lnTo>
                    <a:pt x="42367" y="41757"/>
                  </a:lnTo>
                  <a:lnTo>
                    <a:pt x="42164" y="41147"/>
                  </a:lnTo>
                  <a:lnTo>
                    <a:pt x="41910" y="41909"/>
                  </a:lnTo>
                  <a:lnTo>
                    <a:pt x="41148" y="42671"/>
                  </a:lnTo>
                  <a:lnTo>
                    <a:pt x="40386" y="43433"/>
                  </a:lnTo>
                  <a:lnTo>
                    <a:pt x="41148" y="42672"/>
                  </a:lnTo>
                  <a:lnTo>
                    <a:pt x="40386" y="43433"/>
                  </a:lnTo>
                  <a:lnTo>
                    <a:pt x="40385" y="43815"/>
                  </a:lnTo>
                  <a:lnTo>
                    <a:pt x="40131" y="43688"/>
                  </a:lnTo>
                  <a:lnTo>
                    <a:pt x="40132" y="43518"/>
                  </a:lnTo>
                  <a:lnTo>
                    <a:pt x="40386" y="43433"/>
                  </a:lnTo>
                  <a:lnTo>
                    <a:pt x="39624" y="43179"/>
                  </a:lnTo>
                  <a:lnTo>
                    <a:pt x="39928" y="43586"/>
                  </a:lnTo>
                  <a:lnTo>
                    <a:pt x="39624" y="44196"/>
                  </a:lnTo>
                  <a:lnTo>
                    <a:pt x="38100" y="44196"/>
                  </a:lnTo>
                  <a:lnTo>
                    <a:pt x="38100" y="80772"/>
                  </a:lnTo>
                  <a:lnTo>
                    <a:pt x="39624" y="82296"/>
                  </a:lnTo>
                  <a:close/>
                </a:path>
                <a:path w="80772" h="80772">
                  <a:moveTo>
                    <a:pt x="41452" y="43281"/>
                  </a:moveTo>
                  <a:lnTo>
                    <a:pt x="41300" y="43738"/>
                  </a:lnTo>
                  <a:lnTo>
                    <a:pt x="41656" y="43179"/>
                  </a:lnTo>
                  <a:lnTo>
                    <a:pt x="41452" y="43281"/>
                  </a:lnTo>
                  <a:close/>
                </a:path>
                <a:path w="80772" h="80772">
                  <a:moveTo>
                    <a:pt x="39928" y="38709"/>
                  </a:moveTo>
                  <a:lnTo>
                    <a:pt x="40385" y="38862"/>
                  </a:lnTo>
                  <a:lnTo>
                    <a:pt x="40132" y="38607"/>
                  </a:lnTo>
                  <a:lnTo>
                    <a:pt x="40005" y="38480"/>
                  </a:lnTo>
                  <a:lnTo>
                    <a:pt x="39624" y="38607"/>
                  </a:lnTo>
                  <a:lnTo>
                    <a:pt x="39928" y="38709"/>
                  </a:lnTo>
                  <a:close/>
                </a:path>
                <a:path w="80772" h="80772">
                  <a:moveTo>
                    <a:pt x="40233" y="43586"/>
                  </a:moveTo>
                  <a:lnTo>
                    <a:pt x="40385" y="43815"/>
                  </a:lnTo>
                  <a:lnTo>
                    <a:pt x="40386" y="43433"/>
                  </a:lnTo>
                  <a:lnTo>
                    <a:pt x="40132" y="43518"/>
                  </a:lnTo>
                  <a:lnTo>
                    <a:pt x="40131" y="43688"/>
                  </a:lnTo>
                  <a:lnTo>
                    <a:pt x="40385" y="43815"/>
                  </a:lnTo>
                  <a:lnTo>
                    <a:pt x="40233" y="43586"/>
                  </a:lnTo>
                  <a:close/>
                </a:path>
                <a:path w="80772" h="80772">
                  <a:moveTo>
                    <a:pt x="7620" y="65531"/>
                  </a:moveTo>
                  <a:lnTo>
                    <a:pt x="10668" y="68580"/>
                  </a:lnTo>
                  <a:lnTo>
                    <a:pt x="12192" y="70104"/>
                  </a:lnTo>
                  <a:lnTo>
                    <a:pt x="15240" y="73152"/>
                  </a:lnTo>
                  <a:lnTo>
                    <a:pt x="18288" y="76200"/>
                  </a:lnTo>
                  <a:lnTo>
                    <a:pt x="22860" y="77724"/>
                  </a:lnTo>
                  <a:lnTo>
                    <a:pt x="25908" y="79248"/>
                  </a:lnTo>
                  <a:lnTo>
                    <a:pt x="30480" y="80772"/>
                  </a:lnTo>
                  <a:lnTo>
                    <a:pt x="38100" y="80772"/>
                  </a:lnTo>
                  <a:lnTo>
                    <a:pt x="38100" y="44196"/>
                  </a:lnTo>
                  <a:lnTo>
                    <a:pt x="39624" y="44196"/>
                  </a:lnTo>
                  <a:lnTo>
                    <a:pt x="39928" y="43586"/>
                  </a:lnTo>
                  <a:lnTo>
                    <a:pt x="39624" y="43179"/>
                  </a:lnTo>
                  <a:lnTo>
                    <a:pt x="38862" y="42671"/>
                  </a:lnTo>
                  <a:lnTo>
                    <a:pt x="38100" y="41148"/>
                  </a:lnTo>
                  <a:lnTo>
                    <a:pt x="39116" y="39115"/>
                  </a:lnTo>
                  <a:lnTo>
                    <a:pt x="38862" y="38862"/>
                  </a:lnTo>
                  <a:lnTo>
                    <a:pt x="38100" y="38861"/>
                  </a:lnTo>
                  <a:lnTo>
                    <a:pt x="38100" y="0"/>
                  </a:lnTo>
                  <a:lnTo>
                    <a:pt x="33528" y="0"/>
                  </a:lnTo>
                  <a:lnTo>
                    <a:pt x="36575" y="39624"/>
                  </a:lnTo>
                  <a:lnTo>
                    <a:pt x="38100" y="39115"/>
                  </a:lnTo>
                  <a:lnTo>
                    <a:pt x="38100" y="42163"/>
                  </a:lnTo>
                  <a:lnTo>
                    <a:pt x="39014" y="42976"/>
                  </a:lnTo>
                  <a:lnTo>
                    <a:pt x="39116" y="43179"/>
                  </a:lnTo>
                  <a:lnTo>
                    <a:pt x="39406" y="43760"/>
                  </a:lnTo>
                  <a:lnTo>
                    <a:pt x="39243" y="43815"/>
                  </a:lnTo>
                  <a:lnTo>
                    <a:pt x="38100" y="42672"/>
                  </a:lnTo>
                  <a:lnTo>
                    <a:pt x="36575" y="41148"/>
                  </a:lnTo>
                  <a:lnTo>
                    <a:pt x="36575" y="39624"/>
                  </a:lnTo>
                  <a:lnTo>
                    <a:pt x="33528" y="0"/>
                  </a:lnTo>
                  <a:lnTo>
                    <a:pt x="30480" y="1524"/>
                  </a:lnTo>
                  <a:lnTo>
                    <a:pt x="25908" y="3048"/>
                  </a:lnTo>
                  <a:lnTo>
                    <a:pt x="22860" y="4572"/>
                  </a:lnTo>
                  <a:lnTo>
                    <a:pt x="18288" y="6096"/>
                  </a:lnTo>
                  <a:lnTo>
                    <a:pt x="15240" y="7619"/>
                  </a:lnTo>
                  <a:lnTo>
                    <a:pt x="12192" y="10668"/>
                  </a:lnTo>
                  <a:lnTo>
                    <a:pt x="10668" y="13716"/>
                  </a:lnTo>
                  <a:lnTo>
                    <a:pt x="7620" y="16763"/>
                  </a:lnTo>
                  <a:lnTo>
                    <a:pt x="6096" y="19812"/>
                  </a:lnTo>
                  <a:lnTo>
                    <a:pt x="3048" y="24384"/>
                  </a:lnTo>
                  <a:lnTo>
                    <a:pt x="3048" y="27431"/>
                  </a:lnTo>
                  <a:lnTo>
                    <a:pt x="1524" y="30480"/>
                  </a:lnTo>
                  <a:lnTo>
                    <a:pt x="0" y="32004"/>
                  </a:lnTo>
                  <a:lnTo>
                    <a:pt x="0" y="47243"/>
                  </a:lnTo>
                  <a:lnTo>
                    <a:pt x="1524" y="50292"/>
                  </a:lnTo>
                  <a:lnTo>
                    <a:pt x="3048" y="54863"/>
                  </a:lnTo>
                  <a:lnTo>
                    <a:pt x="3048" y="57912"/>
                  </a:lnTo>
                  <a:lnTo>
                    <a:pt x="6096" y="60960"/>
                  </a:lnTo>
                  <a:lnTo>
                    <a:pt x="6096" y="62484"/>
                  </a:lnTo>
                  <a:lnTo>
                    <a:pt x="7620" y="65531"/>
                  </a:lnTo>
                  <a:close/>
                </a:path>
                <a:path w="80772" h="80772">
                  <a:moveTo>
                    <a:pt x="42672" y="42672"/>
                  </a:moveTo>
                  <a:lnTo>
                    <a:pt x="41656" y="43179"/>
                  </a:lnTo>
                  <a:lnTo>
                    <a:pt x="41365" y="43760"/>
                  </a:lnTo>
                  <a:lnTo>
                    <a:pt x="41452" y="43281"/>
                  </a:lnTo>
                  <a:lnTo>
                    <a:pt x="41656" y="43179"/>
                  </a:lnTo>
                  <a:lnTo>
                    <a:pt x="42672" y="42672"/>
                  </a:lnTo>
                  <a:lnTo>
                    <a:pt x="42672" y="41148"/>
                  </a:lnTo>
                  <a:lnTo>
                    <a:pt x="42291" y="40766"/>
                  </a:lnTo>
                  <a:lnTo>
                    <a:pt x="42164" y="40639"/>
                  </a:lnTo>
                  <a:lnTo>
                    <a:pt x="41910" y="40385"/>
                  </a:lnTo>
                  <a:lnTo>
                    <a:pt x="41529" y="39242"/>
                  </a:lnTo>
                  <a:lnTo>
                    <a:pt x="41452" y="39014"/>
                  </a:lnTo>
                  <a:lnTo>
                    <a:pt x="40386" y="38480"/>
                  </a:lnTo>
                  <a:lnTo>
                    <a:pt x="40233" y="38404"/>
                  </a:lnTo>
                  <a:lnTo>
                    <a:pt x="39624" y="38100"/>
                  </a:lnTo>
                  <a:lnTo>
                    <a:pt x="39406" y="38535"/>
                  </a:lnTo>
                  <a:lnTo>
                    <a:pt x="39014" y="38404"/>
                  </a:lnTo>
                  <a:lnTo>
                    <a:pt x="38100" y="38100"/>
                  </a:lnTo>
                  <a:lnTo>
                    <a:pt x="41148" y="38100"/>
                  </a:lnTo>
                  <a:lnTo>
                    <a:pt x="41656" y="39115"/>
                  </a:lnTo>
                  <a:lnTo>
                    <a:pt x="41757" y="39319"/>
                  </a:lnTo>
                  <a:lnTo>
                    <a:pt x="42062" y="39928"/>
                  </a:lnTo>
                  <a:lnTo>
                    <a:pt x="42291" y="40766"/>
                  </a:lnTo>
                  <a:lnTo>
                    <a:pt x="42236" y="39406"/>
                  </a:lnTo>
                  <a:lnTo>
                    <a:pt x="42672" y="38100"/>
                  </a:lnTo>
                  <a:lnTo>
                    <a:pt x="45720" y="80772"/>
                  </a:lnTo>
                  <a:lnTo>
                    <a:pt x="50292" y="80772"/>
                  </a:lnTo>
                  <a:lnTo>
                    <a:pt x="53340" y="79248"/>
                  </a:lnTo>
                  <a:lnTo>
                    <a:pt x="54864" y="79248"/>
                  </a:lnTo>
                  <a:lnTo>
                    <a:pt x="57912" y="77724"/>
                  </a:lnTo>
                  <a:lnTo>
                    <a:pt x="60960" y="76200"/>
                  </a:lnTo>
                  <a:lnTo>
                    <a:pt x="64008" y="73152"/>
                  </a:lnTo>
                  <a:lnTo>
                    <a:pt x="67056" y="70104"/>
                  </a:lnTo>
                  <a:lnTo>
                    <a:pt x="70104" y="68580"/>
                  </a:lnTo>
                  <a:lnTo>
                    <a:pt x="71628" y="65531"/>
                  </a:lnTo>
                  <a:lnTo>
                    <a:pt x="73152" y="64008"/>
                  </a:lnTo>
                  <a:lnTo>
                    <a:pt x="74675" y="60960"/>
                  </a:lnTo>
                  <a:lnTo>
                    <a:pt x="76200" y="57912"/>
                  </a:lnTo>
                  <a:lnTo>
                    <a:pt x="77724" y="54863"/>
                  </a:lnTo>
                  <a:lnTo>
                    <a:pt x="79248" y="50292"/>
                  </a:lnTo>
                  <a:lnTo>
                    <a:pt x="79248" y="47243"/>
                  </a:lnTo>
                  <a:lnTo>
                    <a:pt x="80772" y="42672"/>
                  </a:lnTo>
                  <a:lnTo>
                    <a:pt x="80772" y="38100"/>
                  </a:lnTo>
                  <a:lnTo>
                    <a:pt x="79248" y="35052"/>
                  </a:lnTo>
                  <a:lnTo>
                    <a:pt x="79248" y="30480"/>
                  </a:lnTo>
                  <a:lnTo>
                    <a:pt x="77724" y="27431"/>
                  </a:lnTo>
                  <a:lnTo>
                    <a:pt x="76200" y="24384"/>
                  </a:lnTo>
                  <a:lnTo>
                    <a:pt x="74675" y="19812"/>
                  </a:lnTo>
                  <a:lnTo>
                    <a:pt x="71628" y="16763"/>
                  </a:lnTo>
                  <a:lnTo>
                    <a:pt x="70104" y="13716"/>
                  </a:lnTo>
                  <a:lnTo>
                    <a:pt x="67056" y="10668"/>
                  </a:lnTo>
                  <a:lnTo>
                    <a:pt x="64008" y="7619"/>
                  </a:lnTo>
                  <a:lnTo>
                    <a:pt x="60960" y="6096"/>
                  </a:lnTo>
                  <a:lnTo>
                    <a:pt x="57912" y="4572"/>
                  </a:lnTo>
                  <a:lnTo>
                    <a:pt x="56388" y="3048"/>
                  </a:lnTo>
                  <a:lnTo>
                    <a:pt x="53340" y="3048"/>
                  </a:lnTo>
                  <a:lnTo>
                    <a:pt x="50292" y="1524"/>
                  </a:lnTo>
                  <a:lnTo>
                    <a:pt x="48768" y="1524"/>
                  </a:lnTo>
                  <a:lnTo>
                    <a:pt x="45720" y="0"/>
                  </a:lnTo>
                  <a:lnTo>
                    <a:pt x="38100" y="0"/>
                  </a:lnTo>
                  <a:lnTo>
                    <a:pt x="38100" y="38861"/>
                  </a:lnTo>
                  <a:lnTo>
                    <a:pt x="38862" y="38862"/>
                  </a:lnTo>
                  <a:lnTo>
                    <a:pt x="39116" y="39115"/>
                  </a:lnTo>
                  <a:lnTo>
                    <a:pt x="39319" y="38709"/>
                  </a:lnTo>
                  <a:lnTo>
                    <a:pt x="40005" y="38480"/>
                  </a:lnTo>
                  <a:lnTo>
                    <a:pt x="40132" y="38607"/>
                  </a:lnTo>
                  <a:lnTo>
                    <a:pt x="40385" y="38862"/>
                  </a:lnTo>
                  <a:lnTo>
                    <a:pt x="41910" y="40385"/>
                  </a:lnTo>
                  <a:lnTo>
                    <a:pt x="41148" y="42671"/>
                  </a:lnTo>
                  <a:lnTo>
                    <a:pt x="42062" y="40843"/>
                  </a:lnTo>
                  <a:lnTo>
                    <a:pt x="42291" y="41528"/>
                  </a:lnTo>
                  <a:lnTo>
                    <a:pt x="42367" y="41757"/>
                  </a:lnTo>
                  <a:lnTo>
                    <a:pt x="41757" y="42976"/>
                  </a:lnTo>
                  <a:lnTo>
                    <a:pt x="41529" y="43052"/>
                  </a:lnTo>
                  <a:lnTo>
                    <a:pt x="40843" y="43586"/>
                  </a:lnTo>
                  <a:lnTo>
                    <a:pt x="41148" y="44196"/>
                  </a:lnTo>
                  <a:lnTo>
                    <a:pt x="42672" y="44196"/>
                  </a:lnTo>
                  <a:lnTo>
                    <a:pt x="42672" y="42672"/>
                  </a:lnTo>
                  <a:close/>
                </a:path>
                <a:path w="80772" h="80772">
                  <a:moveTo>
                    <a:pt x="38100" y="42672"/>
                  </a:moveTo>
                  <a:lnTo>
                    <a:pt x="39243" y="43815"/>
                  </a:lnTo>
                  <a:lnTo>
                    <a:pt x="39406" y="43760"/>
                  </a:lnTo>
                  <a:lnTo>
                    <a:pt x="39116" y="43179"/>
                  </a:lnTo>
                  <a:lnTo>
                    <a:pt x="39014" y="42976"/>
                  </a:lnTo>
                  <a:lnTo>
                    <a:pt x="38100" y="42163"/>
                  </a:lnTo>
                  <a:lnTo>
                    <a:pt x="38100" y="39115"/>
                  </a:lnTo>
                  <a:lnTo>
                    <a:pt x="36575" y="39624"/>
                  </a:lnTo>
                  <a:lnTo>
                    <a:pt x="36575" y="41148"/>
                  </a:lnTo>
                  <a:lnTo>
                    <a:pt x="38100" y="42672"/>
                  </a:lnTo>
                  <a:close/>
                </a:path>
                <a:path w="80772" h="80772">
                  <a:moveTo>
                    <a:pt x="39624" y="38100"/>
                  </a:moveTo>
                  <a:lnTo>
                    <a:pt x="38100" y="38100"/>
                  </a:lnTo>
                  <a:lnTo>
                    <a:pt x="39014" y="38404"/>
                  </a:lnTo>
                  <a:lnTo>
                    <a:pt x="39406" y="38535"/>
                  </a:lnTo>
                  <a:lnTo>
                    <a:pt x="39624" y="38100"/>
                  </a:lnTo>
                  <a:close/>
                </a:path>
                <a:path w="80772" h="80772">
                  <a:moveTo>
                    <a:pt x="42164" y="40639"/>
                  </a:moveTo>
                  <a:lnTo>
                    <a:pt x="42062" y="39928"/>
                  </a:lnTo>
                  <a:lnTo>
                    <a:pt x="41757" y="39319"/>
                  </a:lnTo>
                  <a:lnTo>
                    <a:pt x="41656" y="39115"/>
                  </a:lnTo>
                  <a:lnTo>
                    <a:pt x="41148" y="38100"/>
                  </a:lnTo>
                  <a:lnTo>
                    <a:pt x="39624" y="38100"/>
                  </a:lnTo>
                  <a:lnTo>
                    <a:pt x="40233" y="38404"/>
                  </a:lnTo>
                  <a:lnTo>
                    <a:pt x="40386" y="38480"/>
                  </a:lnTo>
                  <a:lnTo>
                    <a:pt x="41452" y="39014"/>
                  </a:lnTo>
                  <a:lnTo>
                    <a:pt x="41529" y="39242"/>
                  </a:lnTo>
                  <a:lnTo>
                    <a:pt x="41910" y="40385"/>
                  </a:lnTo>
                  <a:lnTo>
                    <a:pt x="42164" y="40639"/>
                  </a:lnTo>
                  <a:close/>
                </a:path>
              </a:pathLst>
            </a:custGeom>
            <a:solidFill>
              <a:srgbClr val="000000"/>
            </a:solidFill>
          </p:spPr>
          <p:txBody>
            <a:bodyPr wrap="square" lIns="0" tIns="0" rIns="0" bIns="0" rtlCol="0">
              <a:noAutofit/>
            </a:bodyPr>
            <a:lstStyle/>
            <a:p>
              <a:endParaRPr/>
            </a:p>
          </p:txBody>
        </p:sp>
        <p:sp>
          <p:nvSpPr>
            <p:cNvPr id="165" name="object 165"/>
            <p:cNvSpPr/>
            <p:nvPr/>
          </p:nvSpPr>
          <p:spPr>
            <a:xfrm>
              <a:off x="7498080" y="4117848"/>
              <a:ext cx="62484" cy="64008"/>
            </a:xfrm>
            <a:custGeom>
              <a:avLst/>
              <a:gdLst/>
              <a:ahLst/>
              <a:cxnLst/>
              <a:rect l="l" t="t" r="r" b="b"/>
              <a:pathLst>
                <a:path w="62484" h="64008">
                  <a:moveTo>
                    <a:pt x="33527" y="38099"/>
                  </a:moveTo>
                  <a:lnTo>
                    <a:pt x="34544" y="36745"/>
                  </a:lnTo>
                  <a:lnTo>
                    <a:pt x="32003" y="38099"/>
                  </a:lnTo>
                  <a:lnTo>
                    <a:pt x="35051" y="42671"/>
                  </a:lnTo>
                  <a:lnTo>
                    <a:pt x="36575" y="36575"/>
                  </a:lnTo>
                  <a:lnTo>
                    <a:pt x="36693" y="35989"/>
                  </a:lnTo>
                  <a:lnTo>
                    <a:pt x="35051" y="36575"/>
                  </a:lnTo>
                  <a:lnTo>
                    <a:pt x="34671" y="36575"/>
                  </a:lnTo>
                  <a:lnTo>
                    <a:pt x="34544" y="36745"/>
                  </a:lnTo>
                  <a:lnTo>
                    <a:pt x="33527" y="38099"/>
                  </a:lnTo>
                  <a:close/>
                </a:path>
                <a:path w="62484" h="64008">
                  <a:moveTo>
                    <a:pt x="36927" y="35520"/>
                  </a:moveTo>
                  <a:lnTo>
                    <a:pt x="36774" y="35582"/>
                  </a:lnTo>
                  <a:lnTo>
                    <a:pt x="36793" y="35922"/>
                  </a:lnTo>
                  <a:lnTo>
                    <a:pt x="38100" y="35051"/>
                  </a:lnTo>
                  <a:lnTo>
                    <a:pt x="38100" y="32003"/>
                  </a:lnTo>
                  <a:lnTo>
                    <a:pt x="37268" y="33112"/>
                  </a:lnTo>
                  <a:lnTo>
                    <a:pt x="36774" y="35582"/>
                  </a:lnTo>
                  <a:lnTo>
                    <a:pt x="36927" y="35520"/>
                  </a:lnTo>
                  <a:close/>
                </a:path>
                <a:path w="62484" h="64008">
                  <a:moveTo>
                    <a:pt x="36956" y="26670"/>
                  </a:moveTo>
                  <a:lnTo>
                    <a:pt x="38100" y="27431"/>
                  </a:lnTo>
                  <a:lnTo>
                    <a:pt x="41148" y="38099"/>
                  </a:lnTo>
                  <a:lnTo>
                    <a:pt x="44196" y="32003"/>
                  </a:lnTo>
                  <a:lnTo>
                    <a:pt x="45720" y="50291"/>
                  </a:lnTo>
                  <a:lnTo>
                    <a:pt x="48768" y="50291"/>
                  </a:lnTo>
                  <a:lnTo>
                    <a:pt x="50292" y="47243"/>
                  </a:lnTo>
                  <a:lnTo>
                    <a:pt x="53340" y="44195"/>
                  </a:lnTo>
                  <a:lnTo>
                    <a:pt x="54864" y="41147"/>
                  </a:lnTo>
                  <a:lnTo>
                    <a:pt x="53340" y="18287"/>
                  </a:lnTo>
                  <a:lnTo>
                    <a:pt x="51816" y="15239"/>
                  </a:lnTo>
                  <a:lnTo>
                    <a:pt x="48768" y="12191"/>
                  </a:lnTo>
                  <a:lnTo>
                    <a:pt x="45720" y="10667"/>
                  </a:lnTo>
                  <a:lnTo>
                    <a:pt x="42672" y="1523"/>
                  </a:lnTo>
                  <a:lnTo>
                    <a:pt x="39624" y="0"/>
                  </a:lnTo>
                  <a:lnTo>
                    <a:pt x="42672" y="7619"/>
                  </a:lnTo>
                  <a:lnTo>
                    <a:pt x="44196" y="27431"/>
                  </a:lnTo>
                  <a:lnTo>
                    <a:pt x="44196" y="28955"/>
                  </a:lnTo>
                  <a:lnTo>
                    <a:pt x="41148" y="22859"/>
                  </a:lnTo>
                  <a:lnTo>
                    <a:pt x="39624" y="6095"/>
                  </a:lnTo>
                  <a:lnTo>
                    <a:pt x="35051" y="6095"/>
                  </a:lnTo>
                  <a:lnTo>
                    <a:pt x="35051" y="18287"/>
                  </a:lnTo>
                  <a:lnTo>
                    <a:pt x="38100" y="19811"/>
                  </a:lnTo>
                  <a:lnTo>
                    <a:pt x="39624" y="21335"/>
                  </a:lnTo>
                  <a:lnTo>
                    <a:pt x="36575" y="25907"/>
                  </a:lnTo>
                  <a:lnTo>
                    <a:pt x="36956" y="26670"/>
                  </a:lnTo>
                  <a:close/>
                </a:path>
                <a:path w="62484" h="64008">
                  <a:moveTo>
                    <a:pt x="31242" y="37795"/>
                  </a:moveTo>
                  <a:lnTo>
                    <a:pt x="34290" y="36575"/>
                  </a:lnTo>
                  <a:lnTo>
                    <a:pt x="28194" y="36575"/>
                  </a:lnTo>
                  <a:lnTo>
                    <a:pt x="31172" y="37822"/>
                  </a:lnTo>
                  <a:lnTo>
                    <a:pt x="31311" y="37822"/>
                  </a:lnTo>
                  <a:close/>
                </a:path>
                <a:path w="62484" h="64008">
                  <a:moveTo>
                    <a:pt x="21336" y="22859"/>
                  </a:moveTo>
                  <a:lnTo>
                    <a:pt x="22860" y="21335"/>
                  </a:lnTo>
                  <a:lnTo>
                    <a:pt x="24384" y="19811"/>
                  </a:lnTo>
                  <a:lnTo>
                    <a:pt x="27431" y="18287"/>
                  </a:lnTo>
                  <a:lnTo>
                    <a:pt x="32003" y="18287"/>
                  </a:lnTo>
                  <a:lnTo>
                    <a:pt x="32003" y="4571"/>
                  </a:lnTo>
                  <a:lnTo>
                    <a:pt x="30479" y="4571"/>
                  </a:lnTo>
                  <a:lnTo>
                    <a:pt x="27431" y="6095"/>
                  </a:lnTo>
                  <a:lnTo>
                    <a:pt x="25908" y="6095"/>
                  </a:lnTo>
                  <a:lnTo>
                    <a:pt x="27431" y="0"/>
                  </a:lnTo>
                  <a:lnTo>
                    <a:pt x="22860" y="0"/>
                  </a:lnTo>
                  <a:lnTo>
                    <a:pt x="22860" y="6095"/>
                  </a:lnTo>
                  <a:lnTo>
                    <a:pt x="21336" y="22859"/>
                  </a:lnTo>
                  <a:close/>
                </a:path>
                <a:path w="62484" h="64008">
                  <a:moveTo>
                    <a:pt x="31241" y="23114"/>
                  </a:moveTo>
                  <a:lnTo>
                    <a:pt x="30479" y="22859"/>
                  </a:lnTo>
                  <a:lnTo>
                    <a:pt x="31024" y="23186"/>
                  </a:lnTo>
                  <a:lnTo>
                    <a:pt x="31241" y="23317"/>
                  </a:lnTo>
                  <a:lnTo>
                    <a:pt x="31459" y="23186"/>
                  </a:lnTo>
                  <a:lnTo>
                    <a:pt x="32003" y="22859"/>
                  </a:lnTo>
                  <a:lnTo>
                    <a:pt x="31241" y="23114"/>
                  </a:lnTo>
                  <a:close/>
                </a:path>
                <a:path w="62484" h="64008">
                  <a:moveTo>
                    <a:pt x="22860" y="0"/>
                  </a:moveTo>
                  <a:lnTo>
                    <a:pt x="19812" y="1523"/>
                  </a:lnTo>
                  <a:lnTo>
                    <a:pt x="19812" y="24383"/>
                  </a:lnTo>
                  <a:lnTo>
                    <a:pt x="19812" y="7619"/>
                  </a:lnTo>
                  <a:lnTo>
                    <a:pt x="18288" y="1523"/>
                  </a:lnTo>
                  <a:lnTo>
                    <a:pt x="15240" y="3047"/>
                  </a:lnTo>
                  <a:lnTo>
                    <a:pt x="12192" y="6095"/>
                  </a:lnTo>
                  <a:lnTo>
                    <a:pt x="9144" y="7619"/>
                  </a:lnTo>
                  <a:lnTo>
                    <a:pt x="7620" y="21335"/>
                  </a:lnTo>
                  <a:lnTo>
                    <a:pt x="9144" y="18287"/>
                  </a:lnTo>
                  <a:lnTo>
                    <a:pt x="10668" y="15239"/>
                  </a:lnTo>
                  <a:lnTo>
                    <a:pt x="13716" y="12191"/>
                  </a:lnTo>
                  <a:lnTo>
                    <a:pt x="16764" y="10667"/>
                  </a:lnTo>
                  <a:lnTo>
                    <a:pt x="18288" y="27431"/>
                  </a:lnTo>
                  <a:lnTo>
                    <a:pt x="18288" y="28955"/>
                  </a:lnTo>
                  <a:lnTo>
                    <a:pt x="21336" y="22859"/>
                  </a:lnTo>
                  <a:lnTo>
                    <a:pt x="22860" y="6095"/>
                  </a:lnTo>
                  <a:lnTo>
                    <a:pt x="22860" y="0"/>
                  </a:lnTo>
                  <a:close/>
                </a:path>
                <a:path w="62484" h="64008">
                  <a:moveTo>
                    <a:pt x="22860" y="41147"/>
                  </a:moveTo>
                  <a:lnTo>
                    <a:pt x="25908" y="54863"/>
                  </a:lnTo>
                  <a:lnTo>
                    <a:pt x="24384" y="42671"/>
                  </a:lnTo>
                  <a:lnTo>
                    <a:pt x="23404" y="41365"/>
                  </a:lnTo>
                  <a:lnTo>
                    <a:pt x="22860" y="41147"/>
                  </a:lnTo>
                  <a:close/>
                </a:path>
                <a:path w="62484" h="64008">
                  <a:moveTo>
                    <a:pt x="7620" y="36575"/>
                  </a:moveTo>
                  <a:lnTo>
                    <a:pt x="7620" y="39623"/>
                  </a:lnTo>
                  <a:lnTo>
                    <a:pt x="9144" y="41147"/>
                  </a:lnTo>
                  <a:lnTo>
                    <a:pt x="7620" y="24383"/>
                  </a:lnTo>
                  <a:lnTo>
                    <a:pt x="6096" y="27431"/>
                  </a:lnTo>
                  <a:lnTo>
                    <a:pt x="7620" y="36575"/>
                  </a:lnTo>
                  <a:close/>
                </a:path>
                <a:path w="62484" h="64008">
                  <a:moveTo>
                    <a:pt x="56388" y="10667"/>
                  </a:moveTo>
                  <a:lnTo>
                    <a:pt x="53340" y="7619"/>
                  </a:lnTo>
                  <a:lnTo>
                    <a:pt x="54864" y="21335"/>
                  </a:lnTo>
                  <a:lnTo>
                    <a:pt x="56388" y="24383"/>
                  </a:lnTo>
                  <a:lnTo>
                    <a:pt x="56388" y="10667"/>
                  </a:lnTo>
                  <a:close/>
                </a:path>
                <a:path w="62484" h="64008">
                  <a:moveTo>
                    <a:pt x="57912" y="15239"/>
                  </a:moveTo>
                  <a:lnTo>
                    <a:pt x="56388" y="10667"/>
                  </a:lnTo>
                  <a:lnTo>
                    <a:pt x="56388" y="32003"/>
                  </a:lnTo>
                  <a:lnTo>
                    <a:pt x="56388" y="24383"/>
                  </a:lnTo>
                  <a:lnTo>
                    <a:pt x="54864" y="21335"/>
                  </a:lnTo>
                  <a:lnTo>
                    <a:pt x="53340" y="7619"/>
                  </a:lnTo>
                  <a:lnTo>
                    <a:pt x="50292" y="6095"/>
                  </a:lnTo>
                  <a:lnTo>
                    <a:pt x="47244" y="3047"/>
                  </a:lnTo>
                  <a:lnTo>
                    <a:pt x="44196" y="1523"/>
                  </a:lnTo>
                  <a:lnTo>
                    <a:pt x="42672" y="1523"/>
                  </a:lnTo>
                  <a:lnTo>
                    <a:pt x="45720" y="10667"/>
                  </a:lnTo>
                  <a:lnTo>
                    <a:pt x="48768" y="12191"/>
                  </a:lnTo>
                  <a:lnTo>
                    <a:pt x="51816" y="15239"/>
                  </a:lnTo>
                  <a:lnTo>
                    <a:pt x="53340" y="18287"/>
                  </a:lnTo>
                  <a:lnTo>
                    <a:pt x="54864" y="41147"/>
                  </a:lnTo>
                  <a:lnTo>
                    <a:pt x="53340" y="44195"/>
                  </a:lnTo>
                  <a:lnTo>
                    <a:pt x="50292" y="47243"/>
                  </a:lnTo>
                  <a:lnTo>
                    <a:pt x="48768" y="50291"/>
                  </a:lnTo>
                  <a:lnTo>
                    <a:pt x="45720" y="50291"/>
                  </a:lnTo>
                  <a:lnTo>
                    <a:pt x="42672" y="36575"/>
                  </a:lnTo>
                  <a:lnTo>
                    <a:pt x="42672" y="53339"/>
                  </a:lnTo>
                  <a:lnTo>
                    <a:pt x="39624" y="54863"/>
                  </a:lnTo>
                  <a:lnTo>
                    <a:pt x="39624" y="60959"/>
                  </a:lnTo>
                  <a:lnTo>
                    <a:pt x="42672" y="60959"/>
                  </a:lnTo>
                  <a:lnTo>
                    <a:pt x="44196" y="59435"/>
                  </a:lnTo>
                  <a:lnTo>
                    <a:pt x="47244" y="57911"/>
                  </a:lnTo>
                  <a:lnTo>
                    <a:pt x="50292" y="54863"/>
                  </a:lnTo>
                  <a:lnTo>
                    <a:pt x="53340" y="53339"/>
                  </a:lnTo>
                  <a:lnTo>
                    <a:pt x="56388" y="50291"/>
                  </a:lnTo>
                  <a:lnTo>
                    <a:pt x="54864" y="39623"/>
                  </a:lnTo>
                  <a:lnTo>
                    <a:pt x="56388" y="36575"/>
                  </a:lnTo>
                  <a:lnTo>
                    <a:pt x="56388" y="33527"/>
                  </a:lnTo>
                  <a:lnTo>
                    <a:pt x="57912" y="45719"/>
                  </a:lnTo>
                  <a:lnTo>
                    <a:pt x="56388" y="27431"/>
                  </a:lnTo>
                  <a:lnTo>
                    <a:pt x="57912" y="45719"/>
                  </a:lnTo>
                  <a:lnTo>
                    <a:pt x="59436" y="44195"/>
                  </a:lnTo>
                  <a:lnTo>
                    <a:pt x="60960" y="41147"/>
                  </a:lnTo>
                  <a:lnTo>
                    <a:pt x="60960" y="39623"/>
                  </a:lnTo>
                  <a:lnTo>
                    <a:pt x="62484" y="33527"/>
                  </a:lnTo>
                  <a:lnTo>
                    <a:pt x="62484" y="27431"/>
                  </a:lnTo>
                  <a:lnTo>
                    <a:pt x="60960" y="22859"/>
                  </a:lnTo>
                  <a:lnTo>
                    <a:pt x="60960" y="19811"/>
                  </a:lnTo>
                  <a:lnTo>
                    <a:pt x="59436" y="16763"/>
                  </a:lnTo>
                  <a:lnTo>
                    <a:pt x="57912" y="15239"/>
                  </a:lnTo>
                  <a:close/>
                </a:path>
                <a:path w="62484" h="64008">
                  <a:moveTo>
                    <a:pt x="56388" y="36575"/>
                  </a:moveTo>
                  <a:lnTo>
                    <a:pt x="54864" y="39623"/>
                  </a:lnTo>
                  <a:lnTo>
                    <a:pt x="56388" y="50291"/>
                  </a:lnTo>
                  <a:lnTo>
                    <a:pt x="57912" y="45719"/>
                  </a:lnTo>
                  <a:lnTo>
                    <a:pt x="56388" y="33527"/>
                  </a:lnTo>
                  <a:lnTo>
                    <a:pt x="56388" y="36575"/>
                  </a:lnTo>
                  <a:close/>
                </a:path>
                <a:path w="62484" h="64008">
                  <a:moveTo>
                    <a:pt x="12192" y="54863"/>
                  </a:moveTo>
                  <a:lnTo>
                    <a:pt x="9144" y="44195"/>
                  </a:lnTo>
                  <a:lnTo>
                    <a:pt x="9144" y="53339"/>
                  </a:lnTo>
                  <a:lnTo>
                    <a:pt x="12192" y="54863"/>
                  </a:lnTo>
                  <a:close/>
                </a:path>
                <a:path w="62484" h="64008">
                  <a:moveTo>
                    <a:pt x="6096" y="10667"/>
                  </a:moveTo>
                  <a:lnTo>
                    <a:pt x="6096" y="32003"/>
                  </a:lnTo>
                  <a:lnTo>
                    <a:pt x="6096" y="10667"/>
                  </a:lnTo>
                  <a:close/>
                </a:path>
                <a:path w="62484" h="64008">
                  <a:moveTo>
                    <a:pt x="18288" y="1523"/>
                  </a:moveTo>
                  <a:lnTo>
                    <a:pt x="19812" y="7619"/>
                  </a:lnTo>
                  <a:lnTo>
                    <a:pt x="19812" y="1523"/>
                  </a:lnTo>
                  <a:lnTo>
                    <a:pt x="18288" y="1523"/>
                  </a:lnTo>
                  <a:close/>
                </a:path>
                <a:path w="62484" h="64008">
                  <a:moveTo>
                    <a:pt x="9144" y="53339"/>
                  </a:moveTo>
                  <a:lnTo>
                    <a:pt x="9144" y="44195"/>
                  </a:lnTo>
                  <a:lnTo>
                    <a:pt x="12192" y="54863"/>
                  </a:lnTo>
                  <a:lnTo>
                    <a:pt x="15240" y="57911"/>
                  </a:lnTo>
                  <a:lnTo>
                    <a:pt x="18288" y="59435"/>
                  </a:lnTo>
                  <a:lnTo>
                    <a:pt x="19812" y="60959"/>
                  </a:lnTo>
                  <a:lnTo>
                    <a:pt x="22860" y="60959"/>
                  </a:lnTo>
                  <a:lnTo>
                    <a:pt x="19812" y="53339"/>
                  </a:lnTo>
                  <a:lnTo>
                    <a:pt x="18288" y="32003"/>
                  </a:lnTo>
                  <a:lnTo>
                    <a:pt x="18288" y="35051"/>
                  </a:lnTo>
                  <a:lnTo>
                    <a:pt x="16764" y="50291"/>
                  </a:lnTo>
                  <a:lnTo>
                    <a:pt x="13716" y="48767"/>
                  </a:lnTo>
                  <a:lnTo>
                    <a:pt x="10668" y="45719"/>
                  </a:lnTo>
                  <a:lnTo>
                    <a:pt x="9144" y="41147"/>
                  </a:lnTo>
                  <a:lnTo>
                    <a:pt x="7620" y="39623"/>
                  </a:lnTo>
                  <a:lnTo>
                    <a:pt x="7620" y="36575"/>
                  </a:lnTo>
                  <a:lnTo>
                    <a:pt x="6096" y="33527"/>
                  </a:lnTo>
                  <a:lnTo>
                    <a:pt x="6096" y="50291"/>
                  </a:lnTo>
                  <a:lnTo>
                    <a:pt x="9144" y="53339"/>
                  </a:lnTo>
                  <a:close/>
                </a:path>
                <a:path w="62484" h="64008">
                  <a:moveTo>
                    <a:pt x="27940" y="36745"/>
                  </a:moveTo>
                  <a:lnTo>
                    <a:pt x="27813" y="36575"/>
                  </a:lnTo>
                  <a:lnTo>
                    <a:pt x="27431" y="36575"/>
                  </a:lnTo>
                  <a:lnTo>
                    <a:pt x="27155" y="36160"/>
                  </a:lnTo>
                  <a:lnTo>
                    <a:pt x="24384" y="32003"/>
                  </a:lnTo>
                  <a:lnTo>
                    <a:pt x="24384" y="35051"/>
                  </a:lnTo>
                  <a:lnTo>
                    <a:pt x="27431" y="42671"/>
                  </a:lnTo>
                  <a:lnTo>
                    <a:pt x="23404" y="41365"/>
                  </a:lnTo>
                  <a:lnTo>
                    <a:pt x="24384" y="42671"/>
                  </a:lnTo>
                  <a:lnTo>
                    <a:pt x="25908" y="54863"/>
                  </a:lnTo>
                  <a:lnTo>
                    <a:pt x="27431" y="54863"/>
                  </a:lnTo>
                  <a:lnTo>
                    <a:pt x="30479" y="56387"/>
                  </a:lnTo>
                  <a:lnTo>
                    <a:pt x="32003" y="56387"/>
                  </a:lnTo>
                  <a:lnTo>
                    <a:pt x="30479" y="44195"/>
                  </a:lnTo>
                  <a:lnTo>
                    <a:pt x="32003" y="56387"/>
                  </a:lnTo>
                  <a:lnTo>
                    <a:pt x="32003" y="44195"/>
                  </a:lnTo>
                  <a:lnTo>
                    <a:pt x="35051" y="42671"/>
                  </a:lnTo>
                  <a:lnTo>
                    <a:pt x="28955" y="38099"/>
                  </a:lnTo>
                  <a:lnTo>
                    <a:pt x="27940" y="36745"/>
                  </a:lnTo>
                  <a:close/>
                </a:path>
                <a:path w="62484" h="64008">
                  <a:moveTo>
                    <a:pt x="36728" y="26517"/>
                  </a:moveTo>
                  <a:lnTo>
                    <a:pt x="34289" y="25146"/>
                  </a:lnTo>
                  <a:lnTo>
                    <a:pt x="37084" y="27939"/>
                  </a:lnTo>
                  <a:lnTo>
                    <a:pt x="37761" y="30649"/>
                  </a:lnTo>
                  <a:lnTo>
                    <a:pt x="38100" y="28955"/>
                  </a:lnTo>
                  <a:lnTo>
                    <a:pt x="37011" y="26778"/>
                  </a:lnTo>
                  <a:lnTo>
                    <a:pt x="36575" y="25907"/>
                  </a:lnTo>
                  <a:lnTo>
                    <a:pt x="39624" y="21335"/>
                  </a:lnTo>
                  <a:lnTo>
                    <a:pt x="38100" y="19811"/>
                  </a:lnTo>
                  <a:lnTo>
                    <a:pt x="35051" y="18287"/>
                  </a:lnTo>
                  <a:lnTo>
                    <a:pt x="35051" y="6095"/>
                  </a:lnTo>
                  <a:lnTo>
                    <a:pt x="39624" y="6095"/>
                  </a:lnTo>
                  <a:lnTo>
                    <a:pt x="41148" y="22859"/>
                  </a:lnTo>
                  <a:lnTo>
                    <a:pt x="44196" y="28955"/>
                  </a:lnTo>
                  <a:lnTo>
                    <a:pt x="44196" y="27431"/>
                  </a:lnTo>
                  <a:lnTo>
                    <a:pt x="42672" y="7619"/>
                  </a:lnTo>
                  <a:lnTo>
                    <a:pt x="42672" y="24383"/>
                  </a:lnTo>
                  <a:lnTo>
                    <a:pt x="42672" y="7619"/>
                  </a:lnTo>
                  <a:lnTo>
                    <a:pt x="39624" y="0"/>
                  </a:lnTo>
                  <a:lnTo>
                    <a:pt x="35051" y="0"/>
                  </a:lnTo>
                  <a:lnTo>
                    <a:pt x="32003" y="-1524"/>
                  </a:lnTo>
                  <a:lnTo>
                    <a:pt x="30479" y="-1524"/>
                  </a:lnTo>
                  <a:lnTo>
                    <a:pt x="27431" y="0"/>
                  </a:lnTo>
                  <a:lnTo>
                    <a:pt x="25908" y="6095"/>
                  </a:lnTo>
                  <a:lnTo>
                    <a:pt x="27431" y="6095"/>
                  </a:lnTo>
                  <a:lnTo>
                    <a:pt x="30479" y="4571"/>
                  </a:lnTo>
                  <a:lnTo>
                    <a:pt x="32003" y="4571"/>
                  </a:lnTo>
                  <a:lnTo>
                    <a:pt x="32003" y="18287"/>
                  </a:lnTo>
                  <a:lnTo>
                    <a:pt x="30479" y="18287"/>
                  </a:lnTo>
                  <a:lnTo>
                    <a:pt x="27431" y="24383"/>
                  </a:lnTo>
                  <a:lnTo>
                    <a:pt x="31024" y="23186"/>
                  </a:lnTo>
                  <a:lnTo>
                    <a:pt x="30479" y="22859"/>
                  </a:lnTo>
                  <a:lnTo>
                    <a:pt x="31241" y="23114"/>
                  </a:lnTo>
                  <a:lnTo>
                    <a:pt x="32003" y="22859"/>
                  </a:lnTo>
                  <a:lnTo>
                    <a:pt x="31459" y="23186"/>
                  </a:lnTo>
                  <a:lnTo>
                    <a:pt x="31241" y="23317"/>
                  </a:lnTo>
                  <a:lnTo>
                    <a:pt x="31024" y="23186"/>
                  </a:lnTo>
                  <a:lnTo>
                    <a:pt x="27431" y="24383"/>
                  </a:lnTo>
                  <a:lnTo>
                    <a:pt x="26212" y="26212"/>
                  </a:lnTo>
                  <a:lnTo>
                    <a:pt x="26077" y="26415"/>
                  </a:lnTo>
                  <a:lnTo>
                    <a:pt x="24384" y="28955"/>
                  </a:lnTo>
                  <a:lnTo>
                    <a:pt x="24384" y="32003"/>
                  </a:lnTo>
                  <a:lnTo>
                    <a:pt x="27155" y="36160"/>
                  </a:lnTo>
                  <a:lnTo>
                    <a:pt x="27431" y="36575"/>
                  </a:lnTo>
                  <a:lnTo>
                    <a:pt x="27813" y="36575"/>
                  </a:lnTo>
                  <a:lnTo>
                    <a:pt x="27940" y="36745"/>
                  </a:lnTo>
                  <a:lnTo>
                    <a:pt x="28955" y="38099"/>
                  </a:lnTo>
                  <a:lnTo>
                    <a:pt x="35051" y="42671"/>
                  </a:lnTo>
                  <a:lnTo>
                    <a:pt x="32003" y="38099"/>
                  </a:lnTo>
                  <a:lnTo>
                    <a:pt x="34544" y="36745"/>
                  </a:lnTo>
                  <a:lnTo>
                    <a:pt x="34671" y="36575"/>
                  </a:lnTo>
                  <a:lnTo>
                    <a:pt x="35051" y="36575"/>
                  </a:lnTo>
                  <a:lnTo>
                    <a:pt x="36693" y="35989"/>
                  </a:lnTo>
                  <a:lnTo>
                    <a:pt x="36575" y="36575"/>
                  </a:lnTo>
                  <a:lnTo>
                    <a:pt x="35051" y="42671"/>
                  </a:lnTo>
                  <a:lnTo>
                    <a:pt x="32003" y="44195"/>
                  </a:lnTo>
                  <a:lnTo>
                    <a:pt x="32003" y="56387"/>
                  </a:lnTo>
                  <a:lnTo>
                    <a:pt x="30479" y="56387"/>
                  </a:lnTo>
                  <a:lnTo>
                    <a:pt x="27431" y="54863"/>
                  </a:lnTo>
                  <a:lnTo>
                    <a:pt x="25908" y="54863"/>
                  </a:lnTo>
                  <a:lnTo>
                    <a:pt x="22860" y="41147"/>
                  </a:lnTo>
                  <a:lnTo>
                    <a:pt x="23404" y="41365"/>
                  </a:lnTo>
                  <a:lnTo>
                    <a:pt x="21336" y="38099"/>
                  </a:lnTo>
                  <a:lnTo>
                    <a:pt x="19812" y="36575"/>
                  </a:lnTo>
                  <a:lnTo>
                    <a:pt x="22860" y="54863"/>
                  </a:lnTo>
                  <a:lnTo>
                    <a:pt x="27431" y="62483"/>
                  </a:lnTo>
                  <a:lnTo>
                    <a:pt x="35051" y="62483"/>
                  </a:lnTo>
                  <a:lnTo>
                    <a:pt x="35051" y="54863"/>
                  </a:lnTo>
                  <a:lnTo>
                    <a:pt x="38100" y="54863"/>
                  </a:lnTo>
                  <a:lnTo>
                    <a:pt x="39624" y="41147"/>
                  </a:lnTo>
                  <a:lnTo>
                    <a:pt x="38100" y="41147"/>
                  </a:lnTo>
                  <a:lnTo>
                    <a:pt x="38100" y="35051"/>
                  </a:lnTo>
                  <a:lnTo>
                    <a:pt x="36793" y="35922"/>
                  </a:lnTo>
                  <a:lnTo>
                    <a:pt x="36774" y="35582"/>
                  </a:lnTo>
                  <a:lnTo>
                    <a:pt x="37268" y="33112"/>
                  </a:lnTo>
                  <a:lnTo>
                    <a:pt x="34834" y="36358"/>
                  </a:lnTo>
                  <a:lnTo>
                    <a:pt x="34290" y="36575"/>
                  </a:lnTo>
                  <a:lnTo>
                    <a:pt x="31311" y="37822"/>
                  </a:lnTo>
                  <a:lnTo>
                    <a:pt x="30479" y="38099"/>
                  </a:lnTo>
                  <a:lnTo>
                    <a:pt x="31172" y="37822"/>
                  </a:lnTo>
                  <a:lnTo>
                    <a:pt x="28194" y="36575"/>
                  </a:lnTo>
                  <a:lnTo>
                    <a:pt x="27650" y="36358"/>
                  </a:lnTo>
                  <a:lnTo>
                    <a:pt x="27287" y="36213"/>
                  </a:lnTo>
                  <a:lnTo>
                    <a:pt x="26996" y="35487"/>
                  </a:lnTo>
                  <a:lnTo>
                    <a:pt x="24993" y="30479"/>
                  </a:lnTo>
                  <a:lnTo>
                    <a:pt x="26416" y="26923"/>
                  </a:lnTo>
                  <a:lnTo>
                    <a:pt x="26790" y="25988"/>
                  </a:lnTo>
                  <a:lnTo>
                    <a:pt x="26877" y="25769"/>
                  </a:lnTo>
                  <a:lnTo>
                    <a:pt x="28955" y="24383"/>
                  </a:lnTo>
                  <a:lnTo>
                    <a:pt x="35051" y="24383"/>
                  </a:lnTo>
                  <a:lnTo>
                    <a:pt x="33527" y="24383"/>
                  </a:lnTo>
                  <a:lnTo>
                    <a:pt x="36728" y="26517"/>
                  </a:lnTo>
                  <a:close/>
                </a:path>
                <a:path w="62484" h="64008">
                  <a:moveTo>
                    <a:pt x="56388" y="24383"/>
                  </a:moveTo>
                  <a:lnTo>
                    <a:pt x="56388" y="32003"/>
                  </a:lnTo>
                  <a:lnTo>
                    <a:pt x="56388" y="24383"/>
                  </a:lnTo>
                  <a:close/>
                </a:path>
                <a:path w="62484" h="64008">
                  <a:moveTo>
                    <a:pt x="27650" y="36358"/>
                  </a:moveTo>
                  <a:lnTo>
                    <a:pt x="26996" y="35487"/>
                  </a:lnTo>
                  <a:lnTo>
                    <a:pt x="27287" y="36213"/>
                  </a:lnTo>
                  <a:lnTo>
                    <a:pt x="27650" y="36358"/>
                  </a:lnTo>
                  <a:close/>
                </a:path>
                <a:path w="62484" h="64008">
                  <a:moveTo>
                    <a:pt x="1524" y="39623"/>
                  </a:moveTo>
                  <a:lnTo>
                    <a:pt x="1524" y="41147"/>
                  </a:lnTo>
                  <a:lnTo>
                    <a:pt x="3048" y="44195"/>
                  </a:lnTo>
                  <a:lnTo>
                    <a:pt x="4572" y="45719"/>
                  </a:lnTo>
                  <a:lnTo>
                    <a:pt x="6096" y="50291"/>
                  </a:lnTo>
                  <a:lnTo>
                    <a:pt x="6096" y="33527"/>
                  </a:lnTo>
                  <a:lnTo>
                    <a:pt x="7620" y="36575"/>
                  </a:lnTo>
                  <a:lnTo>
                    <a:pt x="6096" y="27431"/>
                  </a:lnTo>
                  <a:lnTo>
                    <a:pt x="7620" y="24383"/>
                  </a:lnTo>
                  <a:lnTo>
                    <a:pt x="9144" y="41147"/>
                  </a:lnTo>
                  <a:lnTo>
                    <a:pt x="10668" y="45719"/>
                  </a:lnTo>
                  <a:lnTo>
                    <a:pt x="13716" y="48767"/>
                  </a:lnTo>
                  <a:lnTo>
                    <a:pt x="16764" y="50291"/>
                  </a:lnTo>
                  <a:lnTo>
                    <a:pt x="18288" y="35051"/>
                  </a:lnTo>
                  <a:lnTo>
                    <a:pt x="18288" y="32003"/>
                  </a:lnTo>
                  <a:lnTo>
                    <a:pt x="19812" y="53339"/>
                  </a:lnTo>
                  <a:lnTo>
                    <a:pt x="22860" y="60959"/>
                  </a:lnTo>
                  <a:lnTo>
                    <a:pt x="27431" y="62483"/>
                  </a:lnTo>
                  <a:lnTo>
                    <a:pt x="22860" y="54863"/>
                  </a:lnTo>
                  <a:lnTo>
                    <a:pt x="19812" y="36575"/>
                  </a:lnTo>
                  <a:lnTo>
                    <a:pt x="21336" y="38099"/>
                  </a:lnTo>
                  <a:lnTo>
                    <a:pt x="23404" y="41365"/>
                  </a:lnTo>
                  <a:lnTo>
                    <a:pt x="27431" y="42671"/>
                  </a:lnTo>
                  <a:lnTo>
                    <a:pt x="24384" y="35051"/>
                  </a:lnTo>
                  <a:lnTo>
                    <a:pt x="24384" y="27431"/>
                  </a:lnTo>
                  <a:lnTo>
                    <a:pt x="24384" y="28955"/>
                  </a:lnTo>
                  <a:lnTo>
                    <a:pt x="26077" y="26415"/>
                  </a:lnTo>
                  <a:lnTo>
                    <a:pt x="26212" y="26212"/>
                  </a:lnTo>
                  <a:lnTo>
                    <a:pt x="27431" y="24383"/>
                  </a:lnTo>
                  <a:lnTo>
                    <a:pt x="30479" y="18287"/>
                  </a:lnTo>
                  <a:lnTo>
                    <a:pt x="27431" y="18287"/>
                  </a:lnTo>
                  <a:lnTo>
                    <a:pt x="24384" y="19811"/>
                  </a:lnTo>
                  <a:lnTo>
                    <a:pt x="22860" y="21335"/>
                  </a:lnTo>
                  <a:lnTo>
                    <a:pt x="21336" y="22859"/>
                  </a:lnTo>
                  <a:lnTo>
                    <a:pt x="18288" y="28955"/>
                  </a:lnTo>
                  <a:lnTo>
                    <a:pt x="18288" y="27431"/>
                  </a:lnTo>
                  <a:lnTo>
                    <a:pt x="16764" y="10667"/>
                  </a:lnTo>
                  <a:lnTo>
                    <a:pt x="13716" y="12191"/>
                  </a:lnTo>
                  <a:lnTo>
                    <a:pt x="10668" y="15239"/>
                  </a:lnTo>
                  <a:lnTo>
                    <a:pt x="9144" y="18287"/>
                  </a:lnTo>
                  <a:lnTo>
                    <a:pt x="7620" y="21335"/>
                  </a:lnTo>
                  <a:lnTo>
                    <a:pt x="9144" y="7619"/>
                  </a:lnTo>
                  <a:lnTo>
                    <a:pt x="6096" y="10667"/>
                  </a:lnTo>
                  <a:lnTo>
                    <a:pt x="6096" y="32003"/>
                  </a:lnTo>
                  <a:lnTo>
                    <a:pt x="6096" y="10667"/>
                  </a:lnTo>
                  <a:lnTo>
                    <a:pt x="4572" y="15239"/>
                  </a:lnTo>
                  <a:lnTo>
                    <a:pt x="3048" y="16763"/>
                  </a:lnTo>
                  <a:lnTo>
                    <a:pt x="1524" y="19811"/>
                  </a:lnTo>
                  <a:lnTo>
                    <a:pt x="1524" y="22859"/>
                  </a:lnTo>
                  <a:lnTo>
                    <a:pt x="0" y="27431"/>
                  </a:lnTo>
                  <a:lnTo>
                    <a:pt x="0" y="33527"/>
                  </a:lnTo>
                  <a:lnTo>
                    <a:pt x="1524" y="39623"/>
                  </a:lnTo>
                  <a:close/>
                </a:path>
                <a:path w="62484" h="64008">
                  <a:moveTo>
                    <a:pt x="28193" y="25146"/>
                  </a:moveTo>
                  <a:lnTo>
                    <a:pt x="29464" y="24383"/>
                  </a:lnTo>
                  <a:lnTo>
                    <a:pt x="28955" y="24383"/>
                  </a:lnTo>
                  <a:lnTo>
                    <a:pt x="26877" y="25769"/>
                  </a:lnTo>
                  <a:lnTo>
                    <a:pt x="26790" y="25988"/>
                  </a:lnTo>
                  <a:lnTo>
                    <a:pt x="26416" y="26923"/>
                  </a:lnTo>
                  <a:lnTo>
                    <a:pt x="28193" y="25146"/>
                  </a:lnTo>
                  <a:close/>
                </a:path>
                <a:path w="62484" h="64008">
                  <a:moveTo>
                    <a:pt x="35051" y="24383"/>
                  </a:moveTo>
                  <a:lnTo>
                    <a:pt x="33019" y="24384"/>
                  </a:lnTo>
                  <a:lnTo>
                    <a:pt x="34289" y="25146"/>
                  </a:lnTo>
                  <a:lnTo>
                    <a:pt x="36755" y="26625"/>
                  </a:lnTo>
                  <a:lnTo>
                    <a:pt x="37011" y="26778"/>
                  </a:lnTo>
                  <a:lnTo>
                    <a:pt x="38100" y="28955"/>
                  </a:lnTo>
                  <a:lnTo>
                    <a:pt x="37761" y="30649"/>
                  </a:lnTo>
                  <a:lnTo>
                    <a:pt x="37268" y="33112"/>
                  </a:lnTo>
                  <a:lnTo>
                    <a:pt x="38100" y="32003"/>
                  </a:lnTo>
                  <a:lnTo>
                    <a:pt x="38100" y="41147"/>
                  </a:lnTo>
                  <a:lnTo>
                    <a:pt x="39624" y="41147"/>
                  </a:lnTo>
                  <a:lnTo>
                    <a:pt x="38100" y="54863"/>
                  </a:lnTo>
                  <a:lnTo>
                    <a:pt x="35051" y="54863"/>
                  </a:lnTo>
                  <a:lnTo>
                    <a:pt x="35051" y="62483"/>
                  </a:lnTo>
                  <a:lnTo>
                    <a:pt x="39624" y="60959"/>
                  </a:lnTo>
                  <a:lnTo>
                    <a:pt x="39624" y="54863"/>
                  </a:lnTo>
                  <a:lnTo>
                    <a:pt x="42672" y="53339"/>
                  </a:lnTo>
                  <a:lnTo>
                    <a:pt x="42672" y="36575"/>
                  </a:lnTo>
                  <a:lnTo>
                    <a:pt x="44196" y="35051"/>
                  </a:lnTo>
                  <a:lnTo>
                    <a:pt x="42672" y="36575"/>
                  </a:lnTo>
                  <a:lnTo>
                    <a:pt x="45720" y="50291"/>
                  </a:lnTo>
                  <a:lnTo>
                    <a:pt x="44196" y="32003"/>
                  </a:lnTo>
                  <a:lnTo>
                    <a:pt x="41148" y="38099"/>
                  </a:lnTo>
                  <a:lnTo>
                    <a:pt x="38100" y="33527"/>
                  </a:lnTo>
                  <a:lnTo>
                    <a:pt x="41148" y="38099"/>
                  </a:lnTo>
                  <a:lnTo>
                    <a:pt x="38100" y="27431"/>
                  </a:lnTo>
                  <a:lnTo>
                    <a:pt x="36956" y="26670"/>
                  </a:lnTo>
                  <a:lnTo>
                    <a:pt x="36728" y="26517"/>
                  </a:lnTo>
                  <a:lnTo>
                    <a:pt x="33527" y="24383"/>
                  </a:lnTo>
                  <a:lnTo>
                    <a:pt x="35051" y="24383"/>
                  </a:lnTo>
                  <a:close/>
                </a:path>
              </a:pathLst>
            </a:custGeom>
            <a:solidFill>
              <a:srgbClr val="000000"/>
            </a:solidFill>
          </p:spPr>
          <p:txBody>
            <a:bodyPr wrap="square" lIns="0" tIns="0" rIns="0" bIns="0" rtlCol="0">
              <a:noAutofit/>
            </a:bodyPr>
            <a:lstStyle/>
            <a:p>
              <a:endParaRPr/>
            </a:p>
          </p:txBody>
        </p:sp>
        <p:sp>
          <p:nvSpPr>
            <p:cNvPr id="166" name="object 166"/>
            <p:cNvSpPr/>
            <p:nvPr/>
          </p:nvSpPr>
          <p:spPr>
            <a:xfrm>
              <a:off x="1720595" y="3587495"/>
              <a:ext cx="67056" cy="277368"/>
            </a:xfrm>
            <a:custGeom>
              <a:avLst/>
              <a:gdLst/>
              <a:ahLst/>
              <a:cxnLst/>
              <a:rect l="l" t="t" r="r" b="b"/>
              <a:pathLst>
                <a:path w="67056" h="277368">
                  <a:moveTo>
                    <a:pt x="4572" y="193548"/>
                  </a:moveTo>
                  <a:lnTo>
                    <a:pt x="7620" y="213360"/>
                  </a:lnTo>
                  <a:lnTo>
                    <a:pt x="10668" y="234696"/>
                  </a:lnTo>
                  <a:lnTo>
                    <a:pt x="18287" y="277368"/>
                  </a:lnTo>
                  <a:lnTo>
                    <a:pt x="56387" y="269748"/>
                  </a:lnTo>
                  <a:lnTo>
                    <a:pt x="48768" y="228600"/>
                  </a:lnTo>
                  <a:lnTo>
                    <a:pt x="45720" y="207264"/>
                  </a:lnTo>
                  <a:lnTo>
                    <a:pt x="42672" y="187452"/>
                  </a:lnTo>
                  <a:lnTo>
                    <a:pt x="39624" y="167640"/>
                  </a:lnTo>
                  <a:lnTo>
                    <a:pt x="38100" y="149352"/>
                  </a:lnTo>
                  <a:lnTo>
                    <a:pt x="38100" y="102108"/>
                  </a:lnTo>
                  <a:lnTo>
                    <a:pt x="41148" y="88392"/>
                  </a:lnTo>
                  <a:lnTo>
                    <a:pt x="44196" y="74676"/>
                  </a:lnTo>
                  <a:lnTo>
                    <a:pt x="47243" y="62484"/>
                  </a:lnTo>
                  <a:lnTo>
                    <a:pt x="51816" y="50292"/>
                  </a:lnTo>
                  <a:lnTo>
                    <a:pt x="56387" y="39624"/>
                  </a:lnTo>
                  <a:lnTo>
                    <a:pt x="67056" y="15240"/>
                  </a:lnTo>
                  <a:lnTo>
                    <a:pt x="32004" y="0"/>
                  </a:lnTo>
                  <a:lnTo>
                    <a:pt x="21336" y="25908"/>
                  </a:lnTo>
                  <a:lnTo>
                    <a:pt x="15240" y="38100"/>
                  </a:lnTo>
                  <a:lnTo>
                    <a:pt x="10668" y="51816"/>
                  </a:lnTo>
                  <a:lnTo>
                    <a:pt x="6096" y="67056"/>
                  </a:lnTo>
                  <a:lnTo>
                    <a:pt x="3048" y="82296"/>
                  </a:lnTo>
                  <a:lnTo>
                    <a:pt x="1524" y="99060"/>
                  </a:lnTo>
                  <a:lnTo>
                    <a:pt x="0" y="115824"/>
                  </a:lnTo>
                  <a:lnTo>
                    <a:pt x="0" y="152400"/>
                  </a:lnTo>
                  <a:lnTo>
                    <a:pt x="1524" y="172212"/>
                  </a:lnTo>
                  <a:lnTo>
                    <a:pt x="4572" y="193548"/>
                  </a:lnTo>
                  <a:close/>
                </a:path>
              </a:pathLst>
            </a:custGeom>
            <a:solidFill>
              <a:srgbClr val="0100CB"/>
            </a:solidFill>
          </p:spPr>
          <p:txBody>
            <a:bodyPr wrap="square" lIns="0" tIns="0" rIns="0" bIns="0" rtlCol="0">
              <a:noAutofit/>
            </a:bodyPr>
            <a:lstStyle/>
            <a:p>
              <a:endParaRPr/>
            </a:p>
          </p:txBody>
        </p:sp>
        <p:sp>
          <p:nvSpPr>
            <p:cNvPr id="167" name="object 167"/>
            <p:cNvSpPr/>
            <p:nvPr/>
          </p:nvSpPr>
          <p:spPr>
            <a:xfrm>
              <a:off x="2645664" y="3429000"/>
              <a:ext cx="68580" cy="326135"/>
            </a:xfrm>
            <a:custGeom>
              <a:avLst/>
              <a:gdLst/>
              <a:ahLst/>
              <a:cxnLst/>
              <a:rect l="l" t="t" r="r" b="b"/>
              <a:pathLst>
                <a:path w="68580" h="326135">
                  <a:moveTo>
                    <a:pt x="38100" y="3048"/>
                  </a:moveTo>
                  <a:lnTo>
                    <a:pt x="0" y="3048"/>
                  </a:lnTo>
                  <a:lnTo>
                    <a:pt x="0" y="4571"/>
                  </a:lnTo>
                  <a:lnTo>
                    <a:pt x="1524" y="7619"/>
                  </a:lnTo>
                  <a:lnTo>
                    <a:pt x="1524" y="18287"/>
                  </a:lnTo>
                  <a:lnTo>
                    <a:pt x="3048" y="25907"/>
                  </a:lnTo>
                  <a:lnTo>
                    <a:pt x="4572" y="36575"/>
                  </a:lnTo>
                  <a:lnTo>
                    <a:pt x="6096" y="48767"/>
                  </a:lnTo>
                  <a:lnTo>
                    <a:pt x="7619" y="60960"/>
                  </a:lnTo>
                  <a:lnTo>
                    <a:pt x="9143" y="74675"/>
                  </a:lnTo>
                  <a:lnTo>
                    <a:pt x="10668" y="89915"/>
                  </a:lnTo>
                  <a:lnTo>
                    <a:pt x="12192" y="105155"/>
                  </a:lnTo>
                  <a:lnTo>
                    <a:pt x="15240" y="134112"/>
                  </a:lnTo>
                  <a:lnTo>
                    <a:pt x="16763" y="147827"/>
                  </a:lnTo>
                  <a:lnTo>
                    <a:pt x="18287" y="161543"/>
                  </a:lnTo>
                  <a:lnTo>
                    <a:pt x="19812" y="173736"/>
                  </a:lnTo>
                  <a:lnTo>
                    <a:pt x="19812" y="184403"/>
                  </a:lnTo>
                  <a:lnTo>
                    <a:pt x="21336" y="204215"/>
                  </a:lnTo>
                  <a:lnTo>
                    <a:pt x="22860" y="222503"/>
                  </a:lnTo>
                  <a:lnTo>
                    <a:pt x="24384" y="240791"/>
                  </a:lnTo>
                  <a:lnTo>
                    <a:pt x="25908" y="259079"/>
                  </a:lnTo>
                  <a:lnTo>
                    <a:pt x="27431" y="292607"/>
                  </a:lnTo>
                  <a:lnTo>
                    <a:pt x="30480" y="326135"/>
                  </a:lnTo>
                  <a:lnTo>
                    <a:pt x="68580" y="324611"/>
                  </a:lnTo>
                  <a:lnTo>
                    <a:pt x="38100" y="4571"/>
                  </a:lnTo>
                  <a:lnTo>
                    <a:pt x="68580" y="324611"/>
                  </a:lnTo>
                  <a:lnTo>
                    <a:pt x="65531" y="291083"/>
                  </a:lnTo>
                  <a:lnTo>
                    <a:pt x="64008" y="256031"/>
                  </a:lnTo>
                  <a:lnTo>
                    <a:pt x="62484" y="237743"/>
                  </a:lnTo>
                  <a:lnTo>
                    <a:pt x="60960" y="219455"/>
                  </a:lnTo>
                  <a:lnTo>
                    <a:pt x="59436" y="201167"/>
                  </a:lnTo>
                  <a:lnTo>
                    <a:pt x="57912" y="181355"/>
                  </a:lnTo>
                  <a:lnTo>
                    <a:pt x="56387" y="170687"/>
                  </a:lnTo>
                  <a:lnTo>
                    <a:pt x="56387" y="158495"/>
                  </a:lnTo>
                  <a:lnTo>
                    <a:pt x="54863" y="144779"/>
                  </a:lnTo>
                  <a:lnTo>
                    <a:pt x="53340" y="131063"/>
                  </a:lnTo>
                  <a:lnTo>
                    <a:pt x="50292" y="100583"/>
                  </a:lnTo>
                  <a:lnTo>
                    <a:pt x="48768" y="85343"/>
                  </a:lnTo>
                  <a:lnTo>
                    <a:pt x="47243" y="71627"/>
                  </a:lnTo>
                  <a:lnTo>
                    <a:pt x="45719" y="57912"/>
                  </a:lnTo>
                  <a:lnTo>
                    <a:pt x="44196" y="44195"/>
                  </a:lnTo>
                  <a:lnTo>
                    <a:pt x="42672" y="32003"/>
                  </a:lnTo>
                  <a:lnTo>
                    <a:pt x="41148" y="22860"/>
                  </a:lnTo>
                  <a:lnTo>
                    <a:pt x="39624" y="13715"/>
                  </a:lnTo>
                  <a:lnTo>
                    <a:pt x="39624" y="3048"/>
                  </a:lnTo>
                  <a:lnTo>
                    <a:pt x="38100" y="0"/>
                  </a:lnTo>
                  <a:lnTo>
                    <a:pt x="38100" y="3048"/>
                  </a:lnTo>
                  <a:close/>
                </a:path>
              </a:pathLst>
            </a:custGeom>
            <a:solidFill>
              <a:srgbClr val="0100CB"/>
            </a:solidFill>
          </p:spPr>
          <p:txBody>
            <a:bodyPr wrap="square" lIns="0" tIns="0" rIns="0" bIns="0" rtlCol="0">
              <a:noAutofit/>
            </a:bodyPr>
            <a:lstStyle/>
            <a:p>
              <a:endParaRPr/>
            </a:p>
          </p:txBody>
        </p:sp>
        <p:sp>
          <p:nvSpPr>
            <p:cNvPr id="168" name="object 168"/>
            <p:cNvSpPr/>
            <p:nvPr/>
          </p:nvSpPr>
          <p:spPr>
            <a:xfrm>
              <a:off x="4547616" y="4453128"/>
              <a:ext cx="941832" cy="138683"/>
            </a:xfrm>
            <a:custGeom>
              <a:avLst/>
              <a:gdLst/>
              <a:ahLst/>
              <a:cxnLst/>
              <a:rect l="l" t="t" r="r" b="b"/>
              <a:pathLst>
                <a:path w="941832" h="138683">
                  <a:moveTo>
                    <a:pt x="217932" y="38100"/>
                  </a:moveTo>
                  <a:lnTo>
                    <a:pt x="251460" y="39624"/>
                  </a:lnTo>
                  <a:lnTo>
                    <a:pt x="268224" y="39624"/>
                  </a:lnTo>
                  <a:lnTo>
                    <a:pt x="288036" y="41148"/>
                  </a:lnTo>
                  <a:lnTo>
                    <a:pt x="307848" y="42671"/>
                  </a:lnTo>
                  <a:lnTo>
                    <a:pt x="327660" y="45719"/>
                  </a:lnTo>
                  <a:lnTo>
                    <a:pt x="368808" y="50292"/>
                  </a:lnTo>
                  <a:lnTo>
                    <a:pt x="411480" y="54863"/>
                  </a:lnTo>
                  <a:lnTo>
                    <a:pt x="454151" y="60960"/>
                  </a:lnTo>
                  <a:lnTo>
                    <a:pt x="473963" y="64007"/>
                  </a:lnTo>
                  <a:lnTo>
                    <a:pt x="493775" y="67056"/>
                  </a:lnTo>
                  <a:lnTo>
                    <a:pt x="513588" y="70104"/>
                  </a:lnTo>
                  <a:lnTo>
                    <a:pt x="531876" y="73151"/>
                  </a:lnTo>
                  <a:lnTo>
                    <a:pt x="548639" y="76200"/>
                  </a:lnTo>
                  <a:lnTo>
                    <a:pt x="565404" y="79248"/>
                  </a:lnTo>
                  <a:lnTo>
                    <a:pt x="579120" y="82295"/>
                  </a:lnTo>
                  <a:lnTo>
                    <a:pt x="592836" y="86868"/>
                  </a:lnTo>
                  <a:lnTo>
                    <a:pt x="606551" y="89915"/>
                  </a:lnTo>
                  <a:lnTo>
                    <a:pt x="618744" y="94487"/>
                  </a:lnTo>
                  <a:lnTo>
                    <a:pt x="630936" y="97536"/>
                  </a:lnTo>
                  <a:lnTo>
                    <a:pt x="641604" y="102107"/>
                  </a:lnTo>
                  <a:lnTo>
                    <a:pt x="662939" y="111251"/>
                  </a:lnTo>
                  <a:lnTo>
                    <a:pt x="684276" y="118871"/>
                  </a:lnTo>
                  <a:lnTo>
                    <a:pt x="704088" y="126492"/>
                  </a:lnTo>
                  <a:lnTo>
                    <a:pt x="726948" y="132587"/>
                  </a:lnTo>
                  <a:lnTo>
                    <a:pt x="739139" y="135636"/>
                  </a:lnTo>
                  <a:lnTo>
                    <a:pt x="749808" y="137160"/>
                  </a:lnTo>
                  <a:lnTo>
                    <a:pt x="774192" y="138683"/>
                  </a:lnTo>
                  <a:lnTo>
                    <a:pt x="800100" y="138683"/>
                  </a:lnTo>
                  <a:lnTo>
                    <a:pt x="824484" y="137160"/>
                  </a:lnTo>
                  <a:lnTo>
                    <a:pt x="848868" y="135636"/>
                  </a:lnTo>
                  <a:lnTo>
                    <a:pt x="871728" y="132587"/>
                  </a:lnTo>
                  <a:lnTo>
                    <a:pt x="882396" y="129539"/>
                  </a:lnTo>
                  <a:lnTo>
                    <a:pt x="893063" y="128015"/>
                  </a:lnTo>
                  <a:lnTo>
                    <a:pt x="902208" y="126492"/>
                  </a:lnTo>
                  <a:lnTo>
                    <a:pt x="911351" y="123443"/>
                  </a:lnTo>
                  <a:lnTo>
                    <a:pt x="920496" y="121919"/>
                  </a:lnTo>
                  <a:lnTo>
                    <a:pt x="928116" y="118871"/>
                  </a:lnTo>
                  <a:lnTo>
                    <a:pt x="934212" y="117348"/>
                  </a:lnTo>
                  <a:lnTo>
                    <a:pt x="941832" y="114300"/>
                  </a:lnTo>
                  <a:lnTo>
                    <a:pt x="937260" y="73151"/>
                  </a:lnTo>
                  <a:lnTo>
                    <a:pt x="938784" y="71627"/>
                  </a:lnTo>
                  <a:lnTo>
                    <a:pt x="940308" y="70104"/>
                  </a:lnTo>
                  <a:lnTo>
                    <a:pt x="941832" y="67056"/>
                  </a:lnTo>
                  <a:lnTo>
                    <a:pt x="938021" y="72136"/>
                  </a:lnTo>
                  <a:lnTo>
                    <a:pt x="934212" y="74675"/>
                  </a:lnTo>
                  <a:lnTo>
                    <a:pt x="931163" y="77724"/>
                  </a:lnTo>
                  <a:lnTo>
                    <a:pt x="926592" y="79248"/>
                  </a:lnTo>
                  <a:lnTo>
                    <a:pt x="923544" y="80771"/>
                  </a:lnTo>
                  <a:lnTo>
                    <a:pt x="917448" y="82295"/>
                  </a:lnTo>
                  <a:lnTo>
                    <a:pt x="909828" y="85343"/>
                  </a:lnTo>
                  <a:lnTo>
                    <a:pt x="902208" y="86868"/>
                  </a:lnTo>
                  <a:lnTo>
                    <a:pt x="894588" y="88392"/>
                  </a:lnTo>
                  <a:lnTo>
                    <a:pt x="885444" y="91439"/>
                  </a:lnTo>
                  <a:lnTo>
                    <a:pt x="876300" y="92963"/>
                  </a:lnTo>
                  <a:lnTo>
                    <a:pt x="865632" y="94487"/>
                  </a:lnTo>
                  <a:lnTo>
                    <a:pt x="844296" y="97536"/>
                  </a:lnTo>
                  <a:lnTo>
                    <a:pt x="822960" y="99060"/>
                  </a:lnTo>
                  <a:lnTo>
                    <a:pt x="800100" y="100583"/>
                  </a:lnTo>
                  <a:lnTo>
                    <a:pt x="777239" y="100583"/>
                  </a:lnTo>
                  <a:lnTo>
                    <a:pt x="755904" y="99060"/>
                  </a:lnTo>
                  <a:lnTo>
                    <a:pt x="746760" y="97536"/>
                  </a:lnTo>
                  <a:lnTo>
                    <a:pt x="737616" y="96012"/>
                  </a:lnTo>
                  <a:lnTo>
                    <a:pt x="717804" y="91439"/>
                  </a:lnTo>
                  <a:lnTo>
                    <a:pt x="697992" y="83819"/>
                  </a:lnTo>
                  <a:lnTo>
                    <a:pt x="676656" y="76200"/>
                  </a:lnTo>
                  <a:lnTo>
                    <a:pt x="655320" y="67056"/>
                  </a:lnTo>
                  <a:lnTo>
                    <a:pt x="643128" y="62483"/>
                  </a:lnTo>
                  <a:lnTo>
                    <a:pt x="630936" y="57912"/>
                  </a:lnTo>
                  <a:lnTo>
                    <a:pt x="617220" y="53339"/>
                  </a:lnTo>
                  <a:lnTo>
                    <a:pt x="603504" y="48768"/>
                  </a:lnTo>
                  <a:lnTo>
                    <a:pt x="588263" y="45719"/>
                  </a:lnTo>
                  <a:lnTo>
                    <a:pt x="571500" y="42671"/>
                  </a:lnTo>
                  <a:lnTo>
                    <a:pt x="556260" y="38100"/>
                  </a:lnTo>
                  <a:lnTo>
                    <a:pt x="537972" y="35051"/>
                  </a:lnTo>
                  <a:lnTo>
                    <a:pt x="519684" y="32004"/>
                  </a:lnTo>
                  <a:lnTo>
                    <a:pt x="499872" y="28956"/>
                  </a:lnTo>
                  <a:lnTo>
                    <a:pt x="480060" y="25907"/>
                  </a:lnTo>
                  <a:lnTo>
                    <a:pt x="458724" y="22860"/>
                  </a:lnTo>
                  <a:lnTo>
                    <a:pt x="416051" y="16763"/>
                  </a:lnTo>
                  <a:lnTo>
                    <a:pt x="373380" y="12192"/>
                  </a:lnTo>
                  <a:lnTo>
                    <a:pt x="330708" y="7619"/>
                  </a:lnTo>
                  <a:lnTo>
                    <a:pt x="310896" y="4571"/>
                  </a:lnTo>
                  <a:lnTo>
                    <a:pt x="289560" y="3048"/>
                  </a:lnTo>
                  <a:lnTo>
                    <a:pt x="271272" y="1524"/>
                  </a:lnTo>
                  <a:lnTo>
                    <a:pt x="251460" y="1524"/>
                  </a:lnTo>
                  <a:lnTo>
                    <a:pt x="216408" y="0"/>
                  </a:lnTo>
                  <a:lnTo>
                    <a:pt x="182880" y="0"/>
                  </a:lnTo>
                  <a:lnTo>
                    <a:pt x="150875" y="1524"/>
                  </a:lnTo>
                  <a:lnTo>
                    <a:pt x="118872" y="4571"/>
                  </a:lnTo>
                  <a:lnTo>
                    <a:pt x="88392" y="6095"/>
                  </a:lnTo>
                  <a:lnTo>
                    <a:pt x="59436" y="9143"/>
                  </a:lnTo>
                  <a:lnTo>
                    <a:pt x="0" y="16763"/>
                  </a:lnTo>
                  <a:lnTo>
                    <a:pt x="4572" y="54863"/>
                  </a:lnTo>
                  <a:lnTo>
                    <a:pt x="64008" y="47243"/>
                  </a:lnTo>
                  <a:lnTo>
                    <a:pt x="92963" y="44195"/>
                  </a:lnTo>
                  <a:lnTo>
                    <a:pt x="121920" y="41148"/>
                  </a:lnTo>
                  <a:lnTo>
                    <a:pt x="152400" y="39624"/>
                  </a:lnTo>
                  <a:lnTo>
                    <a:pt x="184404" y="38100"/>
                  </a:lnTo>
                  <a:lnTo>
                    <a:pt x="217932" y="38100"/>
                  </a:lnTo>
                  <a:close/>
                </a:path>
              </a:pathLst>
            </a:custGeom>
            <a:solidFill>
              <a:srgbClr val="FF0000"/>
            </a:solidFill>
          </p:spPr>
          <p:txBody>
            <a:bodyPr wrap="square" lIns="0" tIns="0" rIns="0" bIns="0" rtlCol="0">
              <a:noAutofit/>
            </a:bodyPr>
            <a:lstStyle/>
            <a:p>
              <a:endParaRPr/>
            </a:p>
          </p:txBody>
        </p:sp>
        <p:sp>
          <p:nvSpPr>
            <p:cNvPr id="169" name="object 169"/>
            <p:cNvSpPr/>
            <p:nvPr/>
          </p:nvSpPr>
          <p:spPr>
            <a:xfrm>
              <a:off x="5484876" y="4501896"/>
              <a:ext cx="48768" cy="65531"/>
            </a:xfrm>
            <a:custGeom>
              <a:avLst/>
              <a:gdLst/>
              <a:ahLst/>
              <a:cxnLst/>
              <a:rect l="l" t="t" r="r" b="b"/>
              <a:pathLst>
                <a:path w="48768" h="65531">
                  <a:moveTo>
                    <a:pt x="7620" y="15239"/>
                  </a:moveTo>
                  <a:lnTo>
                    <a:pt x="3048" y="21335"/>
                  </a:lnTo>
                  <a:lnTo>
                    <a:pt x="1524" y="22859"/>
                  </a:lnTo>
                  <a:lnTo>
                    <a:pt x="0" y="24383"/>
                  </a:lnTo>
                  <a:lnTo>
                    <a:pt x="4572" y="65531"/>
                  </a:lnTo>
                  <a:lnTo>
                    <a:pt x="10668" y="62483"/>
                  </a:lnTo>
                  <a:lnTo>
                    <a:pt x="16763" y="59435"/>
                  </a:lnTo>
                  <a:lnTo>
                    <a:pt x="25908" y="51815"/>
                  </a:lnTo>
                  <a:lnTo>
                    <a:pt x="27432" y="50291"/>
                  </a:lnTo>
                  <a:lnTo>
                    <a:pt x="33527" y="44195"/>
                  </a:lnTo>
                  <a:lnTo>
                    <a:pt x="35051" y="41147"/>
                  </a:lnTo>
                  <a:lnTo>
                    <a:pt x="39624" y="35051"/>
                  </a:lnTo>
                  <a:lnTo>
                    <a:pt x="41148" y="32003"/>
                  </a:lnTo>
                  <a:lnTo>
                    <a:pt x="44196" y="25907"/>
                  </a:lnTo>
                  <a:lnTo>
                    <a:pt x="45720" y="16763"/>
                  </a:lnTo>
                  <a:lnTo>
                    <a:pt x="48768" y="9143"/>
                  </a:lnTo>
                  <a:lnTo>
                    <a:pt x="12191" y="0"/>
                  </a:lnTo>
                  <a:lnTo>
                    <a:pt x="9144" y="6095"/>
                  </a:lnTo>
                  <a:lnTo>
                    <a:pt x="9144" y="10667"/>
                  </a:lnTo>
                  <a:lnTo>
                    <a:pt x="6096" y="16763"/>
                  </a:lnTo>
                  <a:lnTo>
                    <a:pt x="7620" y="15239"/>
                  </a:lnTo>
                  <a:close/>
                </a:path>
              </a:pathLst>
            </a:custGeom>
            <a:solidFill>
              <a:srgbClr val="FF0000"/>
            </a:solidFill>
          </p:spPr>
          <p:txBody>
            <a:bodyPr wrap="square" lIns="0" tIns="0" rIns="0" bIns="0" rtlCol="0">
              <a:noAutofit/>
            </a:bodyPr>
            <a:lstStyle/>
            <a:p>
              <a:endParaRPr/>
            </a:p>
          </p:txBody>
        </p:sp>
        <p:sp>
          <p:nvSpPr>
            <p:cNvPr id="170" name="object 170"/>
            <p:cNvSpPr/>
            <p:nvPr/>
          </p:nvSpPr>
          <p:spPr>
            <a:xfrm>
              <a:off x="4946904" y="4468368"/>
              <a:ext cx="42672" cy="42672"/>
            </a:xfrm>
            <a:custGeom>
              <a:avLst/>
              <a:gdLst/>
              <a:ahLst/>
              <a:cxnLst/>
              <a:rect l="l" t="t" r="r" b="b"/>
              <a:pathLst>
                <a:path w="42672" h="42672">
                  <a:moveTo>
                    <a:pt x="0" y="21336"/>
                  </a:moveTo>
                  <a:lnTo>
                    <a:pt x="662" y="26869"/>
                  </a:lnTo>
                  <a:lnTo>
                    <a:pt x="8015" y="38266"/>
                  </a:lnTo>
                  <a:lnTo>
                    <a:pt x="21336" y="42672"/>
                  </a:lnTo>
                  <a:lnTo>
                    <a:pt x="26869" y="42009"/>
                  </a:lnTo>
                  <a:lnTo>
                    <a:pt x="38266" y="34656"/>
                  </a:lnTo>
                  <a:lnTo>
                    <a:pt x="42672" y="21336"/>
                  </a:lnTo>
                  <a:lnTo>
                    <a:pt x="42009" y="15802"/>
                  </a:lnTo>
                  <a:lnTo>
                    <a:pt x="34656"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171" name="object 171"/>
            <p:cNvSpPr/>
            <p:nvPr/>
          </p:nvSpPr>
          <p:spPr>
            <a:xfrm>
              <a:off x="4928616" y="4448556"/>
              <a:ext cx="45720" cy="82296"/>
            </a:xfrm>
            <a:custGeom>
              <a:avLst/>
              <a:gdLst/>
              <a:ahLst/>
              <a:cxnLst/>
              <a:rect l="l" t="t" r="r" b="b"/>
              <a:pathLst>
                <a:path w="45720" h="82296">
                  <a:moveTo>
                    <a:pt x="36957" y="41909"/>
                  </a:moveTo>
                  <a:lnTo>
                    <a:pt x="36575" y="42672"/>
                  </a:lnTo>
                  <a:lnTo>
                    <a:pt x="37592" y="43179"/>
                  </a:lnTo>
                  <a:lnTo>
                    <a:pt x="37795" y="43281"/>
                  </a:lnTo>
                  <a:lnTo>
                    <a:pt x="38099" y="43434"/>
                  </a:lnTo>
                  <a:lnTo>
                    <a:pt x="38100" y="44196"/>
                  </a:lnTo>
                  <a:lnTo>
                    <a:pt x="41148" y="82296"/>
                  </a:lnTo>
                  <a:lnTo>
                    <a:pt x="41148" y="44196"/>
                  </a:lnTo>
                  <a:lnTo>
                    <a:pt x="41452" y="43281"/>
                  </a:lnTo>
                  <a:lnTo>
                    <a:pt x="40386" y="43814"/>
                  </a:lnTo>
                  <a:lnTo>
                    <a:pt x="40005" y="43814"/>
                  </a:lnTo>
                  <a:lnTo>
                    <a:pt x="39624" y="44196"/>
                  </a:lnTo>
                  <a:lnTo>
                    <a:pt x="39014" y="43891"/>
                  </a:lnTo>
                  <a:lnTo>
                    <a:pt x="38100" y="43179"/>
                  </a:lnTo>
                  <a:lnTo>
                    <a:pt x="37490" y="42976"/>
                  </a:lnTo>
                  <a:lnTo>
                    <a:pt x="36957" y="41909"/>
                  </a:lnTo>
                  <a:close/>
                </a:path>
                <a:path w="45720" h="82296">
                  <a:moveTo>
                    <a:pt x="38100" y="38100"/>
                  </a:moveTo>
                  <a:lnTo>
                    <a:pt x="37592" y="39115"/>
                  </a:lnTo>
                  <a:lnTo>
                    <a:pt x="37795" y="39014"/>
                  </a:lnTo>
                  <a:lnTo>
                    <a:pt x="39014" y="38404"/>
                  </a:lnTo>
                  <a:lnTo>
                    <a:pt x="39624" y="38100"/>
                  </a:lnTo>
                  <a:lnTo>
                    <a:pt x="38100" y="38100"/>
                  </a:lnTo>
                  <a:close/>
                </a:path>
                <a:path w="45720" h="82296">
                  <a:moveTo>
                    <a:pt x="40233" y="38404"/>
                  </a:moveTo>
                  <a:lnTo>
                    <a:pt x="39624" y="38100"/>
                  </a:lnTo>
                  <a:lnTo>
                    <a:pt x="40005" y="38480"/>
                  </a:lnTo>
                  <a:lnTo>
                    <a:pt x="40132" y="38607"/>
                  </a:lnTo>
                  <a:lnTo>
                    <a:pt x="40386" y="38480"/>
                  </a:lnTo>
                  <a:lnTo>
                    <a:pt x="41452" y="39014"/>
                  </a:lnTo>
                  <a:lnTo>
                    <a:pt x="41148" y="38100"/>
                  </a:lnTo>
                  <a:lnTo>
                    <a:pt x="39624" y="38100"/>
                  </a:lnTo>
                  <a:lnTo>
                    <a:pt x="40233" y="38404"/>
                  </a:lnTo>
                  <a:close/>
                </a:path>
                <a:path w="45720" h="82296">
                  <a:moveTo>
                    <a:pt x="70104" y="13716"/>
                  </a:moveTo>
                  <a:lnTo>
                    <a:pt x="68580" y="13716"/>
                  </a:lnTo>
                  <a:lnTo>
                    <a:pt x="67056" y="10668"/>
                  </a:lnTo>
                  <a:lnTo>
                    <a:pt x="64008" y="9143"/>
                  </a:lnTo>
                  <a:lnTo>
                    <a:pt x="60960" y="6096"/>
                  </a:lnTo>
                  <a:lnTo>
                    <a:pt x="57912" y="4572"/>
                  </a:lnTo>
                  <a:lnTo>
                    <a:pt x="56387" y="4572"/>
                  </a:lnTo>
                  <a:lnTo>
                    <a:pt x="53339" y="3048"/>
                  </a:lnTo>
                  <a:lnTo>
                    <a:pt x="50292" y="1524"/>
                  </a:lnTo>
                  <a:lnTo>
                    <a:pt x="45720" y="1524"/>
                  </a:lnTo>
                  <a:lnTo>
                    <a:pt x="42672" y="39624"/>
                  </a:lnTo>
                  <a:lnTo>
                    <a:pt x="42367" y="40538"/>
                  </a:lnTo>
                  <a:lnTo>
                    <a:pt x="41910" y="40385"/>
                  </a:lnTo>
                  <a:lnTo>
                    <a:pt x="42164" y="41147"/>
                  </a:lnTo>
                  <a:lnTo>
                    <a:pt x="42291" y="40766"/>
                  </a:lnTo>
                  <a:lnTo>
                    <a:pt x="42672" y="41148"/>
                  </a:lnTo>
                  <a:lnTo>
                    <a:pt x="42672" y="42672"/>
                  </a:lnTo>
                  <a:lnTo>
                    <a:pt x="41757" y="42976"/>
                  </a:lnTo>
                  <a:lnTo>
                    <a:pt x="41656" y="43179"/>
                  </a:lnTo>
                  <a:lnTo>
                    <a:pt x="41529" y="43052"/>
                  </a:lnTo>
                  <a:lnTo>
                    <a:pt x="40385" y="43434"/>
                  </a:lnTo>
                  <a:lnTo>
                    <a:pt x="39928" y="43586"/>
                  </a:lnTo>
                  <a:lnTo>
                    <a:pt x="39624" y="43687"/>
                  </a:lnTo>
                  <a:lnTo>
                    <a:pt x="39243" y="43814"/>
                  </a:lnTo>
                  <a:lnTo>
                    <a:pt x="38862" y="43433"/>
                  </a:lnTo>
                  <a:lnTo>
                    <a:pt x="38100" y="42671"/>
                  </a:lnTo>
                  <a:lnTo>
                    <a:pt x="37337" y="41910"/>
                  </a:lnTo>
                  <a:lnTo>
                    <a:pt x="37084" y="41655"/>
                  </a:lnTo>
                  <a:lnTo>
                    <a:pt x="36957" y="41528"/>
                  </a:lnTo>
                  <a:lnTo>
                    <a:pt x="36575" y="41148"/>
                  </a:lnTo>
                  <a:lnTo>
                    <a:pt x="36575" y="39624"/>
                  </a:lnTo>
                  <a:lnTo>
                    <a:pt x="37592" y="39115"/>
                  </a:lnTo>
                  <a:lnTo>
                    <a:pt x="38100" y="0"/>
                  </a:lnTo>
                  <a:lnTo>
                    <a:pt x="33528" y="1524"/>
                  </a:lnTo>
                  <a:lnTo>
                    <a:pt x="36575" y="42672"/>
                  </a:lnTo>
                  <a:lnTo>
                    <a:pt x="36880" y="41757"/>
                  </a:lnTo>
                  <a:lnTo>
                    <a:pt x="36957" y="41909"/>
                  </a:lnTo>
                  <a:lnTo>
                    <a:pt x="37490" y="42976"/>
                  </a:lnTo>
                  <a:lnTo>
                    <a:pt x="38100" y="43179"/>
                  </a:lnTo>
                  <a:lnTo>
                    <a:pt x="39014" y="43891"/>
                  </a:lnTo>
                  <a:lnTo>
                    <a:pt x="39624" y="44196"/>
                  </a:lnTo>
                  <a:lnTo>
                    <a:pt x="40005" y="43814"/>
                  </a:lnTo>
                  <a:lnTo>
                    <a:pt x="40386" y="43814"/>
                  </a:lnTo>
                  <a:lnTo>
                    <a:pt x="41452" y="43281"/>
                  </a:lnTo>
                  <a:lnTo>
                    <a:pt x="41148" y="44196"/>
                  </a:lnTo>
                  <a:lnTo>
                    <a:pt x="41148" y="82296"/>
                  </a:lnTo>
                  <a:lnTo>
                    <a:pt x="45720" y="80772"/>
                  </a:lnTo>
                  <a:lnTo>
                    <a:pt x="50292" y="80772"/>
                  </a:lnTo>
                  <a:lnTo>
                    <a:pt x="53339" y="79248"/>
                  </a:lnTo>
                  <a:lnTo>
                    <a:pt x="54863" y="79248"/>
                  </a:lnTo>
                  <a:lnTo>
                    <a:pt x="57912" y="77724"/>
                  </a:lnTo>
                  <a:lnTo>
                    <a:pt x="60960" y="76200"/>
                  </a:lnTo>
                  <a:lnTo>
                    <a:pt x="64008" y="73152"/>
                  </a:lnTo>
                  <a:lnTo>
                    <a:pt x="67056" y="71628"/>
                  </a:lnTo>
                  <a:lnTo>
                    <a:pt x="70104" y="68580"/>
                  </a:lnTo>
                  <a:lnTo>
                    <a:pt x="71628" y="65532"/>
                  </a:lnTo>
                  <a:lnTo>
                    <a:pt x="74675" y="62484"/>
                  </a:lnTo>
                  <a:lnTo>
                    <a:pt x="76200" y="57912"/>
                  </a:lnTo>
                  <a:lnTo>
                    <a:pt x="77724" y="54864"/>
                  </a:lnTo>
                  <a:lnTo>
                    <a:pt x="79248" y="51816"/>
                  </a:lnTo>
                  <a:lnTo>
                    <a:pt x="79248" y="30480"/>
                  </a:lnTo>
                  <a:lnTo>
                    <a:pt x="77724" y="27432"/>
                  </a:lnTo>
                  <a:lnTo>
                    <a:pt x="76200" y="24384"/>
                  </a:lnTo>
                  <a:lnTo>
                    <a:pt x="74675" y="19812"/>
                  </a:lnTo>
                  <a:lnTo>
                    <a:pt x="73151" y="19812"/>
                  </a:lnTo>
                  <a:lnTo>
                    <a:pt x="71628" y="16764"/>
                  </a:lnTo>
                  <a:lnTo>
                    <a:pt x="70104" y="13716"/>
                  </a:lnTo>
                  <a:close/>
                </a:path>
                <a:path w="45720" h="82296">
                  <a:moveTo>
                    <a:pt x="41757" y="39319"/>
                  </a:moveTo>
                  <a:lnTo>
                    <a:pt x="41910" y="40385"/>
                  </a:lnTo>
                  <a:lnTo>
                    <a:pt x="42367" y="40538"/>
                  </a:lnTo>
                  <a:lnTo>
                    <a:pt x="42672" y="39624"/>
                  </a:lnTo>
                  <a:lnTo>
                    <a:pt x="41656" y="39115"/>
                  </a:lnTo>
                  <a:lnTo>
                    <a:pt x="41529" y="39242"/>
                  </a:lnTo>
                  <a:lnTo>
                    <a:pt x="41910" y="40385"/>
                  </a:lnTo>
                  <a:lnTo>
                    <a:pt x="41757" y="39319"/>
                  </a:lnTo>
                  <a:close/>
                </a:path>
                <a:path w="45720" h="82296">
                  <a:moveTo>
                    <a:pt x="40385" y="43434"/>
                  </a:moveTo>
                  <a:lnTo>
                    <a:pt x="41529" y="43052"/>
                  </a:lnTo>
                  <a:lnTo>
                    <a:pt x="41656" y="43179"/>
                  </a:lnTo>
                  <a:lnTo>
                    <a:pt x="41757" y="42976"/>
                  </a:lnTo>
                  <a:lnTo>
                    <a:pt x="42672" y="42672"/>
                  </a:lnTo>
                  <a:lnTo>
                    <a:pt x="42672" y="41148"/>
                  </a:lnTo>
                  <a:lnTo>
                    <a:pt x="42291" y="40766"/>
                  </a:lnTo>
                  <a:lnTo>
                    <a:pt x="42290" y="41910"/>
                  </a:lnTo>
                  <a:lnTo>
                    <a:pt x="41910" y="41909"/>
                  </a:lnTo>
                  <a:lnTo>
                    <a:pt x="40385" y="43434"/>
                  </a:lnTo>
                  <a:close/>
                </a:path>
                <a:path w="45720" h="82296">
                  <a:moveTo>
                    <a:pt x="6096" y="62484"/>
                  </a:moveTo>
                  <a:lnTo>
                    <a:pt x="7620" y="65532"/>
                  </a:lnTo>
                  <a:lnTo>
                    <a:pt x="9144" y="68580"/>
                  </a:lnTo>
                  <a:lnTo>
                    <a:pt x="12192" y="71628"/>
                  </a:lnTo>
                  <a:lnTo>
                    <a:pt x="15239" y="73152"/>
                  </a:lnTo>
                  <a:lnTo>
                    <a:pt x="18287" y="76200"/>
                  </a:lnTo>
                  <a:lnTo>
                    <a:pt x="22860" y="77724"/>
                  </a:lnTo>
                  <a:lnTo>
                    <a:pt x="25908" y="79248"/>
                  </a:lnTo>
                  <a:lnTo>
                    <a:pt x="30480" y="80772"/>
                  </a:lnTo>
                  <a:lnTo>
                    <a:pt x="33528" y="80772"/>
                  </a:lnTo>
                  <a:lnTo>
                    <a:pt x="38100" y="82296"/>
                  </a:lnTo>
                  <a:lnTo>
                    <a:pt x="41148" y="82296"/>
                  </a:lnTo>
                  <a:lnTo>
                    <a:pt x="38100" y="44196"/>
                  </a:lnTo>
                  <a:lnTo>
                    <a:pt x="38099" y="43434"/>
                  </a:lnTo>
                  <a:lnTo>
                    <a:pt x="37795" y="43281"/>
                  </a:lnTo>
                  <a:lnTo>
                    <a:pt x="37592" y="43179"/>
                  </a:lnTo>
                  <a:lnTo>
                    <a:pt x="36575" y="42672"/>
                  </a:lnTo>
                  <a:lnTo>
                    <a:pt x="33528" y="1524"/>
                  </a:lnTo>
                  <a:lnTo>
                    <a:pt x="30480" y="1524"/>
                  </a:lnTo>
                  <a:lnTo>
                    <a:pt x="25908" y="3048"/>
                  </a:lnTo>
                  <a:lnTo>
                    <a:pt x="22860" y="4572"/>
                  </a:lnTo>
                  <a:lnTo>
                    <a:pt x="18287" y="6096"/>
                  </a:lnTo>
                  <a:lnTo>
                    <a:pt x="18287" y="7620"/>
                  </a:lnTo>
                  <a:lnTo>
                    <a:pt x="15239" y="9143"/>
                  </a:lnTo>
                  <a:lnTo>
                    <a:pt x="12192" y="10668"/>
                  </a:lnTo>
                  <a:lnTo>
                    <a:pt x="10668" y="13716"/>
                  </a:lnTo>
                  <a:lnTo>
                    <a:pt x="7620" y="16764"/>
                  </a:lnTo>
                  <a:lnTo>
                    <a:pt x="4572" y="19812"/>
                  </a:lnTo>
                  <a:lnTo>
                    <a:pt x="3048" y="24384"/>
                  </a:lnTo>
                  <a:lnTo>
                    <a:pt x="1524" y="27432"/>
                  </a:lnTo>
                  <a:lnTo>
                    <a:pt x="1524" y="30480"/>
                  </a:lnTo>
                  <a:lnTo>
                    <a:pt x="0" y="32004"/>
                  </a:lnTo>
                  <a:lnTo>
                    <a:pt x="0" y="48768"/>
                  </a:lnTo>
                  <a:lnTo>
                    <a:pt x="1524" y="51816"/>
                  </a:lnTo>
                  <a:lnTo>
                    <a:pt x="1524" y="54864"/>
                  </a:lnTo>
                  <a:lnTo>
                    <a:pt x="3048" y="57912"/>
                  </a:lnTo>
                  <a:lnTo>
                    <a:pt x="6096" y="62484"/>
                  </a:lnTo>
                  <a:close/>
                </a:path>
                <a:path w="45720" h="82296">
                  <a:moveTo>
                    <a:pt x="42164" y="41655"/>
                  </a:moveTo>
                  <a:lnTo>
                    <a:pt x="41910" y="41909"/>
                  </a:lnTo>
                  <a:lnTo>
                    <a:pt x="42290" y="41910"/>
                  </a:lnTo>
                  <a:lnTo>
                    <a:pt x="42164" y="41147"/>
                  </a:lnTo>
                  <a:lnTo>
                    <a:pt x="42062" y="41452"/>
                  </a:lnTo>
                  <a:lnTo>
                    <a:pt x="41910" y="41909"/>
                  </a:lnTo>
                  <a:lnTo>
                    <a:pt x="42164" y="41655"/>
                  </a:lnTo>
                  <a:close/>
                </a:path>
                <a:path w="45720" h="82296">
                  <a:moveTo>
                    <a:pt x="39624" y="43687"/>
                  </a:moveTo>
                  <a:lnTo>
                    <a:pt x="38862" y="43433"/>
                  </a:lnTo>
                  <a:lnTo>
                    <a:pt x="39243" y="43814"/>
                  </a:lnTo>
                  <a:lnTo>
                    <a:pt x="39624" y="43687"/>
                  </a:lnTo>
                  <a:close/>
                </a:path>
                <a:path w="45720" h="82296">
                  <a:moveTo>
                    <a:pt x="39624" y="38607"/>
                  </a:moveTo>
                  <a:lnTo>
                    <a:pt x="39243" y="38480"/>
                  </a:lnTo>
                  <a:lnTo>
                    <a:pt x="38862" y="38861"/>
                  </a:lnTo>
                  <a:lnTo>
                    <a:pt x="39624" y="38607"/>
                  </a:lnTo>
                  <a:close/>
                </a:path>
                <a:path w="45720" h="82296">
                  <a:moveTo>
                    <a:pt x="37592" y="39115"/>
                  </a:moveTo>
                  <a:lnTo>
                    <a:pt x="38100" y="38100"/>
                  </a:lnTo>
                  <a:lnTo>
                    <a:pt x="41148" y="38100"/>
                  </a:lnTo>
                  <a:lnTo>
                    <a:pt x="41452" y="39014"/>
                  </a:lnTo>
                  <a:lnTo>
                    <a:pt x="40386" y="38480"/>
                  </a:lnTo>
                  <a:lnTo>
                    <a:pt x="40132" y="38607"/>
                  </a:lnTo>
                  <a:lnTo>
                    <a:pt x="40005" y="38480"/>
                  </a:lnTo>
                  <a:lnTo>
                    <a:pt x="39624" y="38100"/>
                  </a:lnTo>
                  <a:lnTo>
                    <a:pt x="39014" y="38404"/>
                  </a:lnTo>
                  <a:lnTo>
                    <a:pt x="37795" y="39014"/>
                  </a:lnTo>
                  <a:lnTo>
                    <a:pt x="37592" y="39115"/>
                  </a:lnTo>
                  <a:lnTo>
                    <a:pt x="36575" y="39624"/>
                  </a:lnTo>
                  <a:lnTo>
                    <a:pt x="36575" y="41148"/>
                  </a:lnTo>
                  <a:lnTo>
                    <a:pt x="36957" y="41528"/>
                  </a:lnTo>
                  <a:lnTo>
                    <a:pt x="37084" y="41147"/>
                  </a:lnTo>
                  <a:lnTo>
                    <a:pt x="36957" y="40766"/>
                  </a:lnTo>
                  <a:lnTo>
                    <a:pt x="36880" y="40538"/>
                  </a:lnTo>
                  <a:lnTo>
                    <a:pt x="37490" y="39319"/>
                  </a:lnTo>
                  <a:lnTo>
                    <a:pt x="37719" y="39242"/>
                  </a:lnTo>
                  <a:lnTo>
                    <a:pt x="38100" y="39623"/>
                  </a:lnTo>
                  <a:lnTo>
                    <a:pt x="38862" y="38861"/>
                  </a:lnTo>
                  <a:lnTo>
                    <a:pt x="39243" y="38480"/>
                  </a:lnTo>
                  <a:lnTo>
                    <a:pt x="39928" y="38709"/>
                  </a:lnTo>
                  <a:lnTo>
                    <a:pt x="40385" y="38862"/>
                  </a:lnTo>
                  <a:lnTo>
                    <a:pt x="41148" y="39624"/>
                  </a:lnTo>
                  <a:lnTo>
                    <a:pt x="41910" y="40385"/>
                  </a:lnTo>
                  <a:lnTo>
                    <a:pt x="41529" y="39242"/>
                  </a:lnTo>
                  <a:lnTo>
                    <a:pt x="41656" y="39115"/>
                  </a:lnTo>
                  <a:lnTo>
                    <a:pt x="42672" y="39624"/>
                  </a:lnTo>
                  <a:lnTo>
                    <a:pt x="45720" y="1524"/>
                  </a:lnTo>
                  <a:lnTo>
                    <a:pt x="41148" y="0"/>
                  </a:lnTo>
                  <a:lnTo>
                    <a:pt x="38100" y="0"/>
                  </a:lnTo>
                  <a:lnTo>
                    <a:pt x="37592" y="39115"/>
                  </a:lnTo>
                  <a:close/>
                </a:path>
                <a:path w="45720" h="82296">
                  <a:moveTo>
                    <a:pt x="37338" y="40385"/>
                  </a:moveTo>
                  <a:lnTo>
                    <a:pt x="38100" y="39623"/>
                  </a:lnTo>
                  <a:lnTo>
                    <a:pt x="37719" y="39242"/>
                  </a:lnTo>
                  <a:lnTo>
                    <a:pt x="37490" y="39319"/>
                  </a:lnTo>
                  <a:lnTo>
                    <a:pt x="36880" y="40538"/>
                  </a:lnTo>
                  <a:lnTo>
                    <a:pt x="36957" y="40766"/>
                  </a:lnTo>
                  <a:lnTo>
                    <a:pt x="37084" y="41147"/>
                  </a:lnTo>
                  <a:lnTo>
                    <a:pt x="37338" y="40385"/>
                  </a:lnTo>
                  <a:close/>
                </a:path>
                <a:path w="45720" h="82296">
                  <a:moveTo>
                    <a:pt x="37337" y="41910"/>
                  </a:moveTo>
                  <a:lnTo>
                    <a:pt x="38100" y="42671"/>
                  </a:lnTo>
                  <a:lnTo>
                    <a:pt x="38100" y="39623"/>
                  </a:lnTo>
                  <a:lnTo>
                    <a:pt x="37185" y="41452"/>
                  </a:lnTo>
                  <a:lnTo>
                    <a:pt x="37084" y="41655"/>
                  </a:lnTo>
                  <a:lnTo>
                    <a:pt x="37337" y="41910"/>
                  </a:lnTo>
                  <a:close/>
                </a:path>
              </a:pathLst>
            </a:custGeom>
            <a:solidFill>
              <a:srgbClr val="000000"/>
            </a:solidFill>
          </p:spPr>
          <p:txBody>
            <a:bodyPr wrap="square" lIns="0" tIns="0" rIns="0" bIns="0" rtlCol="0">
              <a:noAutofit/>
            </a:bodyPr>
            <a:lstStyle/>
            <a:p>
              <a:endParaRPr/>
            </a:p>
          </p:txBody>
        </p:sp>
        <p:sp>
          <p:nvSpPr>
            <p:cNvPr id="172" name="object 172"/>
            <p:cNvSpPr/>
            <p:nvPr/>
          </p:nvSpPr>
          <p:spPr>
            <a:xfrm>
              <a:off x="4937760" y="4459224"/>
              <a:ext cx="62484" cy="62484"/>
            </a:xfrm>
            <a:custGeom>
              <a:avLst/>
              <a:gdLst/>
              <a:ahLst/>
              <a:cxnLst/>
              <a:rect l="l" t="t" r="r" b="b"/>
              <a:pathLst>
                <a:path w="62484" h="62484">
                  <a:moveTo>
                    <a:pt x="6095" y="12191"/>
                  </a:moveTo>
                  <a:lnTo>
                    <a:pt x="6095" y="28955"/>
                  </a:lnTo>
                  <a:lnTo>
                    <a:pt x="6095" y="12191"/>
                  </a:lnTo>
                  <a:close/>
                </a:path>
                <a:path w="62484" h="62484">
                  <a:moveTo>
                    <a:pt x="6095" y="50291"/>
                  </a:moveTo>
                  <a:lnTo>
                    <a:pt x="7619" y="51815"/>
                  </a:lnTo>
                  <a:lnTo>
                    <a:pt x="6095" y="36575"/>
                  </a:lnTo>
                  <a:lnTo>
                    <a:pt x="6095" y="12191"/>
                  </a:lnTo>
                  <a:lnTo>
                    <a:pt x="4572" y="15239"/>
                  </a:lnTo>
                  <a:lnTo>
                    <a:pt x="3048" y="18287"/>
                  </a:lnTo>
                  <a:lnTo>
                    <a:pt x="1524" y="19811"/>
                  </a:lnTo>
                  <a:lnTo>
                    <a:pt x="1524" y="22859"/>
                  </a:lnTo>
                  <a:lnTo>
                    <a:pt x="0" y="27431"/>
                  </a:lnTo>
                  <a:lnTo>
                    <a:pt x="0" y="35051"/>
                  </a:lnTo>
                  <a:lnTo>
                    <a:pt x="1524" y="39623"/>
                  </a:lnTo>
                  <a:lnTo>
                    <a:pt x="1524" y="42671"/>
                  </a:lnTo>
                  <a:lnTo>
                    <a:pt x="4572" y="45719"/>
                  </a:lnTo>
                  <a:lnTo>
                    <a:pt x="6095" y="50291"/>
                  </a:lnTo>
                  <a:close/>
                </a:path>
                <a:path w="62484" h="62484">
                  <a:moveTo>
                    <a:pt x="48767" y="50291"/>
                  </a:moveTo>
                  <a:lnTo>
                    <a:pt x="50291" y="48767"/>
                  </a:lnTo>
                  <a:lnTo>
                    <a:pt x="50291" y="13715"/>
                  </a:lnTo>
                  <a:lnTo>
                    <a:pt x="51815" y="16763"/>
                  </a:lnTo>
                  <a:lnTo>
                    <a:pt x="53339" y="7619"/>
                  </a:lnTo>
                  <a:lnTo>
                    <a:pt x="50291" y="6095"/>
                  </a:lnTo>
                  <a:lnTo>
                    <a:pt x="48767" y="12191"/>
                  </a:lnTo>
                  <a:lnTo>
                    <a:pt x="48767" y="50291"/>
                  </a:lnTo>
                  <a:close/>
                </a:path>
                <a:path w="62484" h="62484">
                  <a:moveTo>
                    <a:pt x="10667" y="6095"/>
                  </a:moveTo>
                  <a:lnTo>
                    <a:pt x="7619" y="9143"/>
                  </a:lnTo>
                  <a:lnTo>
                    <a:pt x="10667" y="16763"/>
                  </a:lnTo>
                  <a:lnTo>
                    <a:pt x="12191" y="48767"/>
                  </a:lnTo>
                  <a:lnTo>
                    <a:pt x="12191" y="13715"/>
                  </a:lnTo>
                  <a:lnTo>
                    <a:pt x="15239" y="4571"/>
                  </a:lnTo>
                  <a:lnTo>
                    <a:pt x="10667" y="6095"/>
                  </a:lnTo>
                  <a:close/>
                </a:path>
                <a:path w="62484" h="62484">
                  <a:moveTo>
                    <a:pt x="59436" y="18287"/>
                  </a:moveTo>
                  <a:lnTo>
                    <a:pt x="57912" y="15239"/>
                  </a:lnTo>
                  <a:lnTo>
                    <a:pt x="56387" y="27431"/>
                  </a:lnTo>
                  <a:lnTo>
                    <a:pt x="56387" y="35051"/>
                  </a:lnTo>
                  <a:lnTo>
                    <a:pt x="54863" y="24383"/>
                  </a:lnTo>
                  <a:lnTo>
                    <a:pt x="56387" y="27431"/>
                  </a:lnTo>
                  <a:lnTo>
                    <a:pt x="57912" y="15239"/>
                  </a:lnTo>
                  <a:lnTo>
                    <a:pt x="54863" y="12191"/>
                  </a:lnTo>
                  <a:lnTo>
                    <a:pt x="54863" y="9143"/>
                  </a:lnTo>
                  <a:lnTo>
                    <a:pt x="53339" y="7619"/>
                  </a:lnTo>
                  <a:lnTo>
                    <a:pt x="51815" y="16763"/>
                  </a:lnTo>
                  <a:lnTo>
                    <a:pt x="51815" y="45719"/>
                  </a:lnTo>
                  <a:lnTo>
                    <a:pt x="50291" y="48767"/>
                  </a:lnTo>
                  <a:lnTo>
                    <a:pt x="48767" y="50291"/>
                  </a:lnTo>
                  <a:lnTo>
                    <a:pt x="48767" y="12191"/>
                  </a:lnTo>
                  <a:lnTo>
                    <a:pt x="50291" y="6095"/>
                  </a:lnTo>
                  <a:lnTo>
                    <a:pt x="47243" y="4571"/>
                  </a:lnTo>
                  <a:lnTo>
                    <a:pt x="45719" y="10667"/>
                  </a:lnTo>
                  <a:lnTo>
                    <a:pt x="45719" y="51815"/>
                  </a:lnTo>
                  <a:lnTo>
                    <a:pt x="44195" y="32003"/>
                  </a:lnTo>
                  <a:lnTo>
                    <a:pt x="42018" y="37446"/>
                  </a:lnTo>
                  <a:lnTo>
                    <a:pt x="41148" y="39623"/>
                  </a:lnTo>
                  <a:lnTo>
                    <a:pt x="42672" y="36575"/>
                  </a:lnTo>
                  <a:lnTo>
                    <a:pt x="44195" y="35051"/>
                  </a:lnTo>
                  <a:lnTo>
                    <a:pt x="42672" y="36575"/>
                  </a:lnTo>
                  <a:lnTo>
                    <a:pt x="41148" y="39623"/>
                  </a:lnTo>
                  <a:lnTo>
                    <a:pt x="42018" y="37446"/>
                  </a:lnTo>
                  <a:lnTo>
                    <a:pt x="39624" y="41147"/>
                  </a:lnTo>
                  <a:lnTo>
                    <a:pt x="42672" y="53339"/>
                  </a:lnTo>
                  <a:lnTo>
                    <a:pt x="39624" y="54863"/>
                  </a:lnTo>
                  <a:lnTo>
                    <a:pt x="36575" y="54863"/>
                  </a:lnTo>
                  <a:lnTo>
                    <a:pt x="35051" y="44195"/>
                  </a:lnTo>
                  <a:lnTo>
                    <a:pt x="39079" y="41365"/>
                  </a:lnTo>
                  <a:lnTo>
                    <a:pt x="33527" y="38099"/>
                  </a:lnTo>
                  <a:lnTo>
                    <a:pt x="35560" y="36067"/>
                  </a:lnTo>
                  <a:lnTo>
                    <a:pt x="37719" y="31241"/>
                  </a:lnTo>
                  <a:lnTo>
                    <a:pt x="35242" y="36194"/>
                  </a:lnTo>
                  <a:lnTo>
                    <a:pt x="34290" y="36575"/>
                  </a:lnTo>
                  <a:lnTo>
                    <a:pt x="35051" y="36575"/>
                  </a:lnTo>
                  <a:lnTo>
                    <a:pt x="32003" y="38099"/>
                  </a:lnTo>
                  <a:lnTo>
                    <a:pt x="31242" y="37845"/>
                  </a:lnTo>
                  <a:lnTo>
                    <a:pt x="30479" y="38099"/>
                  </a:lnTo>
                  <a:lnTo>
                    <a:pt x="32003" y="44195"/>
                  </a:lnTo>
                  <a:lnTo>
                    <a:pt x="27431" y="44195"/>
                  </a:lnTo>
                  <a:lnTo>
                    <a:pt x="24384" y="42671"/>
                  </a:lnTo>
                  <a:lnTo>
                    <a:pt x="24384" y="54863"/>
                  </a:lnTo>
                  <a:lnTo>
                    <a:pt x="27431" y="56387"/>
                  </a:lnTo>
                  <a:lnTo>
                    <a:pt x="35051" y="56387"/>
                  </a:lnTo>
                  <a:lnTo>
                    <a:pt x="39624" y="60959"/>
                  </a:lnTo>
                  <a:lnTo>
                    <a:pt x="42672" y="60959"/>
                  </a:lnTo>
                  <a:lnTo>
                    <a:pt x="44195" y="59435"/>
                  </a:lnTo>
                  <a:lnTo>
                    <a:pt x="47243" y="57911"/>
                  </a:lnTo>
                  <a:lnTo>
                    <a:pt x="50291" y="54863"/>
                  </a:lnTo>
                  <a:lnTo>
                    <a:pt x="53339" y="53339"/>
                  </a:lnTo>
                  <a:lnTo>
                    <a:pt x="54863" y="50291"/>
                  </a:lnTo>
                  <a:lnTo>
                    <a:pt x="53339" y="42671"/>
                  </a:lnTo>
                  <a:lnTo>
                    <a:pt x="53339" y="19811"/>
                  </a:lnTo>
                  <a:lnTo>
                    <a:pt x="54863" y="22859"/>
                  </a:lnTo>
                  <a:lnTo>
                    <a:pt x="54863" y="36575"/>
                  </a:lnTo>
                  <a:lnTo>
                    <a:pt x="57912" y="45719"/>
                  </a:lnTo>
                  <a:lnTo>
                    <a:pt x="56387" y="28955"/>
                  </a:lnTo>
                  <a:lnTo>
                    <a:pt x="57912" y="45719"/>
                  </a:lnTo>
                  <a:lnTo>
                    <a:pt x="60960" y="42671"/>
                  </a:lnTo>
                  <a:lnTo>
                    <a:pt x="60960" y="39623"/>
                  </a:lnTo>
                  <a:lnTo>
                    <a:pt x="62484" y="35051"/>
                  </a:lnTo>
                  <a:lnTo>
                    <a:pt x="62484" y="27431"/>
                  </a:lnTo>
                  <a:lnTo>
                    <a:pt x="60960" y="22859"/>
                  </a:lnTo>
                  <a:lnTo>
                    <a:pt x="60960" y="19811"/>
                  </a:lnTo>
                  <a:lnTo>
                    <a:pt x="59436" y="18287"/>
                  </a:lnTo>
                  <a:close/>
                </a:path>
                <a:path w="62484" h="62484">
                  <a:moveTo>
                    <a:pt x="54863" y="39623"/>
                  </a:moveTo>
                  <a:lnTo>
                    <a:pt x="57912" y="45719"/>
                  </a:lnTo>
                  <a:lnTo>
                    <a:pt x="54863" y="36575"/>
                  </a:lnTo>
                  <a:lnTo>
                    <a:pt x="54863" y="22859"/>
                  </a:lnTo>
                  <a:lnTo>
                    <a:pt x="53339" y="19811"/>
                  </a:lnTo>
                  <a:lnTo>
                    <a:pt x="53339" y="42671"/>
                  </a:lnTo>
                  <a:lnTo>
                    <a:pt x="54863" y="50291"/>
                  </a:lnTo>
                  <a:lnTo>
                    <a:pt x="57912" y="45719"/>
                  </a:lnTo>
                  <a:lnTo>
                    <a:pt x="54863" y="39623"/>
                  </a:lnTo>
                  <a:close/>
                </a:path>
                <a:path w="62484" h="62484">
                  <a:moveTo>
                    <a:pt x="23404" y="41365"/>
                  </a:moveTo>
                  <a:lnTo>
                    <a:pt x="21336" y="39623"/>
                  </a:lnTo>
                  <a:lnTo>
                    <a:pt x="22860" y="54863"/>
                  </a:lnTo>
                  <a:lnTo>
                    <a:pt x="27431" y="62483"/>
                  </a:lnTo>
                  <a:lnTo>
                    <a:pt x="35051" y="62483"/>
                  </a:lnTo>
                  <a:lnTo>
                    <a:pt x="39624" y="60959"/>
                  </a:lnTo>
                  <a:lnTo>
                    <a:pt x="35051" y="56387"/>
                  </a:lnTo>
                  <a:lnTo>
                    <a:pt x="27431" y="56387"/>
                  </a:lnTo>
                  <a:lnTo>
                    <a:pt x="24384" y="54863"/>
                  </a:lnTo>
                  <a:lnTo>
                    <a:pt x="22860" y="41147"/>
                  </a:lnTo>
                  <a:lnTo>
                    <a:pt x="23404" y="41365"/>
                  </a:lnTo>
                  <a:close/>
                </a:path>
                <a:path w="62484" h="62484">
                  <a:moveTo>
                    <a:pt x="28193" y="36576"/>
                  </a:moveTo>
                  <a:lnTo>
                    <a:pt x="27241" y="36194"/>
                  </a:lnTo>
                  <a:lnTo>
                    <a:pt x="26924" y="36067"/>
                  </a:lnTo>
                  <a:lnTo>
                    <a:pt x="24384" y="33527"/>
                  </a:lnTo>
                  <a:lnTo>
                    <a:pt x="24384" y="32003"/>
                  </a:lnTo>
                  <a:lnTo>
                    <a:pt x="24638" y="30987"/>
                  </a:lnTo>
                  <a:lnTo>
                    <a:pt x="25400" y="27939"/>
                  </a:lnTo>
                  <a:lnTo>
                    <a:pt x="25654" y="26923"/>
                  </a:lnTo>
                  <a:lnTo>
                    <a:pt x="25755" y="26517"/>
                  </a:lnTo>
                  <a:lnTo>
                    <a:pt x="28955" y="24383"/>
                  </a:lnTo>
                  <a:lnTo>
                    <a:pt x="31242" y="24688"/>
                  </a:lnTo>
                  <a:lnTo>
                    <a:pt x="35242" y="26289"/>
                  </a:lnTo>
                  <a:lnTo>
                    <a:pt x="35051" y="25907"/>
                  </a:lnTo>
                  <a:lnTo>
                    <a:pt x="35559" y="26416"/>
                  </a:lnTo>
                  <a:lnTo>
                    <a:pt x="33527" y="24383"/>
                  </a:lnTo>
                  <a:lnTo>
                    <a:pt x="30479" y="24383"/>
                  </a:lnTo>
                  <a:lnTo>
                    <a:pt x="30479" y="18287"/>
                  </a:lnTo>
                  <a:lnTo>
                    <a:pt x="24384" y="27431"/>
                  </a:lnTo>
                  <a:lnTo>
                    <a:pt x="25336" y="27050"/>
                  </a:lnTo>
                  <a:lnTo>
                    <a:pt x="25527" y="26669"/>
                  </a:lnTo>
                  <a:lnTo>
                    <a:pt x="25907" y="25907"/>
                  </a:lnTo>
                  <a:lnTo>
                    <a:pt x="27431" y="24383"/>
                  </a:lnTo>
                  <a:lnTo>
                    <a:pt x="25907" y="25907"/>
                  </a:lnTo>
                  <a:lnTo>
                    <a:pt x="25527" y="26669"/>
                  </a:lnTo>
                  <a:lnTo>
                    <a:pt x="25336" y="27050"/>
                  </a:lnTo>
                  <a:lnTo>
                    <a:pt x="24384" y="28955"/>
                  </a:lnTo>
                  <a:lnTo>
                    <a:pt x="24384" y="30479"/>
                  </a:lnTo>
                  <a:lnTo>
                    <a:pt x="24384" y="27431"/>
                  </a:lnTo>
                  <a:lnTo>
                    <a:pt x="24384" y="35051"/>
                  </a:lnTo>
                  <a:lnTo>
                    <a:pt x="27431" y="36575"/>
                  </a:lnTo>
                  <a:lnTo>
                    <a:pt x="28193" y="36576"/>
                  </a:lnTo>
                  <a:close/>
                </a:path>
                <a:path w="62484" h="62484">
                  <a:moveTo>
                    <a:pt x="24384" y="27431"/>
                  </a:moveTo>
                  <a:lnTo>
                    <a:pt x="24384" y="30479"/>
                  </a:lnTo>
                  <a:lnTo>
                    <a:pt x="24384" y="28955"/>
                  </a:lnTo>
                  <a:lnTo>
                    <a:pt x="25336" y="27050"/>
                  </a:lnTo>
                  <a:lnTo>
                    <a:pt x="24384" y="27431"/>
                  </a:lnTo>
                  <a:close/>
                </a:path>
                <a:path w="62484" h="62484">
                  <a:moveTo>
                    <a:pt x="26924" y="26415"/>
                  </a:moveTo>
                  <a:lnTo>
                    <a:pt x="31242" y="24688"/>
                  </a:lnTo>
                  <a:lnTo>
                    <a:pt x="28955" y="24383"/>
                  </a:lnTo>
                  <a:lnTo>
                    <a:pt x="25755" y="26517"/>
                  </a:lnTo>
                  <a:lnTo>
                    <a:pt x="25654" y="26923"/>
                  </a:lnTo>
                  <a:lnTo>
                    <a:pt x="25400" y="27939"/>
                  </a:lnTo>
                  <a:lnTo>
                    <a:pt x="26924" y="26415"/>
                  </a:lnTo>
                  <a:close/>
                </a:path>
                <a:path w="62484" h="62484">
                  <a:moveTo>
                    <a:pt x="26924" y="36067"/>
                  </a:moveTo>
                  <a:lnTo>
                    <a:pt x="27241" y="36194"/>
                  </a:lnTo>
                  <a:lnTo>
                    <a:pt x="24638" y="30987"/>
                  </a:lnTo>
                  <a:lnTo>
                    <a:pt x="24384" y="32003"/>
                  </a:lnTo>
                  <a:lnTo>
                    <a:pt x="24384" y="33527"/>
                  </a:lnTo>
                  <a:lnTo>
                    <a:pt x="26924" y="36067"/>
                  </a:lnTo>
                  <a:close/>
                </a:path>
                <a:path w="62484" h="62484">
                  <a:moveTo>
                    <a:pt x="32003" y="38099"/>
                  </a:moveTo>
                  <a:lnTo>
                    <a:pt x="35051" y="36575"/>
                  </a:lnTo>
                  <a:lnTo>
                    <a:pt x="27431" y="36575"/>
                  </a:lnTo>
                  <a:lnTo>
                    <a:pt x="24384" y="35051"/>
                  </a:lnTo>
                  <a:lnTo>
                    <a:pt x="24384" y="27431"/>
                  </a:lnTo>
                  <a:lnTo>
                    <a:pt x="30479" y="18287"/>
                  </a:lnTo>
                  <a:lnTo>
                    <a:pt x="27431" y="18287"/>
                  </a:lnTo>
                  <a:lnTo>
                    <a:pt x="24384" y="19811"/>
                  </a:lnTo>
                  <a:lnTo>
                    <a:pt x="22860" y="21335"/>
                  </a:lnTo>
                  <a:lnTo>
                    <a:pt x="23404" y="41365"/>
                  </a:lnTo>
                  <a:lnTo>
                    <a:pt x="22860" y="41147"/>
                  </a:lnTo>
                  <a:lnTo>
                    <a:pt x="24384" y="54863"/>
                  </a:lnTo>
                  <a:lnTo>
                    <a:pt x="24384" y="42671"/>
                  </a:lnTo>
                  <a:lnTo>
                    <a:pt x="27431" y="44195"/>
                  </a:lnTo>
                  <a:lnTo>
                    <a:pt x="30479" y="44195"/>
                  </a:lnTo>
                  <a:lnTo>
                    <a:pt x="28955" y="38099"/>
                  </a:lnTo>
                  <a:lnTo>
                    <a:pt x="31172" y="37822"/>
                  </a:lnTo>
                  <a:lnTo>
                    <a:pt x="31311" y="37822"/>
                  </a:lnTo>
                  <a:lnTo>
                    <a:pt x="32003" y="38099"/>
                  </a:lnTo>
                  <a:close/>
                </a:path>
                <a:path w="62484" h="62484">
                  <a:moveTo>
                    <a:pt x="30479" y="38099"/>
                  </a:moveTo>
                  <a:lnTo>
                    <a:pt x="31172" y="37822"/>
                  </a:lnTo>
                  <a:lnTo>
                    <a:pt x="28955" y="38099"/>
                  </a:lnTo>
                  <a:lnTo>
                    <a:pt x="30479" y="44195"/>
                  </a:lnTo>
                  <a:lnTo>
                    <a:pt x="32003" y="44195"/>
                  </a:lnTo>
                  <a:lnTo>
                    <a:pt x="30479" y="38099"/>
                  </a:lnTo>
                  <a:close/>
                </a:path>
                <a:path w="62484" h="62484">
                  <a:moveTo>
                    <a:pt x="35051" y="25907"/>
                  </a:moveTo>
                  <a:lnTo>
                    <a:pt x="35242" y="26289"/>
                  </a:lnTo>
                  <a:lnTo>
                    <a:pt x="37719" y="31241"/>
                  </a:lnTo>
                  <a:lnTo>
                    <a:pt x="38100" y="30479"/>
                  </a:lnTo>
                  <a:lnTo>
                    <a:pt x="38100" y="32003"/>
                  </a:lnTo>
                  <a:lnTo>
                    <a:pt x="37719" y="31241"/>
                  </a:lnTo>
                  <a:lnTo>
                    <a:pt x="35560" y="36067"/>
                  </a:lnTo>
                  <a:lnTo>
                    <a:pt x="38100" y="33527"/>
                  </a:lnTo>
                  <a:lnTo>
                    <a:pt x="39079" y="41365"/>
                  </a:lnTo>
                  <a:lnTo>
                    <a:pt x="38100" y="28955"/>
                  </a:lnTo>
                  <a:lnTo>
                    <a:pt x="35559" y="26416"/>
                  </a:lnTo>
                  <a:lnTo>
                    <a:pt x="35051" y="25907"/>
                  </a:lnTo>
                  <a:close/>
                </a:path>
                <a:path w="62484" h="62484">
                  <a:moveTo>
                    <a:pt x="35560" y="26415"/>
                  </a:moveTo>
                  <a:lnTo>
                    <a:pt x="38100" y="28955"/>
                  </a:lnTo>
                  <a:lnTo>
                    <a:pt x="39079" y="41365"/>
                  </a:lnTo>
                  <a:lnTo>
                    <a:pt x="38100" y="42671"/>
                  </a:lnTo>
                  <a:lnTo>
                    <a:pt x="39624" y="54863"/>
                  </a:lnTo>
                  <a:lnTo>
                    <a:pt x="42672" y="53339"/>
                  </a:lnTo>
                  <a:lnTo>
                    <a:pt x="39624" y="41147"/>
                  </a:lnTo>
                  <a:lnTo>
                    <a:pt x="42018" y="37446"/>
                  </a:lnTo>
                  <a:lnTo>
                    <a:pt x="44195" y="30479"/>
                  </a:lnTo>
                  <a:lnTo>
                    <a:pt x="44195" y="27431"/>
                  </a:lnTo>
                  <a:lnTo>
                    <a:pt x="42672" y="7619"/>
                  </a:lnTo>
                  <a:lnTo>
                    <a:pt x="39624" y="7619"/>
                  </a:lnTo>
                  <a:lnTo>
                    <a:pt x="38100" y="19811"/>
                  </a:lnTo>
                  <a:lnTo>
                    <a:pt x="35051" y="18287"/>
                  </a:lnTo>
                  <a:lnTo>
                    <a:pt x="32003" y="18287"/>
                  </a:lnTo>
                  <a:lnTo>
                    <a:pt x="39624" y="21335"/>
                  </a:lnTo>
                  <a:lnTo>
                    <a:pt x="41148" y="22859"/>
                  </a:lnTo>
                  <a:lnTo>
                    <a:pt x="42672" y="24383"/>
                  </a:lnTo>
                  <a:lnTo>
                    <a:pt x="41148" y="22859"/>
                  </a:lnTo>
                  <a:lnTo>
                    <a:pt x="39624" y="21335"/>
                  </a:lnTo>
                  <a:lnTo>
                    <a:pt x="38100" y="27431"/>
                  </a:lnTo>
                  <a:lnTo>
                    <a:pt x="35560" y="26415"/>
                  </a:lnTo>
                  <a:close/>
                </a:path>
                <a:path w="62484" h="62484">
                  <a:moveTo>
                    <a:pt x="50291" y="13715"/>
                  </a:moveTo>
                  <a:lnTo>
                    <a:pt x="50291" y="48767"/>
                  </a:lnTo>
                  <a:lnTo>
                    <a:pt x="51815" y="45719"/>
                  </a:lnTo>
                  <a:lnTo>
                    <a:pt x="51815" y="16763"/>
                  </a:lnTo>
                  <a:lnTo>
                    <a:pt x="50291" y="13715"/>
                  </a:lnTo>
                  <a:close/>
                </a:path>
                <a:path w="62484" h="62484">
                  <a:moveTo>
                    <a:pt x="56387" y="27431"/>
                  </a:moveTo>
                  <a:lnTo>
                    <a:pt x="54863" y="24383"/>
                  </a:lnTo>
                  <a:lnTo>
                    <a:pt x="56387" y="35051"/>
                  </a:lnTo>
                  <a:lnTo>
                    <a:pt x="56387" y="27431"/>
                  </a:lnTo>
                  <a:close/>
                </a:path>
                <a:path w="62484" h="62484">
                  <a:moveTo>
                    <a:pt x="38100" y="42671"/>
                  </a:moveTo>
                  <a:lnTo>
                    <a:pt x="39079" y="41365"/>
                  </a:lnTo>
                  <a:lnTo>
                    <a:pt x="35051" y="44195"/>
                  </a:lnTo>
                  <a:lnTo>
                    <a:pt x="36575" y="54863"/>
                  </a:lnTo>
                  <a:lnTo>
                    <a:pt x="39624" y="54863"/>
                  </a:lnTo>
                  <a:lnTo>
                    <a:pt x="38100" y="42671"/>
                  </a:lnTo>
                  <a:close/>
                </a:path>
                <a:path w="62484" h="62484">
                  <a:moveTo>
                    <a:pt x="38100" y="35051"/>
                  </a:moveTo>
                  <a:lnTo>
                    <a:pt x="39079" y="41365"/>
                  </a:lnTo>
                  <a:lnTo>
                    <a:pt x="38100" y="33527"/>
                  </a:lnTo>
                  <a:lnTo>
                    <a:pt x="35560" y="36067"/>
                  </a:lnTo>
                  <a:lnTo>
                    <a:pt x="33527" y="38099"/>
                  </a:lnTo>
                  <a:lnTo>
                    <a:pt x="39079" y="41365"/>
                  </a:lnTo>
                  <a:lnTo>
                    <a:pt x="38100" y="35051"/>
                  </a:lnTo>
                  <a:close/>
                </a:path>
                <a:path w="62484" h="62484">
                  <a:moveTo>
                    <a:pt x="7619" y="22859"/>
                  </a:moveTo>
                  <a:lnTo>
                    <a:pt x="6095" y="24383"/>
                  </a:lnTo>
                  <a:lnTo>
                    <a:pt x="7619" y="39623"/>
                  </a:lnTo>
                  <a:lnTo>
                    <a:pt x="7619" y="42671"/>
                  </a:lnTo>
                  <a:lnTo>
                    <a:pt x="10667" y="45719"/>
                  </a:lnTo>
                  <a:lnTo>
                    <a:pt x="7619" y="19811"/>
                  </a:lnTo>
                  <a:lnTo>
                    <a:pt x="7619" y="22859"/>
                  </a:lnTo>
                  <a:close/>
                </a:path>
                <a:path w="62484" h="62484">
                  <a:moveTo>
                    <a:pt x="6095" y="35051"/>
                  </a:moveTo>
                  <a:lnTo>
                    <a:pt x="7619" y="39623"/>
                  </a:lnTo>
                  <a:lnTo>
                    <a:pt x="6095" y="32003"/>
                  </a:lnTo>
                  <a:lnTo>
                    <a:pt x="6095" y="35051"/>
                  </a:lnTo>
                  <a:close/>
                </a:path>
                <a:path w="62484" h="62484">
                  <a:moveTo>
                    <a:pt x="18287" y="35051"/>
                  </a:moveTo>
                  <a:lnTo>
                    <a:pt x="19812" y="53339"/>
                  </a:lnTo>
                  <a:lnTo>
                    <a:pt x="19812" y="36575"/>
                  </a:lnTo>
                  <a:lnTo>
                    <a:pt x="20465" y="37446"/>
                  </a:lnTo>
                  <a:lnTo>
                    <a:pt x="21336" y="22859"/>
                  </a:lnTo>
                  <a:lnTo>
                    <a:pt x="19812" y="24383"/>
                  </a:lnTo>
                  <a:lnTo>
                    <a:pt x="19812" y="7619"/>
                  </a:lnTo>
                  <a:lnTo>
                    <a:pt x="22860" y="7619"/>
                  </a:lnTo>
                  <a:lnTo>
                    <a:pt x="24384" y="6095"/>
                  </a:lnTo>
                  <a:lnTo>
                    <a:pt x="36575" y="6095"/>
                  </a:lnTo>
                  <a:lnTo>
                    <a:pt x="39624" y="1523"/>
                  </a:lnTo>
                  <a:lnTo>
                    <a:pt x="35051" y="0"/>
                  </a:lnTo>
                  <a:lnTo>
                    <a:pt x="27431" y="0"/>
                  </a:lnTo>
                  <a:lnTo>
                    <a:pt x="22860" y="1523"/>
                  </a:lnTo>
                  <a:lnTo>
                    <a:pt x="19812" y="1523"/>
                  </a:lnTo>
                  <a:lnTo>
                    <a:pt x="16763" y="3047"/>
                  </a:lnTo>
                  <a:lnTo>
                    <a:pt x="15239" y="4571"/>
                  </a:lnTo>
                  <a:lnTo>
                    <a:pt x="12191" y="13715"/>
                  </a:lnTo>
                  <a:lnTo>
                    <a:pt x="12191" y="48767"/>
                  </a:lnTo>
                  <a:lnTo>
                    <a:pt x="10667" y="45719"/>
                  </a:lnTo>
                  <a:lnTo>
                    <a:pt x="7619" y="42671"/>
                  </a:lnTo>
                  <a:lnTo>
                    <a:pt x="7619" y="39623"/>
                  </a:lnTo>
                  <a:lnTo>
                    <a:pt x="6095" y="35051"/>
                  </a:lnTo>
                  <a:lnTo>
                    <a:pt x="6095" y="32003"/>
                  </a:lnTo>
                  <a:lnTo>
                    <a:pt x="7619" y="39623"/>
                  </a:lnTo>
                  <a:lnTo>
                    <a:pt x="6095" y="24383"/>
                  </a:lnTo>
                  <a:lnTo>
                    <a:pt x="7619" y="22859"/>
                  </a:lnTo>
                  <a:lnTo>
                    <a:pt x="7619" y="19811"/>
                  </a:lnTo>
                  <a:lnTo>
                    <a:pt x="10667" y="45719"/>
                  </a:lnTo>
                  <a:lnTo>
                    <a:pt x="12191" y="48767"/>
                  </a:lnTo>
                  <a:lnTo>
                    <a:pt x="10667" y="16763"/>
                  </a:lnTo>
                  <a:lnTo>
                    <a:pt x="7619" y="9143"/>
                  </a:lnTo>
                  <a:lnTo>
                    <a:pt x="6095" y="12191"/>
                  </a:lnTo>
                  <a:lnTo>
                    <a:pt x="6095" y="28955"/>
                  </a:lnTo>
                  <a:lnTo>
                    <a:pt x="6095" y="12191"/>
                  </a:lnTo>
                  <a:lnTo>
                    <a:pt x="6095" y="36575"/>
                  </a:lnTo>
                  <a:lnTo>
                    <a:pt x="7619" y="51815"/>
                  </a:lnTo>
                  <a:lnTo>
                    <a:pt x="10667" y="54863"/>
                  </a:lnTo>
                  <a:lnTo>
                    <a:pt x="15239" y="57911"/>
                  </a:lnTo>
                  <a:lnTo>
                    <a:pt x="16763" y="59435"/>
                  </a:lnTo>
                  <a:lnTo>
                    <a:pt x="15239" y="51815"/>
                  </a:lnTo>
                  <a:lnTo>
                    <a:pt x="15239" y="10667"/>
                  </a:lnTo>
                  <a:lnTo>
                    <a:pt x="18287" y="9143"/>
                  </a:lnTo>
                  <a:lnTo>
                    <a:pt x="18287" y="35051"/>
                  </a:lnTo>
                  <a:close/>
                </a:path>
                <a:path w="62484" h="62484">
                  <a:moveTo>
                    <a:pt x="30479" y="18287"/>
                  </a:moveTo>
                  <a:lnTo>
                    <a:pt x="30479" y="24383"/>
                  </a:lnTo>
                  <a:lnTo>
                    <a:pt x="35051" y="24383"/>
                  </a:lnTo>
                  <a:lnTo>
                    <a:pt x="33527" y="24383"/>
                  </a:lnTo>
                  <a:lnTo>
                    <a:pt x="35560" y="26415"/>
                  </a:lnTo>
                  <a:lnTo>
                    <a:pt x="38100" y="27431"/>
                  </a:lnTo>
                  <a:lnTo>
                    <a:pt x="39624" y="21335"/>
                  </a:lnTo>
                  <a:lnTo>
                    <a:pt x="32003" y="18287"/>
                  </a:lnTo>
                  <a:lnTo>
                    <a:pt x="35051" y="18287"/>
                  </a:lnTo>
                  <a:lnTo>
                    <a:pt x="38100" y="19811"/>
                  </a:lnTo>
                  <a:lnTo>
                    <a:pt x="39624" y="7619"/>
                  </a:lnTo>
                  <a:lnTo>
                    <a:pt x="42672" y="7619"/>
                  </a:lnTo>
                  <a:lnTo>
                    <a:pt x="44195" y="27431"/>
                  </a:lnTo>
                  <a:lnTo>
                    <a:pt x="44195" y="30479"/>
                  </a:lnTo>
                  <a:lnTo>
                    <a:pt x="42018" y="37446"/>
                  </a:lnTo>
                  <a:lnTo>
                    <a:pt x="44195" y="32003"/>
                  </a:lnTo>
                  <a:lnTo>
                    <a:pt x="45719" y="51815"/>
                  </a:lnTo>
                  <a:lnTo>
                    <a:pt x="45719" y="10667"/>
                  </a:lnTo>
                  <a:lnTo>
                    <a:pt x="47243" y="4571"/>
                  </a:lnTo>
                  <a:lnTo>
                    <a:pt x="44195" y="3047"/>
                  </a:lnTo>
                  <a:lnTo>
                    <a:pt x="42672" y="1523"/>
                  </a:lnTo>
                  <a:lnTo>
                    <a:pt x="39624" y="1523"/>
                  </a:lnTo>
                  <a:lnTo>
                    <a:pt x="36575" y="6095"/>
                  </a:lnTo>
                  <a:lnTo>
                    <a:pt x="24384" y="6095"/>
                  </a:lnTo>
                  <a:lnTo>
                    <a:pt x="22860" y="7619"/>
                  </a:lnTo>
                  <a:lnTo>
                    <a:pt x="19812" y="7619"/>
                  </a:lnTo>
                  <a:lnTo>
                    <a:pt x="19812" y="24383"/>
                  </a:lnTo>
                  <a:lnTo>
                    <a:pt x="21336" y="22859"/>
                  </a:lnTo>
                  <a:lnTo>
                    <a:pt x="20465" y="37446"/>
                  </a:lnTo>
                  <a:lnTo>
                    <a:pt x="19812" y="36575"/>
                  </a:lnTo>
                  <a:lnTo>
                    <a:pt x="19812" y="53339"/>
                  </a:lnTo>
                  <a:lnTo>
                    <a:pt x="18287" y="35051"/>
                  </a:lnTo>
                  <a:lnTo>
                    <a:pt x="18287" y="9143"/>
                  </a:lnTo>
                  <a:lnTo>
                    <a:pt x="15239" y="10667"/>
                  </a:lnTo>
                  <a:lnTo>
                    <a:pt x="15239" y="51815"/>
                  </a:lnTo>
                  <a:lnTo>
                    <a:pt x="16763" y="59435"/>
                  </a:lnTo>
                  <a:lnTo>
                    <a:pt x="19812" y="60959"/>
                  </a:lnTo>
                  <a:lnTo>
                    <a:pt x="18287" y="51815"/>
                  </a:lnTo>
                  <a:lnTo>
                    <a:pt x="19812" y="60959"/>
                  </a:lnTo>
                  <a:lnTo>
                    <a:pt x="22860" y="60959"/>
                  </a:lnTo>
                  <a:lnTo>
                    <a:pt x="27431" y="62483"/>
                  </a:lnTo>
                  <a:lnTo>
                    <a:pt x="22860" y="54863"/>
                  </a:lnTo>
                  <a:lnTo>
                    <a:pt x="21336" y="39623"/>
                  </a:lnTo>
                  <a:lnTo>
                    <a:pt x="23404" y="41365"/>
                  </a:lnTo>
                  <a:lnTo>
                    <a:pt x="22860" y="21335"/>
                  </a:lnTo>
                  <a:lnTo>
                    <a:pt x="24384" y="19811"/>
                  </a:lnTo>
                  <a:lnTo>
                    <a:pt x="27431" y="18287"/>
                  </a:lnTo>
                  <a:lnTo>
                    <a:pt x="30479" y="18287"/>
                  </a:lnTo>
                  <a:close/>
                </a:path>
                <a:path w="62484" h="62484">
                  <a:moveTo>
                    <a:pt x="38100" y="30479"/>
                  </a:moveTo>
                  <a:lnTo>
                    <a:pt x="37719" y="31241"/>
                  </a:lnTo>
                  <a:lnTo>
                    <a:pt x="38100" y="32003"/>
                  </a:lnTo>
                  <a:lnTo>
                    <a:pt x="38100" y="30479"/>
                  </a:lnTo>
                  <a:close/>
                </a:path>
              </a:pathLst>
            </a:custGeom>
            <a:solidFill>
              <a:srgbClr val="000000"/>
            </a:solidFill>
          </p:spPr>
          <p:txBody>
            <a:bodyPr wrap="square" lIns="0" tIns="0" rIns="0" bIns="0" rtlCol="0">
              <a:noAutofit/>
            </a:bodyPr>
            <a:lstStyle/>
            <a:p>
              <a:endParaRPr/>
            </a:p>
          </p:txBody>
        </p:sp>
        <p:sp>
          <p:nvSpPr>
            <p:cNvPr id="173" name="object 173"/>
            <p:cNvSpPr/>
            <p:nvPr/>
          </p:nvSpPr>
          <p:spPr>
            <a:xfrm>
              <a:off x="5527548" y="4308348"/>
              <a:ext cx="92963" cy="143256"/>
            </a:xfrm>
            <a:custGeom>
              <a:avLst/>
              <a:gdLst/>
              <a:ahLst/>
              <a:cxnLst/>
              <a:rect l="l" t="t" r="r" b="b"/>
              <a:pathLst>
                <a:path w="92963" h="143255">
                  <a:moveTo>
                    <a:pt x="0" y="128015"/>
                  </a:moveTo>
                  <a:lnTo>
                    <a:pt x="35051" y="143255"/>
                  </a:lnTo>
                  <a:lnTo>
                    <a:pt x="92963" y="16763"/>
                  </a:lnTo>
                  <a:lnTo>
                    <a:pt x="59436" y="0"/>
                  </a:lnTo>
                  <a:lnTo>
                    <a:pt x="0" y="128015"/>
                  </a:lnTo>
                  <a:close/>
                </a:path>
              </a:pathLst>
            </a:custGeom>
            <a:solidFill>
              <a:srgbClr val="FF0000"/>
            </a:solidFill>
          </p:spPr>
          <p:txBody>
            <a:bodyPr wrap="square" lIns="0" tIns="0" rIns="0" bIns="0" rtlCol="0">
              <a:noAutofit/>
            </a:bodyPr>
            <a:lstStyle/>
            <a:p>
              <a:endParaRPr/>
            </a:p>
          </p:txBody>
        </p:sp>
        <p:sp>
          <p:nvSpPr>
            <p:cNvPr id="174" name="object 174"/>
            <p:cNvSpPr/>
            <p:nvPr/>
          </p:nvSpPr>
          <p:spPr>
            <a:xfrm>
              <a:off x="5510784" y="4453128"/>
              <a:ext cx="42671" cy="44195"/>
            </a:xfrm>
            <a:custGeom>
              <a:avLst/>
              <a:gdLst/>
              <a:ahLst/>
              <a:cxnLst/>
              <a:rect l="l" t="t" r="r" b="b"/>
              <a:pathLst>
                <a:path w="42671" h="44196">
                  <a:moveTo>
                    <a:pt x="0" y="22860"/>
                  </a:moveTo>
                  <a:lnTo>
                    <a:pt x="662" y="27880"/>
                  </a:lnTo>
                  <a:lnTo>
                    <a:pt x="8015" y="39321"/>
                  </a:lnTo>
                  <a:lnTo>
                    <a:pt x="21336" y="44195"/>
                  </a:lnTo>
                  <a:lnTo>
                    <a:pt x="26356" y="43437"/>
                  </a:lnTo>
                  <a:lnTo>
                    <a:pt x="37797" y="35534"/>
                  </a:lnTo>
                  <a:lnTo>
                    <a:pt x="42671" y="22860"/>
                  </a:lnTo>
                  <a:lnTo>
                    <a:pt x="41614" y="16215"/>
                  </a:lnTo>
                  <a:lnTo>
                    <a:pt x="33619" y="4666"/>
                  </a:lnTo>
                  <a:lnTo>
                    <a:pt x="21336" y="0"/>
                  </a:lnTo>
                  <a:lnTo>
                    <a:pt x="14832" y="1067"/>
                  </a:lnTo>
                  <a:lnTo>
                    <a:pt x="4116" y="9371"/>
                  </a:lnTo>
                  <a:lnTo>
                    <a:pt x="0" y="22860"/>
                  </a:lnTo>
                  <a:close/>
                </a:path>
              </a:pathLst>
            </a:custGeom>
            <a:solidFill>
              <a:srgbClr val="FEFFFE"/>
            </a:solidFill>
          </p:spPr>
          <p:txBody>
            <a:bodyPr wrap="square" lIns="0" tIns="0" rIns="0" bIns="0" rtlCol="0">
              <a:noAutofit/>
            </a:bodyPr>
            <a:lstStyle/>
            <a:p>
              <a:endParaRPr/>
            </a:p>
          </p:txBody>
        </p:sp>
        <p:sp>
          <p:nvSpPr>
            <p:cNvPr id="175" name="object 175"/>
            <p:cNvSpPr/>
            <p:nvPr/>
          </p:nvSpPr>
          <p:spPr>
            <a:xfrm>
              <a:off x="5490972" y="4434840"/>
              <a:ext cx="80772" cy="80771"/>
            </a:xfrm>
            <a:custGeom>
              <a:avLst/>
              <a:gdLst/>
              <a:ahLst/>
              <a:cxnLst/>
              <a:rect l="l" t="t" r="r" b="b"/>
              <a:pathLst>
                <a:path w="80772" h="80771">
                  <a:moveTo>
                    <a:pt x="39624" y="38100"/>
                  </a:moveTo>
                  <a:lnTo>
                    <a:pt x="41148" y="38100"/>
                  </a:lnTo>
                  <a:lnTo>
                    <a:pt x="40385" y="37338"/>
                  </a:lnTo>
                  <a:lnTo>
                    <a:pt x="40132" y="37083"/>
                  </a:lnTo>
                  <a:lnTo>
                    <a:pt x="38100" y="38100"/>
                  </a:lnTo>
                  <a:lnTo>
                    <a:pt x="38100" y="39624"/>
                  </a:lnTo>
                  <a:lnTo>
                    <a:pt x="39624" y="38100"/>
                  </a:lnTo>
                  <a:close/>
                </a:path>
                <a:path w="80772" h="80771">
                  <a:moveTo>
                    <a:pt x="41148" y="44195"/>
                  </a:moveTo>
                  <a:lnTo>
                    <a:pt x="40640" y="43687"/>
                  </a:lnTo>
                  <a:lnTo>
                    <a:pt x="40386" y="43814"/>
                  </a:lnTo>
                  <a:lnTo>
                    <a:pt x="40132" y="43687"/>
                  </a:lnTo>
                  <a:lnTo>
                    <a:pt x="40386" y="43433"/>
                  </a:lnTo>
                  <a:lnTo>
                    <a:pt x="39624" y="42671"/>
                  </a:lnTo>
                  <a:lnTo>
                    <a:pt x="38862" y="41909"/>
                  </a:lnTo>
                  <a:lnTo>
                    <a:pt x="38100" y="41148"/>
                  </a:lnTo>
                  <a:lnTo>
                    <a:pt x="38100" y="0"/>
                  </a:lnTo>
                  <a:lnTo>
                    <a:pt x="33527" y="0"/>
                  </a:lnTo>
                  <a:lnTo>
                    <a:pt x="30479" y="1524"/>
                  </a:lnTo>
                  <a:lnTo>
                    <a:pt x="27431" y="3048"/>
                  </a:lnTo>
                  <a:lnTo>
                    <a:pt x="25907" y="3048"/>
                  </a:lnTo>
                  <a:lnTo>
                    <a:pt x="22860" y="4571"/>
                  </a:lnTo>
                  <a:lnTo>
                    <a:pt x="19812" y="6095"/>
                  </a:lnTo>
                  <a:lnTo>
                    <a:pt x="16763" y="7619"/>
                  </a:lnTo>
                  <a:lnTo>
                    <a:pt x="13715" y="10668"/>
                  </a:lnTo>
                  <a:lnTo>
                    <a:pt x="10667" y="13715"/>
                  </a:lnTo>
                  <a:lnTo>
                    <a:pt x="7619" y="16763"/>
                  </a:lnTo>
                  <a:lnTo>
                    <a:pt x="6095" y="19812"/>
                  </a:lnTo>
                  <a:lnTo>
                    <a:pt x="4572" y="22859"/>
                  </a:lnTo>
                  <a:lnTo>
                    <a:pt x="3048" y="25907"/>
                  </a:lnTo>
                  <a:lnTo>
                    <a:pt x="1524" y="30480"/>
                  </a:lnTo>
                  <a:lnTo>
                    <a:pt x="1524" y="35051"/>
                  </a:lnTo>
                  <a:lnTo>
                    <a:pt x="0" y="39624"/>
                  </a:lnTo>
                  <a:lnTo>
                    <a:pt x="0" y="42671"/>
                  </a:lnTo>
                  <a:lnTo>
                    <a:pt x="1524" y="47243"/>
                  </a:lnTo>
                  <a:lnTo>
                    <a:pt x="1524" y="50292"/>
                  </a:lnTo>
                  <a:lnTo>
                    <a:pt x="3048" y="54863"/>
                  </a:lnTo>
                  <a:lnTo>
                    <a:pt x="4572" y="57912"/>
                  </a:lnTo>
                  <a:lnTo>
                    <a:pt x="6095" y="60959"/>
                  </a:lnTo>
                  <a:lnTo>
                    <a:pt x="7619" y="64007"/>
                  </a:lnTo>
                  <a:lnTo>
                    <a:pt x="10667" y="68580"/>
                  </a:lnTo>
                  <a:lnTo>
                    <a:pt x="13715" y="70103"/>
                  </a:lnTo>
                  <a:lnTo>
                    <a:pt x="16763" y="73151"/>
                  </a:lnTo>
                  <a:lnTo>
                    <a:pt x="19812" y="74675"/>
                  </a:lnTo>
                  <a:lnTo>
                    <a:pt x="22860" y="77724"/>
                  </a:lnTo>
                  <a:lnTo>
                    <a:pt x="24383" y="77724"/>
                  </a:lnTo>
                  <a:lnTo>
                    <a:pt x="27431" y="79248"/>
                  </a:lnTo>
                  <a:lnTo>
                    <a:pt x="30479" y="79248"/>
                  </a:lnTo>
                  <a:lnTo>
                    <a:pt x="33527" y="80771"/>
                  </a:lnTo>
                  <a:lnTo>
                    <a:pt x="38100" y="80771"/>
                  </a:lnTo>
                  <a:lnTo>
                    <a:pt x="38100" y="42671"/>
                  </a:lnTo>
                  <a:lnTo>
                    <a:pt x="39116" y="42671"/>
                  </a:lnTo>
                  <a:lnTo>
                    <a:pt x="39319" y="43281"/>
                  </a:lnTo>
                  <a:lnTo>
                    <a:pt x="39624" y="44195"/>
                  </a:lnTo>
                  <a:lnTo>
                    <a:pt x="42672" y="80771"/>
                  </a:lnTo>
                  <a:lnTo>
                    <a:pt x="47243" y="80771"/>
                  </a:lnTo>
                  <a:lnTo>
                    <a:pt x="42672" y="42671"/>
                  </a:lnTo>
                  <a:lnTo>
                    <a:pt x="42672" y="44195"/>
                  </a:lnTo>
                  <a:lnTo>
                    <a:pt x="42672" y="42671"/>
                  </a:lnTo>
                  <a:lnTo>
                    <a:pt x="41656" y="43179"/>
                  </a:lnTo>
                  <a:lnTo>
                    <a:pt x="41365" y="43760"/>
                  </a:lnTo>
                  <a:lnTo>
                    <a:pt x="41452" y="43281"/>
                  </a:lnTo>
                  <a:lnTo>
                    <a:pt x="41148" y="42671"/>
                  </a:lnTo>
                  <a:lnTo>
                    <a:pt x="39624" y="42671"/>
                  </a:lnTo>
                  <a:lnTo>
                    <a:pt x="40386" y="43433"/>
                  </a:lnTo>
                  <a:lnTo>
                    <a:pt x="40843" y="43586"/>
                  </a:lnTo>
                  <a:lnTo>
                    <a:pt x="41300" y="43738"/>
                  </a:lnTo>
                  <a:lnTo>
                    <a:pt x="41148" y="44195"/>
                  </a:lnTo>
                  <a:close/>
                </a:path>
                <a:path w="80772" h="80771">
                  <a:moveTo>
                    <a:pt x="41148" y="38100"/>
                  </a:moveTo>
                  <a:lnTo>
                    <a:pt x="39116" y="39115"/>
                  </a:lnTo>
                  <a:lnTo>
                    <a:pt x="38481" y="40385"/>
                  </a:lnTo>
                  <a:lnTo>
                    <a:pt x="38404" y="40538"/>
                  </a:lnTo>
                  <a:lnTo>
                    <a:pt x="38100" y="39624"/>
                  </a:lnTo>
                  <a:lnTo>
                    <a:pt x="38100" y="38100"/>
                  </a:lnTo>
                  <a:lnTo>
                    <a:pt x="40132" y="37083"/>
                  </a:lnTo>
                  <a:lnTo>
                    <a:pt x="40385" y="37338"/>
                  </a:lnTo>
                  <a:lnTo>
                    <a:pt x="41148" y="38100"/>
                  </a:lnTo>
                  <a:lnTo>
                    <a:pt x="42672" y="39624"/>
                  </a:lnTo>
                  <a:lnTo>
                    <a:pt x="42672" y="41148"/>
                  </a:lnTo>
                  <a:lnTo>
                    <a:pt x="41910" y="42671"/>
                  </a:lnTo>
                  <a:lnTo>
                    <a:pt x="41656" y="42671"/>
                  </a:lnTo>
                  <a:lnTo>
                    <a:pt x="41910" y="41909"/>
                  </a:lnTo>
                  <a:lnTo>
                    <a:pt x="41148" y="42671"/>
                  </a:lnTo>
                  <a:lnTo>
                    <a:pt x="41452" y="43281"/>
                  </a:lnTo>
                  <a:lnTo>
                    <a:pt x="41365" y="43760"/>
                  </a:lnTo>
                  <a:lnTo>
                    <a:pt x="41656" y="43179"/>
                  </a:lnTo>
                  <a:lnTo>
                    <a:pt x="42672" y="42671"/>
                  </a:lnTo>
                  <a:lnTo>
                    <a:pt x="47243" y="80771"/>
                  </a:lnTo>
                  <a:lnTo>
                    <a:pt x="42672" y="38100"/>
                  </a:lnTo>
                  <a:lnTo>
                    <a:pt x="40640" y="37083"/>
                  </a:lnTo>
                  <a:lnTo>
                    <a:pt x="40386" y="36956"/>
                  </a:lnTo>
                  <a:lnTo>
                    <a:pt x="39624" y="36575"/>
                  </a:lnTo>
                  <a:lnTo>
                    <a:pt x="38100" y="0"/>
                  </a:lnTo>
                  <a:lnTo>
                    <a:pt x="38100" y="41148"/>
                  </a:lnTo>
                  <a:lnTo>
                    <a:pt x="38862" y="41909"/>
                  </a:lnTo>
                  <a:lnTo>
                    <a:pt x="38481" y="40766"/>
                  </a:lnTo>
                  <a:lnTo>
                    <a:pt x="38608" y="40639"/>
                  </a:lnTo>
                  <a:lnTo>
                    <a:pt x="41148" y="38100"/>
                  </a:lnTo>
                  <a:close/>
                </a:path>
                <a:path w="80772" h="80771">
                  <a:moveTo>
                    <a:pt x="38100" y="39624"/>
                  </a:moveTo>
                  <a:lnTo>
                    <a:pt x="38404" y="40538"/>
                  </a:lnTo>
                  <a:lnTo>
                    <a:pt x="38481" y="40385"/>
                  </a:lnTo>
                  <a:lnTo>
                    <a:pt x="39116" y="39115"/>
                  </a:lnTo>
                  <a:lnTo>
                    <a:pt x="38100" y="39624"/>
                  </a:lnTo>
                  <a:close/>
                </a:path>
                <a:path w="80772" h="80771">
                  <a:moveTo>
                    <a:pt x="41656" y="42671"/>
                  </a:moveTo>
                  <a:lnTo>
                    <a:pt x="41910" y="42671"/>
                  </a:lnTo>
                  <a:lnTo>
                    <a:pt x="42672" y="41148"/>
                  </a:lnTo>
                  <a:lnTo>
                    <a:pt x="42672" y="39624"/>
                  </a:lnTo>
                  <a:lnTo>
                    <a:pt x="41148" y="38100"/>
                  </a:lnTo>
                  <a:lnTo>
                    <a:pt x="42367" y="40538"/>
                  </a:lnTo>
                  <a:lnTo>
                    <a:pt x="41910" y="41909"/>
                  </a:lnTo>
                  <a:lnTo>
                    <a:pt x="41656" y="42671"/>
                  </a:lnTo>
                  <a:close/>
                </a:path>
                <a:path w="80772" h="80771">
                  <a:moveTo>
                    <a:pt x="40386" y="36956"/>
                  </a:moveTo>
                  <a:lnTo>
                    <a:pt x="41148" y="36575"/>
                  </a:lnTo>
                  <a:lnTo>
                    <a:pt x="42672" y="38100"/>
                  </a:lnTo>
                  <a:lnTo>
                    <a:pt x="47243" y="80771"/>
                  </a:lnTo>
                  <a:lnTo>
                    <a:pt x="50291" y="79248"/>
                  </a:lnTo>
                  <a:lnTo>
                    <a:pt x="54863" y="79248"/>
                  </a:lnTo>
                  <a:lnTo>
                    <a:pt x="57912" y="77724"/>
                  </a:lnTo>
                  <a:lnTo>
                    <a:pt x="62483" y="74675"/>
                  </a:lnTo>
                  <a:lnTo>
                    <a:pt x="64007" y="73151"/>
                  </a:lnTo>
                  <a:lnTo>
                    <a:pt x="68579" y="70103"/>
                  </a:lnTo>
                  <a:lnTo>
                    <a:pt x="70103" y="68580"/>
                  </a:lnTo>
                  <a:lnTo>
                    <a:pt x="73151" y="64007"/>
                  </a:lnTo>
                  <a:lnTo>
                    <a:pt x="74675" y="60959"/>
                  </a:lnTo>
                  <a:lnTo>
                    <a:pt x="76200" y="57912"/>
                  </a:lnTo>
                  <a:lnTo>
                    <a:pt x="77724" y="54863"/>
                  </a:lnTo>
                  <a:lnTo>
                    <a:pt x="79248" y="50292"/>
                  </a:lnTo>
                  <a:lnTo>
                    <a:pt x="80772" y="47243"/>
                  </a:lnTo>
                  <a:lnTo>
                    <a:pt x="80772" y="33527"/>
                  </a:lnTo>
                  <a:lnTo>
                    <a:pt x="79248" y="30480"/>
                  </a:lnTo>
                  <a:lnTo>
                    <a:pt x="77724" y="25907"/>
                  </a:lnTo>
                  <a:lnTo>
                    <a:pt x="76200" y="22859"/>
                  </a:lnTo>
                  <a:lnTo>
                    <a:pt x="74675" y="19812"/>
                  </a:lnTo>
                  <a:lnTo>
                    <a:pt x="73151" y="16763"/>
                  </a:lnTo>
                  <a:lnTo>
                    <a:pt x="70103" y="13715"/>
                  </a:lnTo>
                  <a:lnTo>
                    <a:pt x="68579" y="10668"/>
                  </a:lnTo>
                  <a:lnTo>
                    <a:pt x="64007" y="7619"/>
                  </a:lnTo>
                  <a:lnTo>
                    <a:pt x="62483" y="6095"/>
                  </a:lnTo>
                  <a:lnTo>
                    <a:pt x="57912" y="4571"/>
                  </a:lnTo>
                  <a:lnTo>
                    <a:pt x="54863" y="3048"/>
                  </a:lnTo>
                  <a:lnTo>
                    <a:pt x="50291" y="1524"/>
                  </a:lnTo>
                  <a:lnTo>
                    <a:pt x="47243" y="0"/>
                  </a:lnTo>
                  <a:lnTo>
                    <a:pt x="38100" y="0"/>
                  </a:lnTo>
                  <a:lnTo>
                    <a:pt x="39624" y="36575"/>
                  </a:lnTo>
                  <a:lnTo>
                    <a:pt x="40386" y="36956"/>
                  </a:lnTo>
                  <a:close/>
                </a:path>
                <a:path w="80772" h="80771">
                  <a:moveTo>
                    <a:pt x="41148" y="36575"/>
                  </a:moveTo>
                  <a:lnTo>
                    <a:pt x="40386" y="36956"/>
                  </a:lnTo>
                  <a:lnTo>
                    <a:pt x="40640" y="37083"/>
                  </a:lnTo>
                  <a:lnTo>
                    <a:pt x="42672" y="38100"/>
                  </a:lnTo>
                  <a:lnTo>
                    <a:pt x="41148" y="36575"/>
                  </a:lnTo>
                  <a:close/>
                </a:path>
                <a:path w="80772" h="80771">
                  <a:moveTo>
                    <a:pt x="39116" y="42671"/>
                  </a:moveTo>
                  <a:lnTo>
                    <a:pt x="38100" y="42671"/>
                  </a:lnTo>
                  <a:lnTo>
                    <a:pt x="38100" y="80771"/>
                  </a:lnTo>
                  <a:lnTo>
                    <a:pt x="42672" y="80771"/>
                  </a:lnTo>
                  <a:lnTo>
                    <a:pt x="39624" y="44195"/>
                  </a:lnTo>
                  <a:lnTo>
                    <a:pt x="39116" y="43179"/>
                  </a:lnTo>
                  <a:lnTo>
                    <a:pt x="39116" y="42671"/>
                  </a:lnTo>
                  <a:close/>
                </a:path>
                <a:path w="80772" h="80771">
                  <a:moveTo>
                    <a:pt x="39624" y="44195"/>
                  </a:moveTo>
                  <a:lnTo>
                    <a:pt x="39319" y="43281"/>
                  </a:lnTo>
                  <a:lnTo>
                    <a:pt x="39116" y="42671"/>
                  </a:lnTo>
                  <a:lnTo>
                    <a:pt x="39116" y="43179"/>
                  </a:lnTo>
                  <a:lnTo>
                    <a:pt x="39624" y="44195"/>
                  </a:lnTo>
                  <a:close/>
                </a:path>
                <a:path w="80772" h="80771">
                  <a:moveTo>
                    <a:pt x="40132" y="43687"/>
                  </a:moveTo>
                  <a:lnTo>
                    <a:pt x="40386" y="43814"/>
                  </a:lnTo>
                  <a:lnTo>
                    <a:pt x="40640" y="43687"/>
                  </a:lnTo>
                  <a:lnTo>
                    <a:pt x="41148" y="44195"/>
                  </a:lnTo>
                  <a:lnTo>
                    <a:pt x="41300" y="43738"/>
                  </a:lnTo>
                  <a:lnTo>
                    <a:pt x="40843" y="43586"/>
                  </a:lnTo>
                  <a:lnTo>
                    <a:pt x="40386" y="43433"/>
                  </a:lnTo>
                  <a:lnTo>
                    <a:pt x="40132" y="43687"/>
                  </a:lnTo>
                  <a:close/>
                </a:path>
              </a:pathLst>
            </a:custGeom>
            <a:solidFill>
              <a:srgbClr val="000000"/>
            </a:solidFill>
          </p:spPr>
          <p:txBody>
            <a:bodyPr wrap="square" lIns="0" tIns="0" rIns="0" bIns="0" rtlCol="0">
              <a:noAutofit/>
            </a:bodyPr>
            <a:lstStyle/>
            <a:p>
              <a:endParaRPr/>
            </a:p>
          </p:txBody>
        </p:sp>
        <p:sp>
          <p:nvSpPr>
            <p:cNvPr id="176" name="object 176"/>
            <p:cNvSpPr/>
            <p:nvPr/>
          </p:nvSpPr>
          <p:spPr>
            <a:xfrm>
              <a:off x="5500116" y="4443983"/>
              <a:ext cx="64008" cy="64007"/>
            </a:xfrm>
            <a:custGeom>
              <a:avLst/>
              <a:gdLst/>
              <a:ahLst/>
              <a:cxnLst/>
              <a:rect l="l" t="t" r="r" b="b"/>
              <a:pathLst>
                <a:path w="64008" h="64007">
                  <a:moveTo>
                    <a:pt x="45720" y="53340"/>
                  </a:moveTo>
                  <a:lnTo>
                    <a:pt x="42672" y="39624"/>
                  </a:lnTo>
                  <a:lnTo>
                    <a:pt x="42672" y="54864"/>
                  </a:lnTo>
                  <a:lnTo>
                    <a:pt x="41148" y="56388"/>
                  </a:lnTo>
                  <a:lnTo>
                    <a:pt x="35051" y="56388"/>
                  </a:lnTo>
                  <a:lnTo>
                    <a:pt x="33528" y="57912"/>
                  </a:lnTo>
                  <a:lnTo>
                    <a:pt x="30480" y="44196"/>
                  </a:lnTo>
                  <a:lnTo>
                    <a:pt x="24384" y="42672"/>
                  </a:lnTo>
                  <a:lnTo>
                    <a:pt x="22860" y="41148"/>
                  </a:lnTo>
                  <a:lnTo>
                    <a:pt x="21336" y="39624"/>
                  </a:lnTo>
                  <a:lnTo>
                    <a:pt x="19812" y="38100"/>
                  </a:lnTo>
                  <a:lnTo>
                    <a:pt x="21336" y="39624"/>
                  </a:lnTo>
                  <a:lnTo>
                    <a:pt x="21031" y="24993"/>
                  </a:lnTo>
                  <a:lnTo>
                    <a:pt x="19812" y="25908"/>
                  </a:lnTo>
                  <a:lnTo>
                    <a:pt x="21336" y="24384"/>
                  </a:lnTo>
                  <a:lnTo>
                    <a:pt x="22860" y="21336"/>
                  </a:lnTo>
                  <a:lnTo>
                    <a:pt x="25908" y="21336"/>
                  </a:lnTo>
                  <a:lnTo>
                    <a:pt x="24384" y="30480"/>
                  </a:lnTo>
                  <a:lnTo>
                    <a:pt x="26600" y="27154"/>
                  </a:lnTo>
                  <a:lnTo>
                    <a:pt x="26822" y="26822"/>
                  </a:lnTo>
                  <a:lnTo>
                    <a:pt x="25908" y="27432"/>
                  </a:lnTo>
                  <a:lnTo>
                    <a:pt x="26822" y="26822"/>
                  </a:lnTo>
                  <a:lnTo>
                    <a:pt x="27155" y="26600"/>
                  </a:lnTo>
                  <a:lnTo>
                    <a:pt x="28956" y="25908"/>
                  </a:lnTo>
                  <a:lnTo>
                    <a:pt x="28448" y="26415"/>
                  </a:lnTo>
                  <a:lnTo>
                    <a:pt x="29718" y="25907"/>
                  </a:lnTo>
                  <a:lnTo>
                    <a:pt x="35051" y="25908"/>
                  </a:lnTo>
                  <a:lnTo>
                    <a:pt x="35560" y="26415"/>
                  </a:lnTo>
                  <a:lnTo>
                    <a:pt x="37592" y="28447"/>
                  </a:lnTo>
                  <a:lnTo>
                    <a:pt x="37011" y="26996"/>
                  </a:lnTo>
                  <a:lnTo>
                    <a:pt x="37407" y="27154"/>
                  </a:lnTo>
                  <a:lnTo>
                    <a:pt x="39624" y="30480"/>
                  </a:lnTo>
                  <a:lnTo>
                    <a:pt x="42976" y="24993"/>
                  </a:lnTo>
                  <a:lnTo>
                    <a:pt x="42672" y="24384"/>
                  </a:lnTo>
                  <a:lnTo>
                    <a:pt x="44196" y="9144"/>
                  </a:lnTo>
                  <a:lnTo>
                    <a:pt x="42672" y="1524"/>
                  </a:lnTo>
                  <a:lnTo>
                    <a:pt x="41148" y="1524"/>
                  </a:lnTo>
                  <a:lnTo>
                    <a:pt x="41148" y="21336"/>
                  </a:lnTo>
                  <a:lnTo>
                    <a:pt x="38100" y="21336"/>
                  </a:lnTo>
                  <a:lnTo>
                    <a:pt x="38100" y="27432"/>
                  </a:lnTo>
                  <a:lnTo>
                    <a:pt x="37185" y="26822"/>
                  </a:lnTo>
                  <a:lnTo>
                    <a:pt x="36853" y="26600"/>
                  </a:lnTo>
                  <a:lnTo>
                    <a:pt x="33528" y="24384"/>
                  </a:lnTo>
                  <a:lnTo>
                    <a:pt x="32142" y="24938"/>
                  </a:lnTo>
                  <a:lnTo>
                    <a:pt x="31865" y="24938"/>
                  </a:lnTo>
                  <a:lnTo>
                    <a:pt x="30480" y="24384"/>
                  </a:lnTo>
                  <a:lnTo>
                    <a:pt x="27432" y="25908"/>
                  </a:lnTo>
                  <a:lnTo>
                    <a:pt x="28956" y="19812"/>
                  </a:lnTo>
                  <a:lnTo>
                    <a:pt x="30480" y="18288"/>
                  </a:lnTo>
                  <a:lnTo>
                    <a:pt x="28956" y="7620"/>
                  </a:lnTo>
                  <a:lnTo>
                    <a:pt x="22860" y="7620"/>
                  </a:lnTo>
                  <a:lnTo>
                    <a:pt x="19812" y="9144"/>
                  </a:lnTo>
                  <a:lnTo>
                    <a:pt x="18287" y="30480"/>
                  </a:lnTo>
                  <a:lnTo>
                    <a:pt x="19812" y="28956"/>
                  </a:lnTo>
                  <a:lnTo>
                    <a:pt x="19812" y="35052"/>
                  </a:lnTo>
                  <a:lnTo>
                    <a:pt x="18287" y="30480"/>
                  </a:lnTo>
                  <a:lnTo>
                    <a:pt x="16763" y="12192"/>
                  </a:lnTo>
                  <a:lnTo>
                    <a:pt x="13716" y="15240"/>
                  </a:lnTo>
                  <a:lnTo>
                    <a:pt x="10668" y="18288"/>
                  </a:lnTo>
                  <a:lnTo>
                    <a:pt x="9144" y="21336"/>
                  </a:lnTo>
                  <a:lnTo>
                    <a:pt x="7620" y="12192"/>
                  </a:lnTo>
                  <a:lnTo>
                    <a:pt x="7620" y="41148"/>
                  </a:lnTo>
                  <a:lnTo>
                    <a:pt x="9144" y="53340"/>
                  </a:lnTo>
                  <a:lnTo>
                    <a:pt x="12192" y="56388"/>
                  </a:lnTo>
                  <a:lnTo>
                    <a:pt x="10668" y="44196"/>
                  </a:lnTo>
                  <a:lnTo>
                    <a:pt x="7620" y="38100"/>
                  </a:lnTo>
                  <a:lnTo>
                    <a:pt x="10668" y="44196"/>
                  </a:lnTo>
                  <a:lnTo>
                    <a:pt x="7620" y="25908"/>
                  </a:lnTo>
                  <a:lnTo>
                    <a:pt x="7620" y="22860"/>
                  </a:lnTo>
                  <a:lnTo>
                    <a:pt x="10668" y="44196"/>
                  </a:lnTo>
                  <a:lnTo>
                    <a:pt x="12192" y="47244"/>
                  </a:lnTo>
                  <a:lnTo>
                    <a:pt x="15239" y="50292"/>
                  </a:lnTo>
                  <a:lnTo>
                    <a:pt x="18287" y="53340"/>
                  </a:lnTo>
                  <a:lnTo>
                    <a:pt x="18287" y="33528"/>
                  </a:lnTo>
                  <a:lnTo>
                    <a:pt x="21336" y="54864"/>
                  </a:lnTo>
                  <a:lnTo>
                    <a:pt x="22860" y="56388"/>
                  </a:lnTo>
                  <a:lnTo>
                    <a:pt x="25908" y="56388"/>
                  </a:lnTo>
                  <a:lnTo>
                    <a:pt x="28956" y="44196"/>
                  </a:lnTo>
                  <a:lnTo>
                    <a:pt x="30480" y="57912"/>
                  </a:lnTo>
                  <a:lnTo>
                    <a:pt x="33528" y="64008"/>
                  </a:lnTo>
                  <a:lnTo>
                    <a:pt x="35051" y="62484"/>
                  </a:lnTo>
                  <a:lnTo>
                    <a:pt x="41148" y="62484"/>
                  </a:lnTo>
                  <a:lnTo>
                    <a:pt x="42672" y="60960"/>
                  </a:lnTo>
                  <a:lnTo>
                    <a:pt x="45720" y="60960"/>
                  </a:lnTo>
                  <a:lnTo>
                    <a:pt x="47244" y="59436"/>
                  </a:lnTo>
                  <a:lnTo>
                    <a:pt x="51816" y="56388"/>
                  </a:lnTo>
                  <a:lnTo>
                    <a:pt x="54863" y="53340"/>
                  </a:lnTo>
                  <a:lnTo>
                    <a:pt x="56387" y="41148"/>
                  </a:lnTo>
                  <a:lnTo>
                    <a:pt x="56387" y="38100"/>
                  </a:lnTo>
                  <a:lnTo>
                    <a:pt x="59436" y="47244"/>
                  </a:lnTo>
                  <a:lnTo>
                    <a:pt x="57912" y="30480"/>
                  </a:lnTo>
                  <a:lnTo>
                    <a:pt x="56387" y="25908"/>
                  </a:lnTo>
                  <a:lnTo>
                    <a:pt x="57912" y="30480"/>
                  </a:lnTo>
                  <a:lnTo>
                    <a:pt x="59436" y="16764"/>
                  </a:lnTo>
                  <a:lnTo>
                    <a:pt x="56387" y="12192"/>
                  </a:lnTo>
                  <a:lnTo>
                    <a:pt x="56387" y="27432"/>
                  </a:lnTo>
                  <a:lnTo>
                    <a:pt x="57912" y="33528"/>
                  </a:lnTo>
                  <a:lnTo>
                    <a:pt x="56387" y="35052"/>
                  </a:lnTo>
                  <a:lnTo>
                    <a:pt x="56387" y="22860"/>
                  </a:lnTo>
                  <a:lnTo>
                    <a:pt x="54863" y="21336"/>
                  </a:lnTo>
                  <a:lnTo>
                    <a:pt x="54863" y="10668"/>
                  </a:lnTo>
                  <a:lnTo>
                    <a:pt x="51816" y="7620"/>
                  </a:lnTo>
                  <a:lnTo>
                    <a:pt x="47244" y="4572"/>
                  </a:lnTo>
                  <a:lnTo>
                    <a:pt x="45720" y="3048"/>
                  </a:lnTo>
                  <a:lnTo>
                    <a:pt x="47244" y="12192"/>
                  </a:lnTo>
                  <a:lnTo>
                    <a:pt x="50292" y="15240"/>
                  </a:lnTo>
                  <a:lnTo>
                    <a:pt x="53339" y="18288"/>
                  </a:lnTo>
                  <a:lnTo>
                    <a:pt x="53339" y="44196"/>
                  </a:lnTo>
                  <a:lnTo>
                    <a:pt x="51816" y="47244"/>
                  </a:lnTo>
                  <a:lnTo>
                    <a:pt x="48768" y="50292"/>
                  </a:lnTo>
                  <a:lnTo>
                    <a:pt x="45720" y="53340"/>
                  </a:lnTo>
                  <a:close/>
                </a:path>
                <a:path w="64008" h="64007">
                  <a:moveTo>
                    <a:pt x="44196" y="25908"/>
                  </a:moveTo>
                  <a:lnTo>
                    <a:pt x="45720" y="30480"/>
                  </a:lnTo>
                  <a:lnTo>
                    <a:pt x="45720" y="33528"/>
                  </a:lnTo>
                  <a:lnTo>
                    <a:pt x="44196" y="38100"/>
                  </a:lnTo>
                  <a:lnTo>
                    <a:pt x="42672" y="39623"/>
                  </a:lnTo>
                  <a:lnTo>
                    <a:pt x="41148" y="41148"/>
                  </a:lnTo>
                  <a:lnTo>
                    <a:pt x="39624" y="42672"/>
                  </a:lnTo>
                  <a:lnTo>
                    <a:pt x="35051" y="44196"/>
                  </a:lnTo>
                  <a:lnTo>
                    <a:pt x="33528" y="44196"/>
                  </a:lnTo>
                  <a:lnTo>
                    <a:pt x="33528" y="39624"/>
                  </a:lnTo>
                  <a:lnTo>
                    <a:pt x="32004" y="39115"/>
                  </a:lnTo>
                  <a:lnTo>
                    <a:pt x="30480" y="39624"/>
                  </a:lnTo>
                  <a:lnTo>
                    <a:pt x="28956" y="38100"/>
                  </a:lnTo>
                  <a:lnTo>
                    <a:pt x="27051" y="37147"/>
                  </a:lnTo>
                  <a:lnTo>
                    <a:pt x="26670" y="36956"/>
                  </a:lnTo>
                  <a:lnTo>
                    <a:pt x="27432" y="38100"/>
                  </a:lnTo>
                  <a:lnTo>
                    <a:pt x="30480" y="44196"/>
                  </a:lnTo>
                  <a:lnTo>
                    <a:pt x="33528" y="57912"/>
                  </a:lnTo>
                  <a:lnTo>
                    <a:pt x="35051" y="56388"/>
                  </a:lnTo>
                  <a:lnTo>
                    <a:pt x="41148" y="56388"/>
                  </a:lnTo>
                  <a:lnTo>
                    <a:pt x="42672" y="54864"/>
                  </a:lnTo>
                  <a:lnTo>
                    <a:pt x="42672" y="39624"/>
                  </a:lnTo>
                  <a:lnTo>
                    <a:pt x="45720" y="53340"/>
                  </a:lnTo>
                  <a:lnTo>
                    <a:pt x="48768" y="50292"/>
                  </a:lnTo>
                  <a:lnTo>
                    <a:pt x="51816" y="47244"/>
                  </a:lnTo>
                  <a:lnTo>
                    <a:pt x="53339" y="44196"/>
                  </a:lnTo>
                  <a:lnTo>
                    <a:pt x="53339" y="18288"/>
                  </a:lnTo>
                  <a:lnTo>
                    <a:pt x="50292" y="15240"/>
                  </a:lnTo>
                  <a:lnTo>
                    <a:pt x="47244" y="12192"/>
                  </a:lnTo>
                  <a:lnTo>
                    <a:pt x="45720" y="3048"/>
                  </a:lnTo>
                  <a:lnTo>
                    <a:pt x="42672" y="1524"/>
                  </a:lnTo>
                  <a:lnTo>
                    <a:pt x="44196" y="9144"/>
                  </a:lnTo>
                  <a:lnTo>
                    <a:pt x="44196" y="25908"/>
                  </a:lnTo>
                  <a:close/>
                </a:path>
                <a:path w="64008" h="64007">
                  <a:moveTo>
                    <a:pt x="35560" y="26415"/>
                  </a:moveTo>
                  <a:lnTo>
                    <a:pt x="35051" y="25908"/>
                  </a:lnTo>
                  <a:lnTo>
                    <a:pt x="34290" y="25907"/>
                  </a:lnTo>
                  <a:lnTo>
                    <a:pt x="35560" y="26415"/>
                  </a:lnTo>
                  <a:close/>
                </a:path>
                <a:path w="64008" h="64007">
                  <a:moveTo>
                    <a:pt x="38100" y="34289"/>
                  </a:moveTo>
                  <a:lnTo>
                    <a:pt x="37882" y="34834"/>
                  </a:lnTo>
                  <a:lnTo>
                    <a:pt x="38100" y="34670"/>
                  </a:lnTo>
                  <a:lnTo>
                    <a:pt x="38100" y="34289"/>
                  </a:lnTo>
                  <a:close/>
                </a:path>
                <a:path w="64008" h="64007">
                  <a:moveTo>
                    <a:pt x="39624" y="30480"/>
                  </a:moveTo>
                  <a:lnTo>
                    <a:pt x="39069" y="31865"/>
                  </a:lnTo>
                  <a:lnTo>
                    <a:pt x="39116" y="32003"/>
                  </a:lnTo>
                  <a:lnTo>
                    <a:pt x="39624" y="30480"/>
                  </a:lnTo>
                  <a:close/>
                </a:path>
                <a:path w="64008" h="64007">
                  <a:moveTo>
                    <a:pt x="9144" y="53340"/>
                  </a:moveTo>
                  <a:lnTo>
                    <a:pt x="7620" y="41148"/>
                  </a:lnTo>
                  <a:lnTo>
                    <a:pt x="7620" y="35052"/>
                  </a:lnTo>
                  <a:lnTo>
                    <a:pt x="6096" y="30480"/>
                  </a:lnTo>
                  <a:lnTo>
                    <a:pt x="7620" y="12192"/>
                  </a:lnTo>
                  <a:lnTo>
                    <a:pt x="4572" y="16764"/>
                  </a:lnTo>
                  <a:lnTo>
                    <a:pt x="6096" y="33528"/>
                  </a:lnTo>
                  <a:lnTo>
                    <a:pt x="7620" y="50292"/>
                  </a:lnTo>
                  <a:lnTo>
                    <a:pt x="9144" y="53340"/>
                  </a:lnTo>
                  <a:close/>
                </a:path>
                <a:path w="64008" h="64007">
                  <a:moveTo>
                    <a:pt x="4572" y="16764"/>
                  </a:moveTo>
                  <a:lnTo>
                    <a:pt x="3048" y="18288"/>
                  </a:lnTo>
                  <a:lnTo>
                    <a:pt x="3048" y="21336"/>
                  </a:lnTo>
                  <a:lnTo>
                    <a:pt x="1524" y="22860"/>
                  </a:lnTo>
                  <a:lnTo>
                    <a:pt x="1524" y="28956"/>
                  </a:lnTo>
                  <a:lnTo>
                    <a:pt x="0" y="30480"/>
                  </a:lnTo>
                  <a:lnTo>
                    <a:pt x="0" y="33528"/>
                  </a:lnTo>
                  <a:lnTo>
                    <a:pt x="1524" y="35052"/>
                  </a:lnTo>
                  <a:lnTo>
                    <a:pt x="1524" y="39624"/>
                  </a:lnTo>
                  <a:lnTo>
                    <a:pt x="3048" y="42672"/>
                  </a:lnTo>
                  <a:lnTo>
                    <a:pt x="3048" y="45720"/>
                  </a:lnTo>
                  <a:lnTo>
                    <a:pt x="4572" y="47244"/>
                  </a:lnTo>
                  <a:lnTo>
                    <a:pt x="7620" y="50292"/>
                  </a:lnTo>
                  <a:lnTo>
                    <a:pt x="6096" y="33528"/>
                  </a:lnTo>
                  <a:lnTo>
                    <a:pt x="4572" y="16764"/>
                  </a:lnTo>
                  <a:close/>
                </a:path>
                <a:path w="64008" h="64007">
                  <a:moveTo>
                    <a:pt x="6096" y="30480"/>
                  </a:moveTo>
                  <a:lnTo>
                    <a:pt x="7620" y="35052"/>
                  </a:lnTo>
                  <a:lnTo>
                    <a:pt x="7620" y="12192"/>
                  </a:lnTo>
                  <a:lnTo>
                    <a:pt x="6096" y="30480"/>
                  </a:lnTo>
                  <a:close/>
                </a:path>
                <a:path w="64008" h="64007">
                  <a:moveTo>
                    <a:pt x="37044" y="36927"/>
                  </a:moveTo>
                  <a:lnTo>
                    <a:pt x="36575" y="38100"/>
                  </a:lnTo>
                  <a:lnTo>
                    <a:pt x="35051" y="38100"/>
                  </a:lnTo>
                  <a:lnTo>
                    <a:pt x="32142" y="39069"/>
                  </a:lnTo>
                  <a:lnTo>
                    <a:pt x="32004" y="39014"/>
                  </a:lnTo>
                  <a:lnTo>
                    <a:pt x="33528" y="38100"/>
                  </a:lnTo>
                  <a:lnTo>
                    <a:pt x="29718" y="38099"/>
                  </a:lnTo>
                  <a:lnTo>
                    <a:pt x="28448" y="37591"/>
                  </a:lnTo>
                  <a:lnTo>
                    <a:pt x="26996" y="37011"/>
                  </a:lnTo>
                  <a:lnTo>
                    <a:pt x="26600" y="36853"/>
                  </a:lnTo>
                  <a:lnTo>
                    <a:pt x="24384" y="33528"/>
                  </a:lnTo>
                  <a:lnTo>
                    <a:pt x="24892" y="32003"/>
                  </a:lnTo>
                  <a:lnTo>
                    <a:pt x="24384" y="30480"/>
                  </a:lnTo>
                  <a:lnTo>
                    <a:pt x="25908" y="21336"/>
                  </a:lnTo>
                  <a:lnTo>
                    <a:pt x="22860" y="21336"/>
                  </a:lnTo>
                  <a:lnTo>
                    <a:pt x="21336" y="24384"/>
                  </a:lnTo>
                  <a:lnTo>
                    <a:pt x="19812" y="25908"/>
                  </a:lnTo>
                  <a:lnTo>
                    <a:pt x="21031" y="24993"/>
                  </a:lnTo>
                  <a:lnTo>
                    <a:pt x="21336" y="39624"/>
                  </a:lnTo>
                  <a:lnTo>
                    <a:pt x="22860" y="41148"/>
                  </a:lnTo>
                  <a:lnTo>
                    <a:pt x="25908" y="36576"/>
                  </a:lnTo>
                  <a:lnTo>
                    <a:pt x="26670" y="36956"/>
                  </a:lnTo>
                  <a:lnTo>
                    <a:pt x="27051" y="37147"/>
                  </a:lnTo>
                  <a:lnTo>
                    <a:pt x="28956" y="38100"/>
                  </a:lnTo>
                  <a:lnTo>
                    <a:pt x="31865" y="39069"/>
                  </a:lnTo>
                  <a:lnTo>
                    <a:pt x="32004" y="39115"/>
                  </a:lnTo>
                  <a:lnTo>
                    <a:pt x="33528" y="39624"/>
                  </a:lnTo>
                  <a:lnTo>
                    <a:pt x="33528" y="44196"/>
                  </a:lnTo>
                  <a:lnTo>
                    <a:pt x="35051" y="44196"/>
                  </a:lnTo>
                  <a:lnTo>
                    <a:pt x="39624" y="42672"/>
                  </a:lnTo>
                  <a:lnTo>
                    <a:pt x="41148" y="41148"/>
                  </a:lnTo>
                  <a:lnTo>
                    <a:pt x="42672" y="39623"/>
                  </a:lnTo>
                  <a:lnTo>
                    <a:pt x="41148" y="41147"/>
                  </a:lnTo>
                  <a:lnTo>
                    <a:pt x="39624" y="33528"/>
                  </a:lnTo>
                  <a:lnTo>
                    <a:pt x="37447" y="36793"/>
                  </a:lnTo>
                  <a:lnTo>
                    <a:pt x="38100" y="36576"/>
                  </a:lnTo>
                  <a:lnTo>
                    <a:pt x="37407" y="36853"/>
                  </a:lnTo>
                  <a:lnTo>
                    <a:pt x="37044" y="36927"/>
                  </a:lnTo>
                  <a:close/>
                </a:path>
                <a:path w="64008" h="64007">
                  <a:moveTo>
                    <a:pt x="28956" y="25908"/>
                  </a:moveTo>
                  <a:lnTo>
                    <a:pt x="27155" y="26600"/>
                  </a:lnTo>
                  <a:lnTo>
                    <a:pt x="26996" y="26996"/>
                  </a:lnTo>
                  <a:lnTo>
                    <a:pt x="26600" y="27154"/>
                  </a:lnTo>
                  <a:lnTo>
                    <a:pt x="24384" y="30480"/>
                  </a:lnTo>
                  <a:lnTo>
                    <a:pt x="24892" y="32003"/>
                  </a:lnTo>
                  <a:lnTo>
                    <a:pt x="24384" y="33528"/>
                  </a:lnTo>
                  <a:lnTo>
                    <a:pt x="26600" y="36853"/>
                  </a:lnTo>
                  <a:lnTo>
                    <a:pt x="26996" y="37011"/>
                  </a:lnTo>
                  <a:lnTo>
                    <a:pt x="28448" y="37591"/>
                  </a:lnTo>
                  <a:lnTo>
                    <a:pt x="26416" y="35559"/>
                  </a:lnTo>
                  <a:lnTo>
                    <a:pt x="25908" y="35052"/>
                  </a:lnTo>
                  <a:lnTo>
                    <a:pt x="24938" y="32142"/>
                  </a:lnTo>
                  <a:lnTo>
                    <a:pt x="24938" y="31865"/>
                  </a:lnTo>
                  <a:lnTo>
                    <a:pt x="25908" y="28956"/>
                  </a:lnTo>
                  <a:lnTo>
                    <a:pt x="26416" y="28447"/>
                  </a:lnTo>
                  <a:lnTo>
                    <a:pt x="28448" y="26415"/>
                  </a:lnTo>
                  <a:lnTo>
                    <a:pt x="28956" y="25908"/>
                  </a:lnTo>
                  <a:close/>
                </a:path>
                <a:path w="64008" h="64007">
                  <a:moveTo>
                    <a:pt x="26416" y="28447"/>
                  </a:moveTo>
                  <a:lnTo>
                    <a:pt x="25908" y="28956"/>
                  </a:lnTo>
                  <a:lnTo>
                    <a:pt x="24993" y="32003"/>
                  </a:lnTo>
                  <a:lnTo>
                    <a:pt x="25908" y="35052"/>
                  </a:lnTo>
                  <a:lnTo>
                    <a:pt x="26416" y="35559"/>
                  </a:lnTo>
                  <a:lnTo>
                    <a:pt x="25908" y="34289"/>
                  </a:lnTo>
                  <a:lnTo>
                    <a:pt x="25908" y="29717"/>
                  </a:lnTo>
                  <a:lnTo>
                    <a:pt x="26416" y="28447"/>
                  </a:lnTo>
                  <a:close/>
                </a:path>
                <a:path w="64008" h="64007">
                  <a:moveTo>
                    <a:pt x="24993" y="32003"/>
                  </a:moveTo>
                  <a:lnTo>
                    <a:pt x="25908" y="28956"/>
                  </a:lnTo>
                  <a:lnTo>
                    <a:pt x="24938" y="31865"/>
                  </a:lnTo>
                  <a:lnTo>
                    <a:pt x="24938" y="32142"/>
                  </a:lnTo>
                  <a:lnTo>
                    <a:pt x="25908" y="35052"/>
                  </a:lnTo>
                  <a:lnTo>
                    <a:pt x="24993" y="32003"/>
                  </a:lnTo>
                  <a:close/>
                </a:path>
                <a:path w="64008" h="64007">
                  <a:moveTo>
                    <a:pt x="26822" y="26822"/>
                  </a:moveTo>
                  <a:lnTo>
                    <a:pt x="26600" y="27154"/>
                  </a:lnTo>
                  <a:lnTo>
                    <a:pt x="26996" y="26996"/>
                  </a:lnTo>
                  <a:lnTo>
                    <a:pt x="27155" y="26600"/>
                  </a:lnTo>
                  <a:lnTo>
                    <a:pt x="26822" y="26822"/>
                  </a:lnTo>
                  <a:close/>
                </a:path>
                <a:path w="64008" h="64007">
                  <a:moveTo>
                    <a:pt x="32004" y="24891"/>
                  </a:moveTo>
                  <a:lnTo>
                    <a:pt x="30480" y="24384"/>
                  </a:lnTo>
                  <a:lnTo>
                    <a:pt x="31865" y="24938"/>
                  </a:lnTo>
                  <a:lnTo>
                    <a:pt x="32142" y="24938"/>
                  </a:lnTo>
                  <a:lnTo>
                    <a:pt x="33528" y="24384"/>
                  </a:lnTo>
                  <a:lnTo>
                    <a:pt x="36853" y="26600"/>
                  </a:lnTo>
                  <a:lnTo>
                    <a:pt x="37185" y="26822"/>
                  </a:lnTo>
                  <a:lnTo>
                    <a:pt x="36575" y="25908"/>
                  </a:lnTo>
                  <a:lnTo>
                    <a:pt x="35051" y="19812"/>
                  </a:lnTo>
                  <a:lnTo>
                    <a:pt x="30480" y="18288"/>
                  </a:lnTo>
                  <a:lnTo>
                    <a:pt x="28956" y="19812"/>
                  </a:lnTo>
                  <a:lnTo>
                    <a:pt x="27432" y="25908"/>
                  </a:lnTo>
                  <a:lnTo>
                    <a:pt x="30480" y="24384"/>
                  </a:lnTo>
                  <a:lnTo>
                    <a:pt x="32004" y="24891"/>
                  </a:lnTo>
                  <a:close/>
                </a:path>
                <a:path w="64008" h="64007">
                  <a:moveTo>
                    <a:pt x="34290" y="38099"/>
                  </a:moveTo>
                  <a:lnTo>
                    <a:pt x="33528" y="38100"/>
                  </a:lnTo>
                  <a:lnTo>
                    <a:pt x="32004" y="39014"/>
                  </a:lnTo>
                  <a:lnTo>
                    <a:pt x="32142" y="39069"/>
                  </a:lnTo>
                  <a:lnTo>
                    <a:pt x="35051" y="38100"/>
                  </a:lnTo>
                  <a:lnTo>
                    <a:pt x="36575" y="38100"/>
                  </a:lnTo>
                  <a:lnTo>
                    <a:pt x="37011" y="37011"/>
                  </a:lnTo>
                  <a:lnTo>
                    <a:pt x="34290" y="38099"/>
                  </a:lnTo>
                  <a:close/>
                </a:path>
                <a:path w="64008" h="64007">
                  <a:moveTo>
                    <a:pt x="33528" y="38100"/>
                  </a:moveTo>
                  <a:lnTo>
                    <a:pt x="37044" y="36927"/>
                  </a:lnTo>
                  <a:lnTo>
                    <a:pt x="37447" y="36793"/>
                  </a:lnTo>
                  <a:lnTo>
                    <a:pt x="39624" y="33528"/>
                  </a:lnTo>
                  <a:lnTo>
                    <a:pt x="39069" y="32142"/>
                  </a:lnTo>
                  <a:lnTo>
                    <a:pt x="39069" y="31865"/>
                  </a:lnTo>
                  <a:lnTo>
                    <a:pt x="39624" y="30480"/>
                  </a:lnTo>
                  <a:lnTo>
                    <a:pt x="37407" y="27154"/>
                  </a:lnTo>
                  <a:lnTo>
                    <a:pt x="37011" y="26996"/>
                  </a:lnTo>
                  <a:lnTo>
                    <a:pt x="37592" y="28447"/>
                  </a:lnTo>
                  <a:lnTo>
                    <a:pt x="38100" y="28956"/>
                  </a:lnTo>
                  <a:lnTo>
                    <a:pt x="39014" y="32004"/>
                  </a:lnTo>
                  <a:lnTo>
                    <a:pt x="38269" y="34543"/>
                  </a:lnTo>
                  <a:lnTo>
                    <a:pt x="38100" y="35052"/>
                  </a:lnTo>
                  <a:lnTo>
                    <a:pt x="37882" y="34834"/>
                  </a:lnTo>
                  <a:lnTo>
                    <a:pt x="33528" y="38100"/>
                  </a:lnTo>
                  <a:close/>
                </a:path>
                <a:path w="64008" h="64007">
                  <a:moveTo>
                    <a:pt x="37882" y="34834"/>
                  </a:moveTo>
                  <a:lnTo>
                    <a:pt x="38100" y="35052"/>
                  </a:lnTo>
                  <a:lnTo>
                    <a:pt x="38269" y="34543"/>
                  </a:lnTo>
                  <a:lnTo>
                    <a:pt x="39014" y="32004"/>
                  </a:lnTo>
                  <a:lnTo>
                    <a:pt x="38100" y="28956"/>
                  </a:lnTo>
                  <a:lnTo>
                    <a:pt x="37592" y="28447"/>
                  </a:lnTo>
                  <a:lnTo>
                    <a:pt x="38100" y="29717"/>
                  </a:lnTo>
                  <a:lnTo>
                    <a:pt x="38100" y="34670"/>
                  </a:lnTo>
                  <a:lnTo>
                    <a:pt x="37882" y="34834"/>
                  </a:lnTo>
                  <a:close/>
                </a:path>
                <a:path w="64008" h="64007">
                  <a:moveTo>
                    <a:pt x="44196" y="9144"/>
                  </a:moveTo>
                  <a:lnTo>
                    <a:pt x="42672" y="24384"/>
                  </a:lnTo>
                  <a:lnTo>
                    <a:pt x="42976" y="24993"/>
                  </a:lnTo>
                  <a:lnTo>
                    <a:pt x="44196" y="28956"/>
                  </a:lnTo>
                  <a:lnTo>
                    <a:pt x="44196" y="35052"/>
                  </a:lnTo>
                  <a:lnTo>
                    <a:pt x="42976" y="24993"/>
                  </a:lnTo>
                  <a:lnTo>
                    <a:pt x="39624" y="30480"/>
                  </a:lnTo>
                  <a:lnTo>
                    <a:pt x="39116" y="32003"/>
                  </a:lnTo>
                  <a:lnTo>
                    <a:pt x="39069" y="31865"/>
                  </a:lnTo>
                  <a:lnTo>
                    <a:pt x="39069" y="32142"/>
                  </a:lnTo>
                  <a:lnTo>
                    <a:pt x="39624" y="33528"/>
                  </a:lnTo>
                  <a:lnTo>
                    <a:pt x="41148" y="41147"/>
                  </a:lnTo>
                  <a:lnTo>
                    <a:pt x="42672" y="39623"/>
                  </a:lnTo>
                  <a:lnTo>
                    <a:pt x="44196" y="38100"/>
                  </a:lnTo>
                  <a:lnTo>
                    <a:pt x="45720" y="33528"/>
                  </a:lnTo>
                  <a:lnTo>
                    <a:pt x="45720" y="30480"/>
                  </a:lnTo>
                  <a:lnTo>
                    <a:pt x="44196" y="25908"/>
                  </a:lnTo>
                  <a:lnTo>
                    <a:pt x="44196" y="9144"/>
                  </a:lnTo>
                  <a:close/>
                </a:path>
                <a:path w="64008" h="64007">
                  <a:moveTo>
                    <a:pt x="38100" y="7620"/>
                  </a:moveTo>
                  <a:lnTo>
                    <a:pt x="41148" y="21336"/>
                  </a:lnTo>
                  <a:lnTo>
                    <a:pt x="41148" y="1524"/>
                  </a:lnTo>
                  <a:lnTo>
                    <a:pt x="35051" y="0"/>
                  </a:lnTo>
                  <a:lnTo>
                    <a:pt x="33528" y="0"/>
                  </a:lnTo>
                  <a:lnTo>
                    <a:pt x="35051" y="7620"/>
                  </a:lnTo>
                  <a:lnTo>
                    <a:pt x="41148" y="21336"/>
                  </a:lnTo>
                  <a:lnTo>
                    <a:pt x="38100" y="7620"/>
                  </a:lnTo>
                  <a:close/>
                </a:path>
                <a:path w="64008" h="64007">
                  <a:moveTo>
                    <a:pt x="33528" y="6096"/>
                  </a:moveTo>
                  <a:lnTo>
                    <a:pt x="41148" y="21336"/>
                  </a:lnTo>
                  <a:lnTo>
                    <a:pt x="35051" y="7620"/>
                  </a:lnTo>
                  <a:lnTo>
                    <a:pt x="33528" y="0"/>
                  </a:lnTo>
                  <a:lnTo>
                    <a:pt x="28956" y="0"/>
                  </a:lnTo>
                  <a:lnTo>
                    <a:pt x="30480" y="6096"/>
                  </a:lnTo>
                  <a:lnTo>
                    <a:pt x="33528" y="18288"/>
                  </a:lnTo>
                  <a:lnTo>
                    <a:pt x="41148" y="21336"/>
                  </a:lnTo>
                  <a:lnTo>
                    <a:pt x="33528" y="6096"/>
                  </a:lnTo>
                  <a:close/>
                </a:path>
                <a:path w="64008" h="64007">
                  <a:moveTo>
                    <a:pt x="56387" y="35052"/>
                  </a:moveTo>
                  <a:lnTo>
                    <a:pt x="57912" y="33528"/>
                  </a:lnTo>
                  <a:lnTo>
                    <a:pt x="56387" y="27432"/>
                  </a:lnTo>
                  <a:lnTo>
                    <a:pt x="56387" y="22860"/>
                  </a:lnTo>
                  <a:lnTo>
                    <a:pt x="56387" y="35052"/>
                  </a:lnTo>
                  <a:close/>
                </a:path>
                <a:path w="64008" h="64007">
                  <a:moveTo>
                    <a:pt x="54863" y="10668"/>
                  </a:moveTo>
                  <a:lnTo>
                    <a:pt x="54863" y="21336"/>
                  </a:lnTo>
                  <a:lnTo>
                    <a:pt x="56387" y="22860"/>
                  </a:lnTo>
                  <a:lnTo>
                    <a:pt x="56387" y="12192"/>
                  </a:lnTo>
                  <a:lnTo>
                    <a:pt x="54863" y="10668"/>
                  </a:lnTo>
                  <a:close/>
                </a:path>
                <a:path w="64008" h="64007">
                  <a:moveTo>
                    <a:pt x="16763" y="4572"/>
                  </a:moveTo>
                  <a:lnTo>
                    <a:pt x="12192" y="7620"/>
                  </a:lnTo>
                  <a:lnTo>
                    <a:pt x="10668" y="9144"/>
                  </a:lnTo>
                  <a:lnTo>
                    <a:pt x="7620" y="12192"/>
                  </a:lnTo>
                  <a:lnTo>
                    <a:pt x="9144" y="21336"/>
                  </a:lnTo>
                  <a:lnTo>
                    <a:pt x="10668" y="18288"/>
                  </a:lnTo>
                  <a:lnTo>
                    <a:pt x="13716" y="15240"/>
                  </a:lnTo>
                  <a:lnTo>
                    <a:pt x="16763" y="12192"/>
                  </a:lnTo>
                  <a:lnTo>
                    <a:pt x="18287" y="30480"/>
                  </a:lnTo>
                  <a:lnTo>
                    <a:pt x="19812" y="9144"/>
                  </a:lnTo>
                  <a:lnTo>
                    <a:pt x="22860" y="7620"/>
                  </a:lnTo>
                  <a:lnTo>
                    <a:pt x="28956" y="7620"/>
                  </a:lnTo>
                  <a:lnTo>
                    <a:pt x="30480" y="18288"/>
                  </a:lnTo>
                  <a:lnTo>
                    <a:pt x="35051" y="19812"/>
                  </a:lnTo>
                  <a:lnTo>
                    <a:pt x="36575" y="25908"/>
                  </a:lnTo>
                  <a:lnTo>
                    <a:pt x="37185" y="26822"/>
                  </a:lnTo>
                  <a:lnTo>
                    <a:pt x="38100" y="27432"/>
                  </a:lnTo>
                  <a:lnTo>
                    <a:pt x="38100" y="21336"/>
                  </a:lnTo>
                  <a:lnTo>
                    <a:pt x="41148" y="21336"/>
                  </a:lnTo>
                  <a:lnTo>
                    <a:pt x="33528" y="18288"/>
                  </a:lnTo>
                  <a:lnTo>
                    <a:pt x="30480" y="6096"/>
                  </a:lnTo>
                  <a:lnTo>
                    <a:pt x="28956" y="0"/>
                  </a:lnTo>
                  <a:lnTo>
                    <a:pt x="22860" y="1524"/>
                  </a:lnTo>
                  <a:lnTo>
                    <a:pt x="21336" y="1524"/>
                  </a:lnTo>
                  <a:lnTo>
                    <a:pt x="18287" y="3048"/>
                  </a:lnTo>
                  <a:lnTo>
                    <a:pt x="16763" y="4572"/>
                  </a:lnTo>
                  <a:close/>
                </a:path>
                <a:path w="64008" h="64007">
                  <a:moveTo>
                    <a:pt x="57912" y="30480"/>
                  </a:moveTo>
                  <a:lnTo>
                    <a:pt x="59436" y="47244"/>
                  </a:lnTo>
                  <a:lnTo>
                    <a:pt x="60960" y="45720"/>
                  </a:lnTo>
                  <a:lnTo>
                    <a:pt x="60960" y="42672"/>
                  </a:lnTo>
                  <a:lnTo>
                    <a:pt x="62484" y="39624"/>
                  </a:lnTo>
                  <a:lnTo>
                    <a:pt x="62484" y="35052"/>
                  </a:lnTo>
                  <a:lnTo>
                    <a:pt x="64008" y="33528"/>
                  </a:lnTo>
                  <a:lnTo>
                    <a:pt x="64008" y="30480"/>
                  </a:lnTo>
                  <a:lnTo>
                    <a:pt x="62484" y="28956"/>
                  </a:lnTo>
                  <a:lnTo>
                    <a:pt x="62484" y="22860"/>
                  </a:lnTo>
                  <a:lnTo>
                    <a:pt x="60960" y="21336"/>
                  </a:lnTo>
                  <a:lnTo>
                    <a:pt x="60960" y="18288"/>
                  </a:lnTo>
                  <a:lnTo>
                    <a:pt x="59436" y="16764"/>
                  </a:lnTo>
                  <a:lnTo>
                    <a:pt x="57912" y="30480"/>
                  </a:lnTo>
                  <a:close/>
                </a:path>
                <a:path w="64008" h="64007">
                  <a:moveTo>
                    <a:pt x="56387" y="41148"/>
                  </a:moveTo>
                  <a:lnTo>
                    <a:pt x="54863" y="53340"/>
                  </a:lnTo>
                  <a:lnTo>
                    <a:pt x="56387" y="50292"/>
                  </a:lnTo>
                  <a:lnTo>
                    <a:pt x="59436" y="47244"/>
                  </a:lnTo>
                  <a:lnTo>
                    <a:pt x="56387" y="38100"/>
                  </a:lnTo>
                  <a:lnTo>
                    <a:pt x="56387" y="41148"/>
                  </a:lnTo>
                  <a:close/>
                </a:path>
                <a:path w="64008" h="64007">
                  <a:moveTo>
                    <a:pt x="33528" y="64008"/>
                  </a:moveTo>
                  <a:lnTo>
                    <a:pt x="30480" y="57912"/>
                  </a:lnTo>
                  <a:lnTo>
                    <a:pt x="28956" y="56388"/>
                  </a:lnTo>
                  <a:lnTo>
                    <a:pt x="22860" y="56388"/>
                  </a:lnTo>
                  <a:lnTo>
                    <a:pt x="21336" y="54864"/>
                  </a:lnTo>
                  <a:lnTo>
                    <a:pt x="18287" y="33528"/>
                  </a:lnTo>
                  <a:lnTo>
                    <a:pt x="18287" y="53340"/>
                  </a:lnTo>
                  <a:lnTo>
                    <a:pt x="15239" y="50292"/>
                  </a:lnTo>
                  <a:lnTo>
                    <a:pt x="12192" y="47244"/>
                  </a:lnTo>
                  <a:lnTo>
                    <a:pt x="10668" y="44196"/>
                  </a:lnTo>
                  <a:lnTo>
                    <a:pt x="12192" y="56388"/>
                  </a:lnTo>
                  <a:lnTo>
                    <a:pt x="16763" y="59436"/>
                  </a:lnTo>
                  <a:lnTo>
                    <a:pt x="18287" y="60960"/>
                  </a:lnTo>
                  <a:lnTo>
                    <a:pt x="21336" y="60960"/>
                  </a:lnTo>
                  <a:lnTo>
                    <a:pt x="22860" y="62484"/>
                  </a:lnTo>
                  <a:lnTo>
                    <a:pt x="28956" y="62484"/>
                  </a:lnTo>
                  <a:lnTo>
                    <a:pt x="30480" y="64008"/>
                  </a:lnTo>
                  <a:lnTo>
                    <a:pt x="33528" y="64008"/>
                  </a:lnTo>
                  <a:close/>
                </a:path>
                <a:path w="64008" h="64007">
                  <a:moveTo>
                    <a:pt x="28956" y="44196"/>
                  </a:moveTo>
                  <a:lnTo>
                    <a:pt x="25908" y="56388"/>
                  </a:lnTo>
                  <a:lnTo>
                    <a:pt x="28956" y="56388"/>
                  </a:lnTo>
                  <a:lnTo>
                    <a:pt x="30480" y="57912"/>
                  </a:lnTo>
                  <a:lnTo>
                    <a:pt x="28956" y="44196"/>
                  </a:lnTo>
                  <a:close/>
                </a:path>
                <a:path w="64008" h="64007">
                  <a:moveTo>
                    <a:pt x="30480" y="44196"/>
                  </a:moveTo>
                  <a:lnTo>
                    <a:pt x="27432" y="38100"/>
                  </a:lnTo>
                  <a:lnTo>
                    <a:pt x="26670" y="36956"/>
                  </a:lnTo>
                  <a:lnTo>
                    <a:pt x="25908" y="36576"/>
                  </a:lnTo>
                  <a:lnTo>
                    <a:pt x="22860" y="41148"/>
                  </a:lnTo>
                  <a:lnTo>
                    <a:pt x="24384" y="42672"/>
                  </a:lnTo>
                  <a:lnTo>
                    <a:pt x="30480" y="44196"/>
                  </a:lnTo>
                  <a:close/>
                </a:path>
                <a:path w="64008" h="64007">
                  <a:moveTo>
                    <a:pt x="30480" y="39624"/>
                  </a:moveTo>
                  <a:lnTo>
                    <a:pt x="32004" y="39115"/>
                  </a:lnTo>
                  <a:lnTo>
                    <a:pt x="31865" y="39069"/>
                  </a:lnTo>
                  <a:lnTo>
                    <a:pt x="28956" y="38100"/>
                  </a:lnTo>
                  <a:lnTo>
                    <a:pt x="30480" y="39624"/>
                  </a:lnTo>
                  <a:close/>
                </a:path>
                <a:path w="64008" h="64007">
                  <a:moveTo>
                    <a:pt x="18287" y="30480"/>
                  </a:moveTo>
                  <a:lnTo>
                    <a:pt x="19812" y="35052"/>
                  </a:lnTo>
                  <a:lnTo>
                    <a:pt x="19812" y="28956"/>
                  </a:lnTo>
                  <a:lnTo>
                    <a:pt x="18287" y="30480"/>
                  </a:lnTo>
                  <a:close/>
                </a:path>
                <a:path w="64008" h="64007">
                  <a:moveTo>
                    <a:pt x="7620" y="25908"/>
                  </a:moveTo>
                  <a:lnTo>
                    <a:pt x="10668" y="44196"/>
                  </a:lnTo>
                  <a:lnTo>
                    <a:pt x="7620" y="22860"/>
                  </a:lnTo>
                  <a:lnTo>
                    <a:pt x="7620" y="25908"/>
                  </a:lnTo>
                  <a:close/>
                </a:path>
                <a:path w="64008" h="64007">
                  <a:moveTo>
                    <a:pt x="44196" y="28956"/>
                  </a:moveTo>
                  <a:lnTo>
                    <a:pt x="42976" y="24993"/>
                  </a:lnTo>
                  <a:lnTo>
                    <a:pt x="44196" y="35052"/>
                  </a:lnTo>
                  <a:lnTo>
                    <a:pt x="44196" y="28956"/>
                  </a:lnTo>
                  <a:close/>
                </a:path>
              </a:pathLst>
            </a:custGeom>
            <a:solidFill>
              <a:srgbClr val="000000"/>
            </a:solidFill>
          </p:spPr>
          <p:txBody>
            <a:bodyPr wrap="square" lIns="0" tIns="0" rIns="0" bIns="0" rtlCol="0">
              <a:noAutofit/>
            </a:bodyPr>
            <a:lstStyle/>
            <a:p>
              <a:endParaRPr/>
            </a:p>
          </p:txBody>
        </p:sp>
        <p:sp>
          <p:nvSpPr>
            <p:cNvPr id="177" name="object 177"/>
            <p:cNvSpPr/>
            <p:nvPr/>
          </p:nvSpPr>
          <p:spPr>
            <a:xfrm>
              <a:off x="5637276" y="4287011"/>
              <a:ext cx="577596" cy="112776"/>
            </a:xfrm>
            <a:custGeom>
              <a:avLst/>
              <a:gdLst/>
              <a:ahLst/>
              <a:cxnLst/>
              <a:rect l="l" t="t" r="r" b="b"/>
              <a:pathLst>
                <a:path w="577596" h="112775">
                  <a:moveTo>
                    <a:pt x="15239" y="0"/>
                  </a:moveTo>
                  <a:lnTo>
                    <a:pt x="0" y="36576"/>
                  </a:lnTo>
                  <a:lnTo>
                    <a:pt x="24384" y="45720"/>
                  </a:lnTo>
                  <a:lnTo>
                    <a:pt x="50291" y="56388"/>
                  </a:lnTo>
                  <a:lnTo>
                    <a:pt x="76200" y="65532"/>
                  </a:lnTo>
                  <a:lnTo>
                    <a:pt x="103632" y="74676"/>
                  </a:lnTo>
                  <a:lnTo>
                    <a:pt x="132587" y="83820"/>
                  </a:lnTo>
                  <a:lnTo>
                    <a:pt x="163068" y="91440"/>
                  </a:lnTo>
                  <a:lnTo>
                    <a:pt x="179832" y="94488"/>
                  </a:lnTo>
                  <a:lnTo>
                    <a:pt x="196596" y="97536"/>
                  </a:lnTo>
                  <a:lnTo>
                    <a:pt x="213360" y="100584"/>
                  </a:lnTo>
                  <a:lnTo>
                    <a:pt x="231648" y="103632"/>
                  </a:lnTo>
                  <a:lnTo>
                    <a:pt x="249936" y="105156"/>
                  </a:lnTo>
                  <a:lnTo>
                    <a:pt x="269748" y="106680"/>
                  </a:lnTo>
                  <a:lnTo>
                    <a:pt x="289560" y="108204"/>
                  </a:lnTo>
                  <a:lnTo>
                    <a:pt x="309372" y="109728"/>
                  </a:lnTo>
                  <a:lnTo>
                    <a:pt x="350520" y="111252"/>
                  </a:lnTo>
                  <a:lnTo>
                    <a:pt x="394715" y="112776"/>
                  </a:lnTo>
                  <a:lnTo>
                    <a:pt x="438912" y="112776"/>
                  </a:lnTo>
                  <a:lnTo>
                    <a:pt x="484632" y="111252"/>
                  </a:lnTo>
                  <a:lnTo>
                    <a:pt x="530351" y="111252"/>
                  </a:lnTo>
                  <a:lnTo>
                    <a:pt x="577596" y="109728"/>
                  </a:lnTo>
                  <a:lnTo>
                    <a:pt x="576072" y="71628"/>
                  </a:lnTo>
                  <a:lnTo>
                    <a:pt x="530351" y="73152"/>
                  </a:lnTo>
                  <a:lnTo>
                    <a:pt x="484632" y="73152"/>
                  </a:lnTo>
                  <a:lnTo>
                    <a:pt x="438912" y="74676"/>
                  </a:lnTo>
                  <a:lnTo>
                    <a:pt x="394715" y="74676"/>
                  </a:lnTo>
                  <a:lnTo>
                    <a:pt x="352044" y="73152"/>
                  </a:lnTo>
                  <a:lnTo>
                    <a:pt x="312420" y="71628"/>
                  </a:lnTo>
                  <a:lnTo>
                    <a:pt x="292608" y="70104"/>
                  </a:lnTo>
                  <a:lnTo>
                    <a:pt x="272796" y="68580"/>
                  </a:lnTo>
                  <a:lnTo>
                    <a:pt x="254508" y="67056"/>
                  </a:lnTo>
                  <a:lnTo>
                    <a:pt x="237744" y="65532"/>
                  </a:lnTo>
                  <a:lnTo>
                    <a:pt x="219456" y="64008"/>
                  </a:lnTo>
                  <a:lnTo>
                    <a:pt x="204215" y="60960"/>
                  </a:lnTo>
                  <a:lnTo>
                    <a:pt x="187451" y="57912"/>
                  </a:lnTo>
                  <a:lnTo>
                    <a:pt x="172212" y="54864"/>
                  </a:lnTo>
                  <a:lnTo>
                    <a:pt x="143256" y="47244"/>
                  </a:lnTo>
                  <a:lnTo>
                    <a:pt x="115824" y="39624"/>
                  </a:lnTo>
                  <a:lnTo>
                    <a:pt x="89915" y="30480"/>
                  </a:lnTo>
                  <a:lnTo>
                    <a:pt x="64008" y="21336"/>
                  </a:lnTo>
                  <a:lnTo>
                    <a:pt x="39624" y="10668"/>
                  </a:lnTo>
                  <a:lnTo>
                    <a:pt x="15239" y="0"/>
                  </a:lnTo>
                  <a:close/>
                </a:path>
              </a:pathLst>
            </a:custGeom>
            <a:solidFill>
              <a:srgbClr val="FF0000"/>
            </a:solidFill>
          </p:spPr>
          <p:txBody>
            <a:bodyPr wrap="square" lIns="0" tIns="0" rIns="0" bIns="0" rtlCol="0">
              <a:noAutofit/>
            </a:bodyPr>
            <a:lstStyle/>
            <a:p>
              <a:endParaRPr/>
            </a:p>
          </p:txBody>
        </p:sp>
        <p:sp>
          <p:nvSpPr>
            <p:cNvPr id="178" name="object 178"/>
            <p:cNvSpPr/>
            <p:nvPr/>
          </p:nvSpPr>
          <p:spPr>
            <a:xfrm>
              <a:off x="6272784" y="4390644"/>
              <a:ext cx="384047" cy="408432"/>
            </a:xfrm>
            <a:custGeom>
              <a:avLst/>
              <a:gdLst/>
              <a:ahLst/>
              <a:cxnLst/>
              <a:rect l="l" t="t" r="r" b="b"/>
              <a:pathLst>
                <a:path w="384047" h="408432">
                  <a:moveTo>
                    <a:pt x="47243" y="67056"/>
                  </a:moveTo>
                  <a:lnTo>
                    <a:pt x="94487" y="105156"/>
                  </a:lnTo>
                  <a:lnTo>
                    <a:pt x="117348" y="124968"/>
                  </a:lnTo>
                  <a:lnTo>
                    <a:pt x="140207" y="144780"/>
                  </a:lnTo>
                  <a:lnTo>
                    <a:pt x="163067" y="166116"/>
                  </a:lnTo>
                  <a:lnTo>
                    <a:pt x="185927" y="187452"/>
                  </a:lnTo>
                  <a:lnTo>
                    <a:pt x="207263" y="210312"/>
                  </a:lnTo>
                  <a:lnTo>
                    <a:pt x="230123" y="233172"/>
                  </a:lnTo>
                  <a:lnTo>
                    <a:pt x="251460" y="259080"/>
                  </a:lnTo>
                  <a:lnTo>
                    <a:pt x="271271" y="284988"/>
                  </a:lnTo>
                  <a:lnTo>
                    <a:pt x="292608" y="313944"/>
                  </a:lnTo>
                  <a:lnTo>
                    <a:pt x="312419" y="342900"/>
                  </a:lnTo>
                  <a:lnTo>
                    <a:pt x="330708" y="374904"/>
                  </a:lnTo>
                  <a:lnTo>
                    <a:pt x="350519" y="408432"/>
                  </a:lnTo>
                  <a:lnTo>
                    <a:pt x="384047" y="390144"/>
                  </a:lnTo>
                  <a:lnTo>
                    <a:pt x="364236" y="355092"/>
                  </a:lnTo>
                  <a:lnTo>
                    <a:pt x="344423" y="321564"/>
                  </a:lnTo>
                  <a:lnTo>
                    <a:pt x="323088" y="291084"/>
                  </a:lnTo>
                  <a:lnTo>
                    <a:pt x="301751" y="262128"/>
                  </a:lnTo>
                  <a:lnTo>
                    <a:pt x="280415" y="234696"/>
                  </a:lnTo>
                  <a:lnTo>
                    <a:pt x="257556" y="208788"/>
                  </a:lnTo>
                  <a:lnTo>
                    <a:pt x="234695" y="182880"/>
                  </a:lnTo>
                  <a:lnTo>
                    <a:pt x="211836" y="160020"/>
                  </a:lnTo>
                  <a:lnTo>
                    <a:pt x="188975" y="137160"/>
                  </a:lnTo>
                  <a:lnTo>
                    <a:pt x="166115" y="115824"/>
                  </a:lnTo>
                  <a:lnTo>
                    <a:pt x="141731" y="96012"/>
                  </a:lnTo>
                  <a:lnTo>
                    <a:pt x="118871" y="76200"/>
                  </a:lnTo>
                  <a:lnTo>
                    <a:pt x="70103" y="36576"/>
                  </a:lnTo>
                  <a:lnTo>
                    <a:pt x="22860" y="0"/>
                  </a:lnTo>
                  <a:lnTo>
                    <a:pt x="0" y="30480"/>
                  </a:lnTo>
                  <a:lnTo>
                    <a:pt x="47243" y="67056"/>
                  </a:lnTo>
                  <a:close/>
                </a:path>
              </a:pathLst>
            </a:custGeom>
            <a:solidFill>
              <a:srgbClr val="FF0000"/>
            </a:solidFill>
          </p:spPr>
          <p:txBody>
            <a:bodyPr wrap="square" lIns="0" tIns="0" rIns="0" bIns="0" rtlCol="0">
              <a:noAutofit/>
            </a:bodyPr>
            <a:lstStyle/>
            <a:p>
              <a:endParaRPr/>
            </a:p>
          </p:txBody>
        </p:sp>
        <p:sp>
          <p:nvSpPr>
            <p:cNvPr id="179" name="object 179"/>
            <p:cNvSpPr/>
            <p:nvPr/>
          </p:nvSpPr>
          <p:spPr>
            <a:xfrm>
              <a:off x="3448812" y="3531107"/>
              <a:ext cx="801624" cy="428244"/>
            </a:xfrm>
            <a:custGeom>
              <a:avLst/>
              <a:gdLst/>
              <a:ahLst/>
              <a:cxnLst/>
              <a:rect l="l" t="t" r="r" b="b"/>
              <a:pathLst>
                <a:path w="801624" h="428244">
                  <a:moveTo>
                    <a:pt x="0" y="18287"/>
                  </a:moveTo>
                  <a:lnTo>
                    <a:pt x="16763" y="51816"/>
                  </a:lnTo>
                  <a:lnTo>
                    <a:pt x="36575" y="83820"/>
                  </a:lnTo>
                  <a:lnTo>
                    <a:pt x="56387" y="115824"/>
                  </a:lnTo>
                  <a:lnTo>
                    <a:pt x="68579" y="131064"/>
                  </a:lnTo>
                  <a:lnTo>
                    <a:pt x="79248" y="146304"/>
                  </a:lnTo>
                  <a:lnTo>
                    <a:pt x="92963" y="160020"/>
                  </a:lnTo>
                  <a:lnTo>
                    <a:pt x="106679" y="175260"/>
                  </a:lnTo>
                  <a:lnTo>
                    <a:pt x="120396" y="187452"/>
                  </a:lnTo>
                  <a:lnTo>
                    <a:pt x="137160" y="201168"/>
                  </a:lnTo>
                  <a:lnTo>
                    <a:pt x="153924" y="211836"/>
                  </a:lnTo>
                  <a:lnTo>
                    <a:pt x="172212" y="222504"/>
                  </a:lnTo>
                  <a:lnTo>
                    <a:pt x="192024" y="233172"/>
                  </a:lnTo>
                  <a:lnTo>
                    <a:pt x="213360" y="240792"/>
                  </a:lnTo>
                  <a:lnTo>
                    <a:pt x="224027" y="245364"/>
                  </a:lnTo>
                  <a:lnTo>
                    <a:pt x="236220" y="248412"/>
                  </a:lnTo>
                  <a:lnTo>
                    <a:pt x="249936" y="251460"/>
                  </a:lnTo>
                  <a:lnTo>
                    <a:pt x="263651" y="254508"/>
                  </a:lnTo>
                  <a:lnTo>
                    <a:pt x="277367" y="256032"/>
                  </a:lnTo>
                  <a:lnTo>
                    <a:pt x="291084" y="257556"/>
                  </a:lnTo>
                  <a:lnTo>
                    <a:pt x="321563" y="259080"/>
                  </a:lnTo>
                  <a:lnTo>
                    <a:pt x="353567" y="260604"/>
                  </a:lnTo>
                  <a:lnTo>
                    <a:pt x="385572" y="262128"/>
                  </a:lnTo>
                  <a:lnTo>
                    <a:pt x="417575" y="260604"/>
                  </a:lnTo>
                  <a:lnTo>
                    <a:pt x="589788" y="260604"/>
                  </a:lnTo>
                  <a:lnTo>
                    <a:pt x="601979" y="262128"/>
                  </a:lnTo>
                  <a:lnTo>
                    <a:pt x="614172" y="263652"/>
                  </a:lnTo>
                  <a:lnTo>
                    <a:pt x="626363" y="265176"/>
                  </a:lnTo>
                  <a:lnTo>
                    <a:pt x="637032" y="266700"/>
                  </a:lnTo>
                  <a:lnTo>
                    <a:pt x="647700" y="268224"/>
                  </a:lnTo>
                  <a:lnTo>
                    <a:pt x="656843" y="269748"/>
                  </a:lnTo>
                  <a:lnTo>
                    <a:pt x="664463" y="272796"/>
                  </a:lnTo>
                  <a:lnTo>
                    <a:pt x="679703" y="278892"/>
                  </a:lnTo>
                  <a:lnTo>
                    <a:pt x="691896" y="284988"/>
                  </a:lnTo>
                  <a:lnTo>
                    <a:pt x="704088" y="292608"/>
                  </a:lnTo>
                  <a:lnTo>
                    <a:pt x="713232" y="300228"/>
                  </a:lnTo>
                  <a:lnTo>
                    <a:pt x="722376" y="307848"/>
                  </a:lnTo>
                  <a:lnTo>
                    <a:pt x="729996" y="316992"/>
                  </a:lnTo>
                  <a:lnTo>
                    <a:pt x="736091" y="326136"/>
                  </a:lnTo>
                  <a:lnTo>
                    <a:pt x="740663" y="335280"/>
                  </a:lnTo>
                  <a:lnTo>
                    <a:pt x="745236" y="344424"/>
                  </a:lnTo>
                  <a:lnTo>
                    <a:pt x="749808" y="355092"/>
                  </a:lnTo>
                  <a:lnTo>
                    <a:pt x="752855" y="365760"/>
                  </a:lnTo>
                  <a:lnTo>
                    <a:pt x="755903" y="377952"/>
                  </a:lnTo>
                  <a:lnTo>
                    <a:pt x="760476" y="402336"/>
                  </a:lnTo>
                  <a:lnTo>
                    <a:pt x="763524" y="428244"/>
                  </a:lnTo>
                  <a:lnTo>
                    <a:pt x="801624" y="422148"/>
                  </a:lnTo>
                  <a:lnTo>
                    <a:pt x="797051" y="397764"/>
                  </a:lnTo>
                  <a:lnTo>
                    <a:pt x="792479" y="371856"/>
                  </a:lnTo>
                  <a:lnTo>
                    <a:pt x="789432" y="358140"/>
                  </a:lnTo>
                  <a:lnTo>
                    <a:pt x="786384" y="344424"/>
                  </a:lnTo>
                  <a:lnTo>
                    <a:pt x="781812" y="332232"/>
                  </a:lnTo>
                  <a:lnTo>
                    <a:pt x="775715" y="320040"/>
                  </a:lnTo>
                  <a:lnTo>
                    <a:pt x="769620" y="306324"/>
                  </a:lnTo>
                  <a:lnTo>
                    <a:pt x="760476" y="294132"/>
                  </a:lnTo>
                  <a:lnTo>
                    <a:pt x="751332" y="283464"/>
                  </a:lnTo>
                  <a:lnTo>
                    <a:pt x="740663" y="272796"/>
                  </a:lnTo>
                  <a:lnTo>
                    <a:pt x="726948" y="262128"/>
                  </a:lnTo>
                  <a:lnTo>
                    <a:pt x="713232" y="252984"/>
                  </a:lnTo>
                  <a:lnTo>
                    <a:pt x="696467" y="245364"/>
                  </a:lnTo>
                  <a:lnTo>
                    <a:pt x="678179" y="237744"/>
                  </a:lnTo>
                  <a:lnTo>
                    <a:pt x="667512" y="233172"/>
                  </a:lnTo>
                  <a:lnTo>
                    <a:pt x="656843" y="231648"/>
                  </a:lnTo>
                  <a:lnTo>
                    <a:pt x="644651" y="228600"/>
                  </a:lnTo>
                  <a:lnTo>
                    <a:pt x="632460" y="227076"/>
                  </a:lnTo>
                  <a:lnTo>
                    <a:pt x="618743" y="225552"/>
                  </a:lnTo>
                  <a:lnTo>
                    <a:pt x="605027" y="224028"/>
                  </a:lnTo>
                  <a:lnTo>
                    <a:pt x="591312" y="222504"/>
                  </a:lnTo>
                  <a:lnTo>
                    <a:pt x="417575" y="222504"/>
                  </a:lnTo>
                  <a:lnTo>
                    <a:pt x="385572" y="224028"/>
                  </a:lnTo>
                  <a:lnTo>
                    <a:pt x="353567" y="222504"/>
                  </a:lnTo>
                  <a:lnTo>
                    <a:pt x="323088" y="220980"/>
                  </a:lnTo>
                  <a:lnTo>
                    <a:pt x="294132" y="219456"/>
                  </a:lnTo>
                  <a:lnTo>
                    <a:pt x="281939" y="217932"/>
                  </a:lnTo>
                  <a:lnTo>
                    <a:pt x="268224" y="216408"/>
                  </a:lnTo>
                  <a:lnTo>
                    <a:pt x="256032" y="213360"/>
                  </a:lnTo>
                  <a:lnTo>
                    <a:pt x="245363" y="211836"/>
                  </a:lnTo>
                  <a:lnTo>
                    <a:pt x="234696" y="208788"/>
                  </a:lnTo>
                  <a:lnTo>
                    <a:pt x="225551" y="205740"/>
                  </a:lnTo>
                  <a:lnTo>
                    <a:pt x="207263" y="198120"/>
                  </a:lnTo>
                  <a:lnTo>
                    <a:pt x="188975" y="188976"/>
                  </a:lnTo>
                  <a:lnTo>
                    <a:pt x="173736" y="179832"/>
                  </a:lnTo>
                  <a:lnTo>
                    <a:pt x="158496" y="169164"/>
                  </a:lnTo>
                  <a:lnTo>
                    <a:pt x="144779" y="158496"/>
                  </a:lnTo>
                  <a:lnTo>
                    <a:pt x="132587" y="146304"/>
                  </a:lnTo>
                  <a:lnTo>
                    <a:pt x="120396" y="134112"/>
                  </a:lnTo>
                  <a:lnTo>
                    <a:pt x="108203" y="120396"/>
                  </a:lnTo>
                  <a:lnTo>
                    <a:pt x="97536" y="108204"/>
                  </a:lnTo>
                  <a:lnTo>
                    <a:pt x="86867" y="92964"/>
                  </a:lnTo>
                  <a:lnTo>
                    <a:pt x="68579" y="64008"/>
                  </a:lnTo>
                  <a:lnTo>
                    <a:pt x="50291" y="32004"/>
                  </a:lnTo>
                  <a:lnTo>
                    <a:pt x="33527" y="0"/>
                  </a:lnTo>
                  <a:lnTo>
                    <a:pt x="0" y="18287"/>
                  </a:lnTo>
                  <a:close/>
                </a:path>
              </a:pathLst>
            </a:custGeom>
            <a:solidFill>
              <a:srgbClr val="0100CB"/>
            </a:solidFill>
          </p:spPr>
          <p:txBody>
            <a:bodyPr wrap="square" lIns="0" tIns="0" rIns="0" bIns="0" rtlCol="0">
              <a:noAutofit/>
            </a:bodyPr>
            <a:lstStyle/>
            <a:p>
              <a:endParaRPr/>
            </a:p>
          </p:txBody>
        </p:sp>
        <p:sp>
          <p:nvSpPr>
            <p:cNvPr id="180" name="object 180"/>
            <p:cNvSpPr/>
            <p:nvPr/>
          </p:nvSpPr>
          <p:spPr>
            <a:xfrm>
              <a:off x="4114800" y="3753611"/>
              <a:ext cx="41148" cy="44196"/>
            </a:xfrm>
            <a:custGeom>
              <a:avLst/>
              <a:gdLst/>
              <a:ahLst/>
              <a:cxnLst/>
              <a:rect l="l" t="t" r="r" b="b"/>
              <a:pathLst>
                <a:path w="41148" h="44196">
                  <a:moveTo>
                    <a:pt x="0" y="22860"/>
                  </a:moveTo>
                  <a:lnTo>
                    <a:pt x="430" y="27366"/>
                  </a:lnTo>
                  <a:lnTo>
                    <a:pt x="7354" y="39482"/>
                  </a:lnTo>
                  <a:lnTo>
                    <a:pt x="19812" y="44196"/>
                  </a:lnTo>
                  <a:lnTo>
                    <a:pt x="25345" y="43533"/>
                  </a:lnTo>
                  <a:lnTo>
                    <a:pt x="36742" y="36180"/>
                  </a:lnTo>
                  <a:lnTo>
                    <a:pt x="41148" y="22860"/>
                  </a:lnTo>
                  <a:lnTo>
                    <a:pt x="40221" y="16215"/>
                  </a:lnTo>
                  <a:lnTo>
                    <a:pt x="32750" y="4666"/>
                  </a:lnTo>
                  <a:lnTo>
                    <a:pt x="19812" y="0"/>
                  </a:lnTo>
                  <a:lnTo>
                    <a:pt x="14829" y="785"/>
                  </a:lnTo>
                  <a:lnTo>
                    <a:pt x="4271" y="8986"/>
                  </a:lnTo>
                  <a:lnTo>
                    <a:pt x="0" y="22860"/>
                  </a:lnTo>
                  <a:close/>
                </a:path>
              </a:pathLst>
            </a:custGeom>
            <a:solidFill>
              <a:srgbClr val="FEFFFE"/>
            </a:solidFill>
          </p:spPr>
          <p:txBody>
            <a:bodyPr wrap="square" lIns="0" tIns="0" rIns="0" bIns="0" rtlCol="0">
              <a:noAutofit/>
            </a:bodyPr>
            <a:lstStyle/>
            <a:p>
              <a:endParaRPr/>
            </a:p>
          </p:txBody>
        </p:sp>
        <p:sp>
          <p:nvSpPr>
            <p:cNvPr id="181" name="object 181"/>
            <p:cNvSpPr/>
            <p:nvPr/>
          </p:nvSpPr>
          <p:spPr>
            <a:xfrm>
              <a:off x="4094988" y="3735324"/>
              <a:ext cx="80772" cy="80772"/>
            </a:xfrm>
            <a:custGeom>
              <a:avLst/>
              <a:gdLst/>
              <a:ahLst/>
              <a:cxnLst/>
              <a:rect l="l" t="t" r="r" b="b"/>
              <a:pathLst>
                <a:path w="80772" h="80772">
                  <a:moveTo>
                    <a:pt x="41148" y="36575"/>
                  </a:moveTo>
                  <a:lnTo>
                    <a:pt x="41148" y="38099"/>
                  </a:lnTo>
                  <a:lnTo>
                    <a:pt x="42672" y="39623"/>
                  </a:lnTo>
                  <a:lnTo>
                    <a:pt x="42672" y="41147"/>
                  </a:lnTo>
                  <a:lnTo>
                    <a:pt x="41910" y="42671"/>
                  </a:lnTo>
                  <a:lnTo>
                    <a:pt x="42672" y="42671"/>
                  </a:lnTo>
                  <a:lnTo>
                    <a:pt x="42672" y="44195"/>
                  </a:lnTo>
                  <a:lnTo>
                    <a:pt x="42672" y="42671"/>
                  </a:lnTo>
                  <a:lnTo>
                    <a:pt x="41910" y="42671"/>
                  </a:lnTo>
                  <a:lnTo>
                    <a:pt x="41656" y="43179"/>
                  </a:lnTo>
                  <a:lnTo>
                    <a:pt x="41656" y="42671"/>
                  </a:lnTo>
                  <a:lnTo>
                    <a:pt x="41910" y="41909"/>
                  </a:lnTo>
                  <a:lnTo>
                    <a:pt x="41148" y="42671"/>
                  </a:lnTo>
                  <a:lnTo>
                    <a:pt x="41452" y="43281"/>
                  </a:lnTo>
                  <a:lnTo>
                    <a:pt x="41148" y="44195"/>
                  </a:lnTo>
                  <a:lnTo>
                    <a:pt x="40386" y="43814"/>
                  </a:lnTo>
                  <a:lnTo>
                    <a:pt x="40132" y="43687"/>
                  </a:lnTo>
                  <a:lnTo>
                    <a:pt x="39624" y="42671"/>
                  </a:lnTo>
                  <a:lnTo>
                    <a:pt x="38861" y="41910"/>
                  </a:lnTo>
                  <a:lnTo>
                    <a:pt x="38100" y="41147"/>
                  </a:lnTo>
                  <a:lnTo>
                    <a:pt x="38100" y="39623"/>
                  </a:lnTo>
                  <a:lnTo>
                    <a:pt x="38861" y="38862"/>
                  </a:lnTo>
                  <a:lnTo>
                    <a:pt x="38100" y="38099"/>
                  </a:lnTo>
                  <a:lnTo>
                    <a:pt x="39116" y="38099"/>
                  </a:lnTo>
                  <a:lnTo>
                    <a:pt x="39624" y="36575"/>
                  </a:lnTo>
                  <a:lnTo>
                    <a:pt x="39624" y="38099"/>
                  </a:lnTo>
                  <a:lnTo>
                    <a:pt x="40386" y="37337"/>
                  </a:lnTo>
                  <a:lnTo>
                    <a:pt x="41148" y="0"/>
                  </a:lnTo>
                  <a:lnTo>
                    <a:pt x="33527" y="0"/>
                  </a:lnTo>
                  <a:lnTo>
                    <a:pt x="30479" y="1523"/>
                  </a:lnTo>
                  <a:lnTo>
                    <a:pt x="25908" y="3047"/>
                  </a:lnTo>
                  <a:lnTo>
                    <a:pt x="22860" y="4571"/>
                  </a:lnTo>
                  <a:lnTo>
                    <a:pt x="19812" y="6095"/>
                  </a:lnTo>
                  <a:lnTo>
                    <a:pt x="16763" y="7619"/>
                  </a:lnTo>
                  <a:lnTo>
                    <a:pt x="13715" y="10667"/>
                  </a:lnTo>
                  <a:lnTo>
                    <a:pt x="10667" y="13715"/>
                  </a:lnTo>
                  <a:lnTo>
                    <a:pt x="7620" y="16763"/>
                  </a:lnTo>
                  <a:lnTo>
                    <a:pt x="6096" y="19811"/>
                  </a:lnTo>
                  <a:lnTo>
                    <a:pt x="4572" y="22859"/>
                  </a:lnTo>
                  <a:lnTo>
                    <a:pt x="3048" y="24383"/>
                  </a:lnTo>
                  <a:lnTo>
                    <a:pt x="3048" y="27431"/>
                  </a:lnTo>
                  <a:lnTo>
                    <a:pt x="1524" y="30479"/>
                  </a:lnTo>
                  <a:lnTo>
                    <a:pt x="0" y="33527"/>
                  </a:lnTo>
                  <a:lnTo>
                    <a:pt x="0" y="47243"/>
                  </a:lnTo>
                  <a:lnTo>
                    <a:pt x="1524" y="50291"/>
                  </a:lnTo>
                  <a:lnTo>
                    <a:pt x="3048" y="54863"/>
                  </a:lnTo>
                  <a:lnTo>
                    <a:pt x="4572" y="57911"/>
                  </a:lnTo>
                  <a:lnTo>
                    <a:pt x="6096" y="60959"/>
                  </a:lnTo>
                  <a:lnTo>
                    <a:pt x="6096" y="62483"/>
                  </a:lnTo>
                  <a:lnTo>
                    <a:pt x="7620" y="65531"/>
                  </a:lnTo>
                  <a:lnTo>
                    <a:pt x="10667" y="68579"/>
                  </a:lnTo>
                  <a:lnTo>
                    <a:pt x="13715" y="70103"/>
                  </a:lnTo>
                  <a:lnTo>
                    <a:pt x="16763" y="73151"/>
                  </a:lnTo>
                  <a:lnTo>
                    <a:pt x="16763" y="74675"/>
                  </a:lnTo>
                  <a:lnTo>
                    <a:pt x="19812" y="74675"/>
                  </a:lnTo>
                  <a:lnTo>
                    <a:pt x="22860" y="77723"/>
                  </a:lnTo>
                  <a:lnTo>
                    <a:pt x="25908" y="79247"/>
                  </a:lnTo>
                  <a:lnTo>
                    <a:pt x="30479" y="80771"/>
                  </a:lnTo>
                  <a:lnTo>
                    <a:pt x="39624" y="80771"/>
                  </a:lnTo>
                  <a:lnTo>
                    <a:pt x="38100" y="42671"/>
                  </a:lnTo>
                  <a:lnTo>
                    <a:pt x="39116" y="42671"/>
                  </a:lnTo>
                  <a:lnTo>
                    <a:pt x="39319" y="43281"/>
                  </a:lnTo>
                  <a:lnTo>
                    <a:pt x="39624" y="44195"/>
                  </a:lnTo>
                  <a:lnTo>
                    <a:pt x="42672" y="80771"/>
                  </a:lnTo>
                  <a:lnTo>
                    <a:pt x="47244" y="80771"/>
                  </a:lnTo>
                  <a:lnTo>
                    <a:pt x="42672" y="38099"/>
                  </a:lnTo>
                  <a:lnTo>
                    <a:pt x="41148" y="36575"/>
                  </a:lnTo>
                  <a:close/>
                </a:path>
                <a:path w="80772" h="80772">
                  <a:moveTo>
                    <a:pt x="79248" y="30479"/>
                  </a:moveTo>
                  <a:lnTo>
                    <a:pt x="77724" y="27431"/>
                  </a:lnTo>
                  <a:lnTo>
                    <a:pt x="77724" y="25907"/>
                  </a:lnTo>
                  <a:lnTo>
                    <a:pt x="76200" y="22859"/>
                  </a:lnTo>
                  <a:lnTo>
                    <a:pt x="74675" y="19811"/>
                  </a:lnTo>
                  <a:lnTo>
                    <a:pt x="73151" y="16763"/>
                  </a:lnTo>
                  <a:lnTo>
                    <a:pt x="70103" y="13715"/>
                  </a:lnTo>
                  <a:lnTo>
                    <a:pt x="67056" y="10667"/>
                  </a:lnTo>
                  <a:lnTo>
                    <a:pt x="64008" y="7619"/>
                  </a:lnTo>
                  <a:lnTo>
                    <a:pt x="60960" y="6095"/>
                  </a:lnTo>
                  <a:lnTo>
                    <a:pt x="57912" y="4571"/>
                  </a:lnTo>
                  <a:lnTo>
                    <a:pt x="54863" y="3047"/>
                  </a:lnTo>
                  <a:lnTo>
                    <a:pt x="50291" y="1523"/>
                  </a:lnTo>
                  <a:lnTo>
                    <a:pt x="47244" y="0"/>
                  </a:lnTo>
                  <a:lnTo>
                    <a:pt x="41148" y="0"/>
                  </a:lnTo>
                  <a:lnTo>
                    <a:pt x="40386" y="37337"/>
                  </a:lnTo>
                  <a:lnTo>
                    <a:pt x="39624" y="38099"/>
                  </a:lnTo>
                  <a:lnTo>
                    <a:pt x="39624" y="36575"/>
                  </a:lnTo>
                  <a:lnTo>
                    <a:pt x="39116" y="38099"/>
                  </a:lnTo>
                  <a:lnTo>
                    <a:pt x="38100" y="38099"/>
                  </a:lnTo>
                  <a:lnTo>
                    <a:pt x="38861" y="38862"/>
                  </a:lnTo>
                  <a:lnTo>
                    <a:pt x="38100" y="39623"/>
                  </a:lnTo>
                  <a:lnTo>
                    <a:pt x="38100" y="41147"/>
                  </a:lnTo>
                  <a:lnTo>
                    <a:pt x="38861" y="41910"/>
                  </a:lnTo>
                  <a:lnTo>
                    <a:pt x="38404" y="40538"/>
                  </a:lnTo>
                  <a:lnTo>
                    <a:pt x="38353" y="40386"/>
                  </a:lnTo>
                  <a:lnTo>
                    <a:pt x="38709" y="39319"/>
                  </a:lnTo>
                  <a:lnTo>
                    <a:pt x="39115" y="39116"/>
                  </a:lnTo>
                  <a:lnTo>
                    <a:pt x="40385" y="38481"/>
                  </a:lnTo>
                  <a:lnTo>
                    <a:pt x="41656" y="39115"/>
                  </a:lnTo>
                  <a:lnTo>
                    <a:pt x="42367" y="40538"/>
                  </a:lnTo>
                  <a:lnTo>
                    <a:pt x="41910" y="41909"/>
                  </a:lnTo>
                  <a:lnTo>
                    <a:pt x="41656" y="42671"/>
                  </a:lnTo>
                  <a:lnTo>
                    <a:pt x="41656" y="43179"/>
                  </a:lnTo>
                  <a:lnTo>
                    <a:pt x="41910" y="42671"/>
                  </a:lnTo>
                  <a:lnTo>
                    <a:pt x="42672" y="41147"/>
                  </a:lnTo>
                  <a:lnTo>
                    <a:pt x="42672" y="39623"/>
                  </a:lnTo>
                  <a:lnTo>
                    <a:pt x="41148" y="38099"/>
                  </a:lnTo>
                  <a:lnTo>
                    <a:pt x="41148" y="36575"/>
                  </a:lnTo>
                  <a:lnTo>
                    <a:pt x="42672" y="38099"/>
                  </a:lnTo>
                  <a:lnTo>
                    <a:pt x="47244" y="80771"/>
                  </a:lnTo>
                  <a:lnTo>
                    <a:pt x="50291" y="80771"/>
                  </a:lnTo>
                  <a:lnTo>
                    <a:pt x="54863" y="79247"/>
                  </a:lnTo>
                  <a:lnTo>
                    <a:pt x="54863" y="77723"/>
                  </a:lnTo>
                  <a:lnTo>
                    <a:pt x="57912" y="77723"/>
                  </a:lnTo>
                  <a:lnTo>
                    <a:pt x="60960" y="74675"/>
                  </a:lnTo>
                  <a:lnTo>
                    <a:pt x="64008" y="73151"/>
                  </a:lnTo>
                  <a:lnTo>
                    <a:pt x="67056" y="70103"/>
                  </a:lnTo>
                  <a:lnTo>
                    <a:pt x="70103" y="68579"/>
                  </a:lnTo>
                  <a:lnTo>
                    <a:pt x="73151" y="65531"/>
                  </a:lnTo>
                  <a:lnTo>
                    <a:pt x="74675" y="62483"/>
                  </a:lnTo>
                  <a:lnTo>
                    <a:pt x="76200" y="57911"/>
                  </a:lnTo>
                  <a:lnTo>
                    <a:pt x="77724" y="54863"/>
                  </a:lnTo>
                  <a:lnTo>
                    <a:pt x="79248" y="50291"/>
                  </a:lnTo>
                  <a:lnTo>
                    <a:pt x="80772" y="47243"/>
                  </a:lnTo>
                  <a:lnTo>
                    <a:pt x="80772" y="35051"/>
                  </a:lnTo>
                  <a:lnTo>
                    <a:pt x="79248" y="33527"/>
                  </a:lnTo>
                  <a:lnTo>
                    <a:pt x="79248" y="30479"/>
                  </a:lnTo>
                  <a:close/>
                </a:path>
                <a:path w="80772" h="80772">
                  <a:moveTo>
                    <a:pt x="38709" y="39319"/>
                  </a:moveTo>
                  <a:lnTo>
                    <a:pt x="38353" y="40386"/>
                  </a:lnTo>
                  <a:lnTo>
                    <a:pt x="38404" y="40538"/>
                  </a:lnTo>
                  <a:lnTo>
                    <a:pt x="39115" y="39116"/>
                  </a:lnTo>
                  <a:lnTo>
                    <a:pt x="38709" y="39319"/>
                  </a:lnTo>
                  <a:close/>
                </a:path>
                <a:path w="80772" h="80772">
                  <a:moveTo>
                    <a:pt x="39116" y="43179"/>
                  </a:moveTo>
                  <a:lnTo>
                    <a:pt x="38861" y="42672"/>
                  </a:lnTo>
                  <a:lnTo>
                    <a:pt x="38100" y="42671"/>
                  </a:lnTo>
                  <a:lnTo>
                    <a:pt x="39624" y="80771"/>
                  </a:lnTo>
                  <a:lnTo>
                    <a:pt x="42672" y="80771"/>
                  </a:lnTo>
                  <a:lnTo>
                    <a:pt x="39624" y="44195"/>
                  </a:lnTo>
                  <a:lnTo>
                    <a:pt x="39319" y="43281"/>
                  </a:lnTo>
                  <a:lnTo>
                    <a:pt x="39116" y="42671"/>
                  </a:lnTo>
                  <a:lnTo>
                    <a:pt x="38861" y="42672"/>
                  </a:lnTo>
                  <a:lnTo>
                    <a:pt x="39116" y="43179"/>
                  </a:lnTo>
                  <a:close/>
                </a:path>
                <a:path w="80772" h="80772">
                  <a:moveTo>
                    <a:pt x="40386" y="43433"/>
                  </a:moveTo>
                  <a:lnTo>
                    <a:pt x="39624" y="42671"/>
                  </a:lnTo>
                  <a:lnTo>
                    <a:pt x="40132" y="43687"/>
                  </a:lnTo>
                  <a:lnTo>
                    <a:pt x="40386" y="43814"/>
                  </a:lnTo>
                  <a:lnTo>
                    <a:pt x="40640" y="43687"/>
                  </a:lnTo>
                  <a:lnTo>
                    <a:pt x="41148" y="42671"/>
                  </a:lnTo>
                  <a:lnTo>
                    <a:pt x="39624" y="42671"/>
                  </a:lnTo>
                  <a:lnTo>
                    <a:pt x="40386" y="43433"/>
                  </a:lnTo>
                  <a:close/>
                </a:path>
                <a:path w="80772" h="80772">
                  <a:moveTo>
                    <a:pt x="40640" y="43687"/>
                  </a:moveTo>
                  <a:lnTo>
                    <a:pt x="40386" y="43814"/>
                  </a:lnTo>
                  <a:lnTo>
                    <a:pt x="41148" y="44195"/>
                  </a:lnTo>
                  <a:lnTo>
                    <a:pt x="41452" y="43281"/>
                  </a:lnTo>
                  <a:lnTo>
                    <a:pt x="41148" y="42671"/>
                  </a:lnTo>
                  <a:lnTo>
                    <a:pt x="40640" y="43687"/>
                  </a:lnTo>
                  <a:close/>
                </a:path>
              </a:pathLst>
            </a:custGeom>
            <a:solidFill>
              <a:srgbClr val="000000"/>
            </a:solidFill>
          </p:spPr>
          <p:txBody>
            <a:bodyPr wrap="square" lIns="0" tIns="0" rIns="0" bIns="0" rtlCol="0">
              <a:noAutofit/>
            </a:bodyPr>
            <a:lstStyle/>
            <a:p>
              <a:endParaRPr/>
            </a:p>
          </p:txBody>
        </p:sp>
        <p:sp>
          <p:nvSpPr>
            <p:cNvPr id="182" name="object 182"/>
            <p:cNvSpPr/>
            <p:nvPr/>
          </p:nvSpPr>
          <p:spPr>
            <a:xfrm>
              <a:off x="4104132" y="3744467"/>
              <a:ext cx="62483" cy="64008"/>
            </a:xfrm>
            <a:custGeom>
              <a:avLst/>
              <a:gdLst/>
              <a:ahLst/>
              <a:cxnLst/>
              <a:rect l="l" t="t" r="r" b="b"/>
              <a:pathLst>
                <a:path w="62483" h="64008">
                  <a:moveTo>
                    <a:pt x="22859" y="1524"/>
                  </a:moveTo>
                  <a:lnTo>
                    <a:pt x="19812" y="1524"/>
                  </a:lnTo>
                  <a:lnTo>
                    <a:pt x="18287" y="3048"/>
                  </a:lnTo>
                  <a:lnTo>
                    <a:pt x="19812" y="9143"/>
                  </a:lnTo>
                  <a:lnTo>
                    <a:pt x="19812" y="25908"/>
                  </a:lnTo>
                  <a:lnTo>
                    <a:pt x="18287" y="30480"/>
                  </a:lnTo>
                  <a:lnTo>
                    <a:pt x="19812" y="28956"/>
                  </a:lnTo>
                  <a:lnTo>
                    <a:pt x="21031" y="24993"/>
                  </a:lnTo>
                  <a:lnTo>
                    <a:pt x="21335" y="24384"/>
                  </a:lnTo>
                  <a:lnTo>
                    <a:pt x="22859" y="7620"/>
                  </a:lnTo>
                  <a:lnTo>
                    <a:pt x="25907" y="7620"/>
                  </a:lnTo>
                  <a:lnTo>
                    <a:pt x="27431" y="1524"/>
                  </a:lnTo>
                  <a:lnTo>
                    <a:pt x="22859" y="1524"/>
                  </a:lnTo>
                  <a:close/>
                </a:path>
                <a:path w="62483" h="64008">
                  <a:moveTo>
                    <a:pt x="30479" y="19812"/>
                  </a:moveTo>
                  <a:lnTo>
                    <a:pt x="30479" y="24384"/>
                  </a:lnTo>
                  <a:lnTo>
                    <a:pt x="31242" y="24637"/>
                  </a:lnTo>
                  <a:lnTo>
                    <a:pt x="32003" y="24384"/>
                  </a:lnTo>
                  <a:lnTo>
                    <a:pt x="33527" y="19812"/>
                  </a:lnTo>
                  <a:lnTo>
                    <a:pt x="35051" y="19812"/>
                  </a:lnTo>
                  <a:lnTo>
                    <a:pt x="35051" y="7620"/>
                  </a:lnTo>
                  <a:lnTo>
                    <a:pt x="33527" y="6096"/>
                  </a:lnTo>
                  <a:lnTo>
                    <a:pt x="30479" y="6096"/>
                  </a:lnTo>
                  <a:lnTo>
                    <a:pt x="27431" y="7620"/>
                  </a:lnTo>
                  <a:lnTo>
                    <a:pt x="27431" y="19812"/>
                  </a:lnTo>
                  <a:lnTo>
                    <a:pt x="22859" y="21336"/>
                  </a:lnTo>
                  <a:lnTo>
                    <a:pt x="25907" y="21336"/>
                  </a:lnTo>
                  <a:lnTo>
                    <a:pt x="30479" y="19812"/>
                  </a:lnTo>
                  <a:close/>
                </a:path>
                <a:path w="62483" h="64008">
                  <a:moveTo>
                    <a:pt x="35051" y="44196"/>
                  </a:moveTo>
                  <a:lnTo>
                    <a:pt x="39623" y="41148"/>
                  </a:lnTo>
                  <a:lnTo>
                    <a:pt x="36575" y="38100"/>
                  </a:lnTo>
                  <a:lnTo>
                    <a:pt x="35051" y="38100"/>
                  </a:lnTo>
                  <a:lnTo>
                    <a:pt x="31394" y="39319"/>
                  </a:lnTo>
                  <a:lnTo>
                    <a:pt x="31242" y="39369"/>
                  </a:lnTo>
                  <a:lnTo>
                    <a:pt x="32003" y="39624"/>
                  </a:lnTo>
                  <a:lnTo>
                    <a:pt x="33527" y="44196"/>
                  </a:lnTo>
                  <a:lnTo>
                    <a:pt x="35051" y="44196"/>
                  </a:lnTo>
                  <a:close/>
                </a:path>
                <a:path w="62483" h="64008">
                  <a:moveTo>
                    <a:pt x="37044" y="27080"/>
                  </a:moveTo>
                  <a:lnTo>
                    <a:pt x="33527" y="25908"/>
                  </a:lnTo>
                  <a:lnTo>
                    <a:pt x="37882" y="29173"/>
                  </a:lnTo>
                  <a:lnTo>
                    <a:pt x="37446" y="27214"/>
                  </a:lnTo>
                  <a:lnTo>
                    <a:pt x="37011" y="26996"/>
                  </a:lnTo>
                  <a:close/>
                </a:path>
                <a:path w="62483" h="64008">
                  <a:moveTo>
                    <a:pt x="38269" y="29463"/>
                  </a:moveTo>
                  <a:lnTo>
                    <a:pt x="38100" y="28956"/>
                  </a:lnTo>
                  <a:lnTo>
                    <a:pt x="38100" y="29336"/>
                  </a:lnTo>
                  <a:lnTo>
                    <a:pt x="39014" y="32004"/>
                  </a:lnTo>
                  <a:lnTo>
                    <a:pt x="39069" y="31865"/>
                  </a:lnTo>
                  <a:lnTo>
                    <a:pt x="39623" y="30480"/>
                  </a:lnTo>
                  <a:lnTo>
                    <a:pt x="38100" y="28956"/>
                  </a:lnTo>
                  <a:lnTo>
                    <a:pt x="38269" y="29463"/>
                  </a:lnTo>
                  <a:close/>
                </a:path>
                <a:path w="62483" h="64008">
                  <a:moveTo>
                    <a:pt x="39116" y="32003"/>
                  </a:moveTo>
                  <a:lnTo>
                    <a:pt x="39069" y="32142"/>
                  </a:lnTo>
                  <a:lnTo>
                    <a:pt x="38269" y="34543"/>
                  </a:lnTo>
                  <a:lnTo>
                    <a:pt x="38100" y="34670"/>
                  </a:lnTo>
                  <a:lnTo>
                    <a:pt x="38100" y="35052"/>
                  </a:lnTo>
                  <a:lnTo>
                    <a:pt x="39623" y="33528"/>
                  </a:lnTo>
                  <a:lnTo>
                    <a:pt x="39116" y="32003"/>
                  </a:lnTo>
                  <a:close/>
                </a:path>
                <a:path w="62483" h="64008">
                  <a:moveTo>
                    <a:pt x="39623" y="22860"/>
                  </a:moveTo>
                  <a:lnTo>
                    <a:pt x="39623" y="30480"/>
                  </a:lnTo>
                  <a:lnTo>
                    <a:pt x="39069" y="31865"/>
                  </a:lnTo>
                  <a:lnTo>
                    <a:pt x="39014" y="32004"/>
                  </a:lnTo>
                  <a:lnTo>
                    <a:pt x="38100" y="34289"/>
                  </a:lnTo>
                  <a:lnTo>
                    <a:pt x="37882" y="34834"/>
                  </a:lnTo>
                  <a:lnTo>
                    <a:pt x="37446" y="36793"/>
                  </a:lnTo>
                  <a:lnTo>
                    <a:pt x="38100" y="36575"/>
                  </a:lnTo>
                  <a:lnTo>
                    <a:pt x="37407" y="36853"/>
                  </a:lnTo>
                  <a:lnTo>
                    <a:pt x="37011" y="37011"/>
                  </a:lnTo>
                  <a:lnTo>
                    <a:pt x="34290" y="38099"/>
                  </a:lnTo>
                  <a:lnTo>
                    <a:pt x="31326" y="39285"/>
                  </a:lnTo>
                  <a:lnTo>
                    <a:pt x="27431" y="38100"/>
                  </a:lnTo>
                  <a:lnTo>
                    <a:pt x="26669" y="36957"/>
                  </a:lnTo>
                  <a:lnTo>
                    <a:pt x="25907" y="35052"/>
                  </a:lnTo>
                  <a:lnTo>
                    <a:pt x="24993" y="32003"/>
                  </a:lnTo>
                  <a:lnTo>
                    <a:pt x="24938" y="32142"/>
                  </a:lnTo>
                  <a:lnTo>
                    <a:pt x="24383" y="33528"/>
                  </a:lnTo>
                  <a:lnTo>
                    <a:pt x="21031" y="24993"/>
                  </a:lnTo>
                  <a:lnTo>
                    <a:pt x="19812" y="28956"/>
                  </a:lnTo>
                  <a:lnTo>
                    <a:pt x="18287" y="30480"/>
                  </a:lnTo>
                  <a:lnTo>
                    <a:pt x="18287" y="10668"/>
                  </a:lnTo>
                  <a:lnTo>
                    <a:pt x="15239" y="13716"/>
                  </a:lnTo>
                  <a:lnTo>
                    <a:pt x="12191" y="15240"/>
                  </a:lnTo>
                  <a:lnTo>
                    <a:pt x="10667" y="18287"/>
                  </a:lnTo>
                  <a:lnTo>
                    <a:pt x="9143" y="21336"/>
                  </a:lnTo>
                  <a:lnTo>
                    <a:pt x="7619" y="22860"/>
                  </a:lnTo>
                  <a:lnTo>
                    <a:pt x="7619" y="12192"/>
                  </a:lnTo>
                  <a:lnTo>
                    <a:pt x="6095" y="30480"/>
                  </a:lnTo>
                  <a:lnTo>
                    <a:pt x="6095" y="33528"/>
                  </a:lnTo>
                  <a:lnTo>
                    <a:pt x="4571" y="16764"/>
                  </a:lnTo>
                  <a:lnTo>
                    <a:pt x="3047" y="18287"/>
                  </a:lnTo>
                  <a:lnTo>
                    <a:pt x="1523" y="21336"/>
                  </a:lnTo>
                  <a:lnTo>
                    <a:pt x="1523" y="28956"/>
                  </a:lnTo>
                  <a:lnTo>
                    <a:pt x="0" y="30480"/>
                  </a:lnTo>
                  <a:lnTo>
                    <a:pt x="0" y="33528"/>
                  </a:lnTo>
                  <a:lnTo>
                    <a:pt x="1523" y="35052"/>
                  </a:lnTo>
                  <a:lnTo>
                    <a:pt x="1523" y="42672"/>
                  </a:lnTo>
                  <a:lnTo>
                    <a:pt x="3047" y="45720"/>
                  </a:lnTo>
                  <a:lnTo>
                    <a:pt x="4571" y="47243"/>
                  </a:lnTo>
                  <a:lnTo>
                    <a:pt x="7619" y="51816"/>
                  </a:lnTo>
                  <a:lnTo>
                    <a:pt x="7619" y="53340"/>
                  </a:lnTo>
                  <a:lnTo>
                    <a:pt x="10667" y="54864"/>
                  </a:lnTo>
                  <a:lnTo>
                    <a:pt x="7619" y="41148"/>
                  </a:lnTo>
                  <a:lnTo>
                    <a:pt x="7619" y="25908"/>
                  </a:lnTo>
                  <a:lnTo>
                    <a:pt x="9143" y="42672"/>
                  </a:lnTo>
                  <a:lnTo>
                    <a:pt x="10667" y="45720"/>
                  </a:lnTo>
                  <a:lnTo>
                    <a:pt x="12191" y="48768"/>
                  </a:lnTo>
                  <a:lnTo>
                    <a:pt x="15239" y="50292"/>
                  </a:lnTo>
                  <a:lnTo>
                    <a:pt x="16763" y="51816"/>
                  </a:lnTo>
                  <a:lnTo>
                    <a:pt x="18287" y="33528"/>
                  </a:lnTo>
                  <a:lnTo>
                    <a:pt x="19812" y="35052"/>
                  </a:lnTo>
                  <a:lnTo>
                    <a:pt x="21031" y="39014"/>
                  </a:lnTo>
                  <a:lnTo>
                    <a:pt x="25907" y="42672"/>
                  </a:lnTo>
                  <a:lnTo>
                    <a:pt x="25907" y="36575"/>
                  </a:lnTo>
                  <a:lnTo>
                    <a:pt x="30479" y="44196"/>
                  </a:lnTo>
                  <a:lnTo>
                    <a:pt x="30479" y="39624"/>
                  </a:lnTo>
                  <a:lnTo>
                    <a:pt x="31242" y="39369"/>
                  </a:lnTo>
                  <a:lnTo>
                    <a:pt x="31394" y="39319"/>
                  </a:lnTo>
                  <a:lnTo>
                    <a:pt x="35051" y="38100"/>
                  </a:lnTo>
                  <a:lnTo>
                    <a:pt x="36575" y="38100"/>
                  </a:lnTo>
                  <a:lnTo>
                    <a:pt x="39623" y="41148"/>
                  </a:lnTo>
                  <a:lnTo>
                    <a:pt x="39623" y="33528"/>
                  </a:lnTo>
                  <a:lnTo>
                    <a:pt x="38100" y="35052"/>
                  </a:lnTo>
                  <a:lnTo>
                    <a:pt x="38100" y="34670"/>
                  </a:lnTo>
                  <a:lnTo>
                    <a:pt x="38269" y="34543"/>
                  </a:lnTo>
                  <a:lnTo>
                    <a:pt x="39069" y="32142"/>
                  </a:lnTo>
                  <a:lnTo>
                    <a:pt x="39116" y="32003"/>
                  </a:lnTo>
                  <a:lnTo>
                    <a:pt x="39623" y="33528"/>
                  </a:lnTo>
                  <a:lnTo>
                    <a:pt x="39623" y="41148"/>
                  </a:lnTo>
                  <a:lnTo>
                    <a:pt x="41147" y="39624"/>
                  </a:lnTo>
                  <a:lnTo>
                    <a:pt x="41147" y="24384"/>
                  </a:lnTo>
                  <a:lnTo>
                    <a:pt x="42671" y="25908"/>
                  </a:lnTo>
                  <a:lnTo>
                    <a:pt x="39623" y="7620"/>
                  </a:lnTo>
                  <a:lnTo>
                    <a:pt x="38100" y="7620"/>
                  </a:lnTo>
                  <a:lnTo>
                    <a:pt x="38100" y="21336"/>
                  </a:lnTo>
                  <a:lnTo>
                    <a:pt x="39623" y="22860"/>
                  </a:lnTo>
                  <a:close/>
                </a:path>
                <a:path w="62483" h="64008">
                  <a:moveTo>
                    <a:pt x="50291" y="15240"/>
                  </a:moveTo>
                  <a:lnTo>
                    <a:pt x="51815" y="18287"/>
                  </a:lnTo>
                  <a:lnTo>
                    <a:pt x="54863" y="21336"/>
                  </a:lnTo>
                  <a:lnTo>
                    <a:pt x="54863" y="24384"/>
                  </a:lnTo>
                  <a:lnTo>
                    <a:pt x="56387" y="25908"/>
                  </a:lnTo>
                  <a:lnTo>
                    <a:pt x="56387" y="12192"/>
                  </a:lnTo>
                  <a:lnTo>
                    <a:pt x="54863" y="10668"/>
                  </a:lnTo>
                  <a:lnTo>
                    <a:pt x="51815" y="7620"/>
                  </a:lnTo>
                  <a:lnTo>
                    <a:pt x="50291" y="15240"/>
                  </a:lnTo>
                  <a:close/>
                </a:path>
                <a:path w="62483" h="64008">
                  <a:moveTo>
                    <a:pt x="9143" y="21336"/>
                  </a:moveTo>
                  <a:lnTo>
                    <a:pt x="10667" y="18287"/>
                  </a:lnTo>
                  <a:lnTo>
                    <a:pt x="12191" y="15240"/>
                  </a:lnTo>
                  <a:lnTo>
                    <a:pt x="15239" y="13716"/>
                  </a:lnTo>
                  <a:lnTo>
                    <a:pt x="18287" y="10668"/>
                  </a:lnTo>
                  <a:lnTo>
                    <a:pt x="18287" y="30480"/>
                  </a:lnTo>
                  <a:lnTo>
                    <a:pt x="19812" y="25908"/>
                  </a:lnTo>
                  <a:lnTo>
                    <a:pt x="19812" y="9143"/>
                  </a:lnTo>
                  <a:lnTo>
                    <a:pt x="18287" y="3048"/>
                  </a:lnTo>
                  <a:lnTo>
                    <a:pt x="15239" y="4572"/>
                  </a:lnTo>
                  <a:lnTo>
                    <a:pt x="12191" y="7620"/>
                  </a:lnTo>
                  <a:lnTo>
                    <a:pt x="10667" y="9143"/>
                  </a:lnTo>
                  <a:lnTo>
                    <a:pt x="7619" y="10668"/>
                  </a:lnTo>
                  <a:lnTo>
                    <a:pt x="7619" y="22860"/>
                  </a:lnTo>
                  <a:lnTo>
                    <a:pt x="9143" y="21336"/>
                  </a:lnTo>
                  <a:close/>
                </a:path>
                <a:path w="62483" h="64008">
                  <a:moveTo>
                    <a:pt x="6095" y="30480"/>
                  </a:moveTo>
                  <a:lnTo>
                    <a:pt x="7619" y="12192"/>
                  </a:lnTo>
                  <a:lnTo>
                    <a:pt x="4571" y="16764"/>
                  </a:lnTo>
                  <a:lnTo>
                    <a:pt x="6095" y="33528"/>
                  </a:lnTo>
                  <a:lnTo>
                    <a:pt x="6095" y="30480"/>
                  </a:lnTo>
                  <a:close/>
                </a:path>
                <a:path w="62483" h="64008">
                  <a:moveTo>
                    <a:pt x="47243" y="51816"/>
                  </a:moveTo>
                  <a:lnTo>
                    <a:pt x="47243" y="59436"/>
                  </a:lnTo>
                  <a:lnTo>
                    <a:pt x="51815" y="56387"/>
                  </a:lnTo>
                  <a:lnTo>
                    <a:pt x="53339" y="54864"/>
                  </a:lnTo>
                  <a:lnTo>
                    <a:pt x="56387" y="51816"/>
                  </a:lnTo>
                  <a:lnTo>
                    <a:pt x="59435" y="47243"/>
                  </a:lnTo>
                  <a:lnTo>
                    <a:pt x="56387" y="35052"/>
                  </a:lnTo>
                  <a:lnTo>
                    <a:pt x="56387" y="38100"/>
                  </a:lnTo>
                  <a:lnTo>
                    <a:pt x="54863" y="41148"/>
                  </a:lnTo>
                  <a:lnTo>
                    <a:pt x="53339" y="44196"/>
                  </a:lnTo>
                  <a:lnTo>
                    <a:pt x="51815" y="45720"/>
                  </a:lnTo>
                  <a:lnTo>
                    <a:pt x="50291" y="48768"/>
                  </a:lnTo>
                  <a:lnTo>
                    <a:pt x="47243" y="51816"/>
                  </a:lnTo>
                  <a:close/>
                </a:path>
                <a:path w="62483" h="64008">
                  <a:moveTo>
                    <a:pt x="39623" y="56387"/>
                  </a:moveTo>
                  <a:lnTo>
                    <a:pt x="42671" y="38100"/>
                  </a:lnTo>
                  <a:lnTo>
                    <a:pt x="38100" y="42672"/>
                  </a:lnTo>
                  <a:lnTo>
                    <a:pt x="38100" y="56387"/>
                  </a:lnTo>
                  <a:lnTo>
                    <a:pt x="39623" y="62484"/>
                  </a:lnTo>
                  <a:lnTo>
                    <a:pt x="42671" y="62484"/>
                  </a:lnTo>
                  <a:lnTo>
                    <a:pt x="39623" y="56387"/>
                  </a:lnTo>
                  <a:close/>
                </a:path>
                <a:path w="62483" h="64008">
                  <a:moveTo>
                    <a:pt x="25907" y="56387"/>
                  </a:moveTo>
                  <a:lnTo>
                    <a:pt x="27431" y="62484"/>
                  </a:lnTo>
                  <a:lnTo>
                    <a:pt x="27431" y="44196"/>
                  </a:lnTo>
                  <a:lnTo>
                    <a:pt x="22859" y="42672"/>
                  </a:lnTo>
                  <a:lnTo>
                    <a:pt x="22859" y="56387"/>
                  </a:lnTo>
                  <a:lnTo>
                    <a:pt x="27431" y="62484"/>
                  </a:lnTo>
                  <a:lnTo>
                    <a:pt x="25907" y="56387"/>
                  </a:lnTo>
                  <a:close/>
                </a:path>
                <a:path w="62483" h="64008">
                  <a:moveTo>
                    <a:pt x="22859" y="56387"/>
                  </a:moveTo>
                  <a:lnTo>
                    <a:pt x="22859" y="42672"/>
                  </a:lnTo>
                  <a:lnTo>
                    <a:pt x="21335" y="39624"/>
                  </a:lnTo>
                  <a:lnTo>
                    <a:pt x="19812" y="38100"/>
                  </a:lnTo>
                  <a:lnTo>
                    <a:pt x="19812" y="54864"/>
                  </a:lnTo>
                  <a:lnTo>
                    <a:pt x="18287" y="60960"/>
                  </a:lnTo>
                  <a:lnTo>
                    <a:pt x="21335" y="62484"/>
                  </a:lnTo>
                  <a:lnTo>
                    <a:pt x="27431" y="62484"/>
                  </a:lnTo>
                  <a:lnTo>
                    <a:pt x="22859" y="56387"/>
                  </a:lnTo>
                  <a:close/>
                </a:path>
                <a:path w="62483" h="64008">
                  <a:moveTo>
                    <a:pt x="62483" y="28956"/>
                  </a:moveTo>
                  <a:lnTo>
                    <a:pt x="60959" y="22860"/>
                  </a:lnTo>
                  <a:lnTo>
                    <a:pt x="60959" y="18287"/>
                  </a:lnTo>
                  <a:lnTo>
                    <a:pt x="59435" y="16764"/>
                  </a:lnTo>
                  <a:lnTo>
                    <a:pt x="56387" y="12192"/>
                  </a:lnTo>
                  <a:lnTo>
                    <a:pt x="56387" y="33528"/>
                  </a:lnTo>
                  <a:lnTo>
                    <a:pt x="56387" y="25908"/>
                  </a:lnTo>
                  <a:lnTo>
                    <a:pt x="54863" y="24384"/>
                  </a:lnTo>
                  <a:lnTo>
                    <a:pt x="54863" y="21336"/>
                  </a:lnTo>
                  <a:lnTo>
                    <a:pt x="51815" y="18287"/>
                  </a:lnTo>
                  <a:lnTo>
                    <a:pt x="50291" y="15240"/>
                  </a:lnTo>
                  <a:lnTo>
                    <a:pt x="51815" y="7620"/>
                  </a:lnTo>
                  <a:lnTo>
                    <a:pt x="47243" y="4572"/>
                  </a:lnTo>
                  <a:lnTo>
                    <a:pt x="45719" y="3048"/>
                  </a:lnTo>
                  <a:lnTo>
                    <a:pt x="47243" y="12192"/>
                  </a:lnTo>
                  <a:lnTo>
                    <a:pt x="44195" y="10668"/>
                  </a:lnTo>
                  <a:lnTo>
                    <a:pt x="44195" y="53340"/>
                  </a:lnTo>
                  <a:lnTo>
                    <a:pt x="42671" y="38100"/>
                  </a:lnTo>
                  <a:lnTo>
                    <a:pt x="39623" y="56387"/>
                  </a:lnTo>
                  <a:lnTo>
                    <a:pt x="42671" y="62484"/>
                  </a:lnTo>
                  <a:lnTo>
                    <a:pt x="45719" y="60960"/>
                  </a:lnTo>
                  <a:lnTo>
                    <a:pt x="42671" y="54864"/>
                  </a:lnTo>
                  <a:lnTo>
                    <a:pt x="45719" y="60960"/>
                  </a:lnTo>
                  <a:lnTo>
                    <a:pt x="47243" y="59436"/>
                  </a:lnTo>
                  <a:lnTo>
                    <a:pt x="47243" y="51816"/>
                  </a:lnTo>
                  <a:lnTo>
                    <a:pt x="44195" y="35052"/>
                  </a:lnTo>
                  <a:lnTo>
                    <a:pt x="47243" y="51816"/>
                  </a:lnTo>
                  <a:lnTo>
                    <a:pt x="44195" y="28956"/>
                  </a:lnTo>
                  <a:lnTo>
                    <a:pt x="47243" y="51816"/>
                  </a:lnTo>
                  <a:lnTo>
                    <a:pt x="50291" y="48768"/>
                  </a:lnTo>
                  <a:lnTo>
                    <a:pt x="51815" y="45720"/>
                  </a:lnTo>
                  <a:lnTo>
                    <a:pt x="53339" y="44196"/>
                  </a:lnTo>
                  <a:lnTo>
                    <a:pt x="54863" y="41148"/>
                  </a:lnTo>
                  <a:lnTo>
                    <a:pt x="56387" y="38100"/>
                  </a:lnTo>
                  <a:lnTo>
                    <a:pt x="56387" y="35052"/>
                  </a:lnTo>
                  <a:lnTo>
                    <a:pt x="59435" y="47243"/>
                  </a:lnTo>
                  <a:lnTo>
                    <a:pt x="56387" y="28956"/>
                  </a:lnTo>
                  <a:lnTo>
                    <a:pt x="59435" y="47243"/>
                  </a:lnTo>
                  <a:lnTo>
                    <a:pt x="60959" y="45720"/>
                  </a:lnTo>
                  <a:lnTo>
                    <a:pt x="60959" y="41148"/>
                  </a:lnTo>
                  <a:lnTo>
                    <a:pt x="62483" y="35052"/>
                  </a:lnTo>
                  <a:lnTo>
                    <a:pt x="62483" y="28956"/>
                  </a:lnTo>
                  <a:close/>
                </a:path>
                <a:path w="62483" h="64008">
                  <a:moveTo>
                    <a:pt x="37044" y="36927"/>
                  </a:moveTo>
                  <a:lnTo>
                    <a:pt x="37407" y="36853"/>
                  </a:lnTo>
                  <a:lnTo>
                    <a:pt x="37882" y="34834"/>
                  </a:lnTo>
                  <a:lnTo>
                    <a:pt x="33527" y="38100"/>
                  </a:lnTo>
                  <a:lnTo>
                    <a:pt x="37044" y="36927"/>
                  </a:lnTo>
                  <a:close/>
                </a:path>
                <a:path w="62483" h="64008">
                  <a:moveTo>
                    <a:pt x="33527" y="38100"/>
                  </a:moveTo>
                  <a:lnTo>
                    <a:pt x="28955" y="38100"/>
                  </a:lnTo>
                  <a:lnTo>
                    <a:pt x="27050" y="37147"/>
                  </a:lnTo>
                  <a:lnTo>
                    <a:pt x="26416" y="35559"/>
                  </a:lnTo>
                  <a:lnTo>
                    <a:pt x="25908" y="34289"/>
                  </a:lnTo>
                  <a:lnTo>
                    <a:pt x="25908" y="29717"/>
                  </a:lnTo>
                  <a:lnTo>
                    <a:pt x="26416" y="28447"/>
                  </a:lnTo>
                  <a:lnTo>
                    <a:pt x="25907" y="28956"/>
                  </a:lnTo>
                  <a:lnTo>
                    <a:pt x="24938" y="31865"/>
                  </a:lnTo>
                  <a:lnTo>
                    <a:pt x="24892" y="32003"/>
                  </a:lnTo>
                  <a:lnTo>
                    <a:pt x="24383" y="30480"/>
                  </a:lnTo>
                  <a:lnTo>
                    <a:pt x="26669" y="27050"/>
                  </a:lnTo>
                  <a:lnTo>
                    <a:pt x="25907" y="27431"/>
                  </a:lnTo>
                  <a:lnTo>
                    <a:pt x="26669" y="27050"/>
                  </a:lnTo>
                  <a:lnTo>
                    <a:pt x="27431" y="25908"/>
                  </a:lnTo>
                  <a:lnTo>
                    <a:pt x="31172" y="24661"/>
                  </a:lnTo>
                  <a:lnTo>
                    <a:pt x="31326" y="24722"/>
                  </a:lnTo>
                  <a:lnTo>
                    <a:pt x="34290" y="25907"/>
                  </a:lnTo>
                  <a:lnTo>
                    <a:pt x="37011" y="26996"/>
                  </a:lnTo>
                  <a:lnTo>
                    <a:pt x="37407" y="27154"/>
                  </a:lnTo>
                  <a:lnTo>
                    <a:pt x="38100" y="27431"/>
                  </a:lnTo>
                  <a:lnTo>
                    <a:pt x="37446" y="27214"/>
                  </a:lnTo>
                  <a:lnTo>
                    <a:pt x="37882" y="29173"/>
                  </a:lnTo>
                  <a:lnTo>
                    <a:pt x="38100" y="29717"/>
                  </a:lnTo>
                  <a:lnTo>
                    <a:pt x="38100" y="34289"/>
                  </a:lnTo>
                  <a:lnTo>
                    <a:pt x="39014" y="32004"/>
                  </a:lnTo>
                  <a:lnTo>
                    <a:pt x="38100" y="29336"/>
                  </a:lnTo>
                  <a:lnTo>
                    <a:pt x="38100" y="28956"/>
                  </a:lnTo>
                  <a:lnTo>
                    <a:pt x="39623" y="30480"/>
                  </a:lnTo>
                  <a:lnTo>
                    <a:pt x="39623" y="22860"/>
                  </a:lnTo>
                  <a:lnTo>
                    <a:pt x="36575" y="25908"/>
                  </a:lnTo>
                  <a:lnTo>
                    <a:pt x="35051" y="25908"/>
                  </a:lnTo>
                  <a:lnTo>
                    <a:pt x="31394" y="24688"/>
                  </a:lnTo>
                  <a:lnTo>
                    <a:pt x="31242" y="24637"/>
                  </a:lnTo>
                  <a:lnTo>
                    <a:pt x="30479" y="24384"/>
                  </a:lnTo>
                  <a:lnTo>
                    <a:pt x="30479" y="19812"/>
                  </a:lnTo>
                  <a:lnTo>
                    <a:pt x="25907" y="21336"/>
                  </a:lnTo>
                  <a:lnTo>
                    <a:pt x="22859" y="21336"/>
                  </a:lnTo>
                  <a:lnTo>
                    <a:pt x="27431" y="19812"/>
                  </a:lnTo>
                  <a:lnTo>
                    <a:pt x="27431" y="7620"/>
                  </a:lnTo>
                  <a:lnTo>
                    <a:pt x="30479" y="6096"/>
                  </a:lnTo>
                  <a:lnTo>
                    <a:pt x="33527" y="6096"/>
                  </a:lnTo>
                  <a:lnTo>
                    <a:pt x="35051" y="7620"/>
                  </a:lnTo>
                  <a:lnTo>
                    <a:pt x="39623" y="7620"/>
                  </a:lnTo>
                  <a:lnTo>
                    <a:pt x="42671" y="25908"/>
                  </a:lnTo>
                  <a:lnTo>
                    <a:pt x="41147" y="24384"/>
                  </a:lnTo>
                  <a:lnTo>
                    <a:pt x="41147" y="39624"/>
                  </a:lnTo>
                  <a:lnTo>
                    <a:pt x="39623" y="41148"/>
                  </a:lnTo>
                  <a:lnTo>
                    <a:pt x="35051" y="44196"/>
                  </a:lnTo>
                  <a:lnTo>
                    <a:pt x="33527" y="44196"/>
                  </a:lnTo>
                  <a:lnTo>
                    <a:pt x="35051" y="56387"/>
                  </a:lnTo>
                  <a:lnTo>
                    <a:pt x="35051" y="62484"/>
                  </a:lnTo>
                  <a:lnTo>
                    <a:pt x="39623" y="62484"/>
                  </a:lnTo>
                  <a:lnTo>
                    <a:pt x="38100" y="56387"/>
                  </a:lnTo>
                  <a:lnTo>
                    <a:pt x="38100" y="42672"/>
                  </a:lnTo>
                  <a:lnTo>
                    <a:pt x="42671" y="38100"/>
                  </a:lnTo>
                  <a:lnTo>
                    <a:pt x="44195" y="53340"/>
                  </a:lnTo>
                  <a:lnTo>
                    <a:pt x="44195" y="10668"/>
                  </a:lnTo>
                  <a:lnTo>
                    <a:pt x="47243" y="12192"/>
                  </a:lnTo>
                  <a:lnTo>
                    <a:pt x="45719" y="3048"/>
                  </a:lnTo>
                  <a:lnTo>
                    <a:pt x="42671" y="1524"/>
                  </a:lnTo>
                  <a:lnTo>
                    <a:pt x="42671" y="9143"/>
                  </a:lnTo>
                  <a:lnTo>
                    <a:pt x="39623" y="1524"/>
                  </a:lnTo>
                  <a:lnTo>
                    <a:pt x="35051" y="1524"/>
                  </a:lnTo>
                  <a:lnTo>
                    <a:pt x="33527" y="0"/>
                  </a:lnTo>
                  <a:lnTo>
                    <a:pt x="30479" y="0"/>
                  </a:lnTo>
                  <a:lnTo>
                    <a:pt x="27431" y="1524"/>
                  </a:lnTo>
                  <a:lnTo>
                    <a:pt x="25907" y="7620"/>
                  </a:lnTo>
                  <a:lnTo>
                    <a:pt x="22859" y="7620"/>
                  </a:lnTo>
                  <a:lnTo>
                    <a:pt x="21335" y="24384"/>
                  </a:lnTo>
                  <a:lnTo>
                    <a:pt x="21031" y="24993"/>
                  </a:lnTo>
                  <a:lnTo>
                    <a:pt x="24383" y="33528"/>
                  </a:lnTo>
                  <a:lnTo>
                    <a:pt x="24938" y="32142"/>
                  </a:lnTo>
                  <a:lnTo>
                    <a:pt x="24993" y="32003"/>
                  </a:lnTo>
                  <a:lnTo>
                    <a:pt x="25907" y="35052"/>
                  </a:lnTo>
                  <a:lnTo>
                    <a:pt x="26669" y="36957"/>
                  </a:lnTo>
                  <a:lnTo>
                    <a:pt x="27431" y="38100"/>
                  </a:lnTo>
                  <a:lnTo>
                    <a:pt x="31172" y="39346"/>
                  </a:lnTo>
                  <a:lnTo>
                    <a:pt x="31326" y="39285"/>
                  </a:lnTo>
                  <a:lnTo>
                    <a:pt x="34290" y="38099"/>
                  </a:lnTo>
                  <a:lnTo>
                    <a:pt x="33527" y="38100"/>
                  </a:lnTo>
                  <a:close/>
                </a:path>
                <a:path w="62483" h="64008">
                  <a:moveTo>
                    <a:pt x="28955" y="38100"/>
                  </a:moveTo>
                  <a:lnTo>
                    <a:pt x="26416" y="35559"/>
                  </a:lnTo>
                  <a:lnTo>
                    <a:pt x="27050" y="37147"/>
                  </a:lnTo>
                  <a:lnTo>
                    <a:pt x="28955" y="38100"/>
                  </a:lnTo>
                  <a:close/>
                </a:path>
                <a:path w="62483" h="64008">
                  <a:moveTo>
                    <a:pt x="25907" y="42672"/>
                  </a:moveTo>
                  <a:lnTo>
                    <a:pt x="21031" y="39014"/>
                  </a:lnTo>
                  <a:lnTo>
                    <a:pt x="19812" y="35052"/>
                  </a:lnTo>
                  <a:lnTo>
                    <a:pt x="18287" y="33528"/>
                  </a:lnTo>
                  <a:lnTo>
                    <a:pt x="16763" y="51816"/>
                  </a:lnTo>
                  <a:lnTo>
                    <a:pt x="15239" y="50292"/>
                  </a:lnTo>
                  <a:lnTo>
                    <a:pt x="12191" y="48768"/>
                  </a:lnTo>
                  <a:lnTo>
                    <a:pt x="10667" y="45720"/>
                  </a:lnTo>
                  <a:lnTo>
                    <a:pt x="9143" y="42672"/>
                  </a:lnTo>
                  <a:lnTo>
                    <a:pt x="7619" y="38100"/>
                  </a:lnTo>
                  <a:lnTo>
                    <a:pt x="9143" y="42672"/>
                  </a:lnTo>
                  <a:lnTo>
                    <a:pt x="7619" y="25908"/>
                  </a:lnTo>
                  <a:lnTo>
                    <a:pt x="7619" y="41148"/>
                  </a:lnTo>
                  <a:lnTo>
                    <a:pt x="10667" y="54864"/>
                  </a:lnTo>
                  <a:lnTo>
                    <a:pt x="12191" y="56387"/>
                  </a:lnTo>
                  <a:lnTo>
                    <a:pt x="16763" y="59436"/>
                  </a:lnTo>
                  <a:lnTo>
                    <a:pt x="18287" y="60960"/>
                  </a:lnTo>
                  <a:lnTo>
                    <a:pt x="19812" y="54864"/>
                  </a:lnTo>
                  <a:lnTo>
                    <a:pt x="19812" y="38100"/>
                  </a:lnTo>
                  <a:lnTo>
                    <a:pt x="21335" y="39624"/>
                  </a:lnTo>
                  <a:lnTo>
                    <a:pt x="22859" y="42672"/>
                  </a:lnTo>
                  <a:lnTo>
                    <a:pt x="27431" y="44196"/>
                  </a:lnTo>
                  <a:lnTo>
                    <a:pt x="27431" y="62484"/>
                  </a:lnTo>
                  <a:lnTo>
                    <a:pt x="30479" y="64008"/>
                  </a:lnTo>
                  <a:lnTo>
                    <a:pt x="30479" y="57912"/>
                  </a:lnTo>
                  <a:lnTo>
                    <a:pt x="33527" y="64008"/>
                  </a:lnTo>
                  <a:lnTo>
                    <a:pt x="35051" y="62484"/>
                  </a:lnTo>
                  <a:lnTo>
                    <a:pt x="33527" y="57912"/>
                  </a:lnTo>
                  <a:lnTo>
                    <a:pt x="35051" y="62484"/>
                  </a:lnTo>
                  <a:lnTo>
                    <a:pt x="35051" y="56387"/>
                  </a:lnTo>
                  <a:lnTo>
                    <a:pt x="33527" y="44196"/>
                  </a:lnTo>
                  <a:lnTo>
                    <a:pt x="32003" y="39624"/>
                  </a:lnTo>
                  <a:lnTo>
                    <a:pt x="31242" y="39369"/>
                  </a:lnTo>
                  <a:lnTo>
                    <a:pt x="30479" y="39624"/>
                  </a:lnTo>
                  <a:lnTo>
                    <a:pt x="30479" y="44196"/>
                  </a:lnTo>
                  <a:lnTo>
                    <a:pt x="25907" y="36575"/>
                  </a:lnTo>
                  <a:lnTo>
                    <a:pt x="25907" y="42672"/>
                  </a:lnTo>
                  <a:close/>
                </a:path>
                <a:path w="62483" h="64008">
                  <a:moveTo>
                    <a:pt x="56387" y="25908"/>
                  </a:moveTo>
                  <a:lnTo>
                    <a:pt x="56387" y="33528"/>
                  </a:lnTo>
                  <a:lnTo>
                    <a:pt x="56387" y="25908"/>
                  </a:lnTo>
                  <a:close/>
                </a:path>
                <a:path w="62483" h="64008">
                  <a:moveTo>
                    <a:pt x="30479" y="57912"/>
                  </a:moveTo>
                  <a:lnTo>
                    <a:pt x="30479" y="64008"/>
                  </a:lnTo>
                  <a:lnTo>
                    <a:pt x="33527" y="64008"/>
                  </a:lnTo>
                  <a:lnTo>
                    <a:pt x="30479" y="57912"/>
                  </a:lnTo>
                  <a:close/>
                </a:path>
                <a:path w="62483" h="64008">
                  <a:moveTo>
                    <a:pt x="39623" y="1524"/>
                  </a:moveTo>
                  <a:lnTo>
                    <a:pt x="42671" y="9143"/>
                  </a:lnTo>
                  <a:lnTo>
                    <a:pt x="42671" y="1524"/>
                  </a:lnTo>
                  <a:lnTo>
                    <a:pt x="39623" y="1524"/>
                  </a:lnTo>
                  <a:close/>
                </a:path>
                <a:path w="62483" h="64008">
                  <a:moveTo>
                    <a:pt x="39623" y="22860"/>
                  </a:moveTo>
                  <a:lnTo>
                    <a:pt x="38100" y="21336"/>
                  </a:lnTo>
                  <a:lnTo>
                    <a:pt x="38100" y="7620"/>
                  </a:lnTo>
                  <a:lnTo>
                    <a:pt x="35051" y="7620"/>
                  </a:lnTo>
                  <a:lnTo>
                    <a:pt x="35051" y="19812"/>
                  </a:lnTo>
                  <a:lnTo>
                    <a:pt x="33527" y="19812"/>
                  </a:lnTo>
                  <a:lnTo>
                    <a:pt x="32003" y="24384"/>
                  </a:lnTo>
                  <a:lnTo>
                    <a:pt x="31172" y="24661"/>
                  </a:lnTo>
                  <a:lnTo>
                    <a:pt x="27431" y="25908"/>
                  </a:lnTo>
                  <a:lnTo>
                    <a:pt x="26669" y="27050"/>
                  </a:lnTo>
                  <a:lnTo>
                    <a:pt x="27050" y="26860"/>
                  </a:lnTo>
                  <a:lnTo>
                    <a:pt x="28956" y="25907"/>
                  </a:lnTo>
                  <a:lnTo>
                    <a:pt x="34290" y="25907"/>
                  </a:lnTo>
                  <a:lnTo>
                    <a:pt x="31326" y="24722"/>
                  </a:lnTo>
                  <a:lnTo>
                    <a:pt x="35051" y="25908"/>
                  </a:lnTo>
                  <a:lnTo>
                    <a:pt x="36575" y="25908"/>
                  </a:lnTo>
                  <a:lnTo>
                    <a:pt x="39623" y="22860"/>
                  </a:lnTo>
                  <a:close/>
                </a:path>
                <a:path w="62483" h="64008">
                  <a:moveTo>
                    <a:pt x="28955" y="25908"/>
                  </a:moveTo>
                  <a:lnTo>
                    <a:pt x="27050" y="26860"/>
                  </a:lnTo>
                  <a:lnTo>
                    <a:pt x="26669" y="27050"/>
                  </a:lnTo>
                  <a:lnTo>
                    <a:pt x="24383" y="30480"/>
                  </a:lnTo>
                  <a:lnTo>
                    <a:pt x="24892" y="32003"/>
                  </a:lnTo>
                  <a:lnTo>
                    <a:pt x="24938" y="31865"/>
                  </a:lnTo>
                  <a:lnTo>
                    <a:pt x="25907" y="28956"/>
                  </a:lnTo>
                  <a:lnTo>
                    <a:pt x="26416" y="28447"/>
                  </a:lnTo>
                  <a:lnTo>
                    <a:pt x="28955" y="25908"/>
                  </a:lnTo>
                  <a:close/>
                </a:path>
              </a:pathLst>
            </a:custGeom>
            <a:solidFill>
              <a:srgbClr val="000000"/>
            </a:solidFill>
          </p:spPr>
          <p:txBody>
            <a:bodyPr wrap="square" lIns="0" tIns="0" rIns="0" bIns="0" rtlCol="0">
              <a:noAutofit/>
            </a:bodyPr>
            <a:lstStyle/>
            <a:p>
              <a:endParaRPr/>
            </a:p>
          </p:txBody>
        </p:sp>
        <p:sp>
          <p:nvSpPr>
            <p:cNvPr id="183" name="object 183"/>
            <p:cNvSpPr/>
            <p:nvPr/>
          </p:nvSpPr>
          <p:spPr>
            <a:xfrm>
              <a:off x="2619756" y="3358895"/>
              <a:ext cx="80771" cy="80772"/>
            </a:xfrm>
            <a:custGeom>
              <a:avLst/>
              <a:gdLst/>
              <a:ahLst/>
              <a:cxnLst/>
              <a:rect l="l" t="t" r="r" b="b"/>
              <a:pathLst>
                <a:path w="80771" h="80772">
                  <a:moveTo>
                    <a:pt x="41917" y="68580"/>
                  </a:moveTo>
                  <a:lnTo>
                    <a:pt x="39624" y="68580"/>
                  </a:lnTo>
                  <a:lnTo>
                    <a:pt x="39624" y="80772"/>
                  </a:lnTo>
                  <a:lnTo>
                    <a:pt x="42671" y="80772"/>
                  </a:lnTo>
                  <a:lnTo>
                    <a:pt x="41917" y="68580"/>
                  </a:lnTo>
                  <a:close/>
                </a:path>
                <a:path w="80771" h="80772">
                  <a:moveTo>
                    <a:pt x="45937" y="68580"/>
                  </a:moveTo>
                  <a:lnTo>
                    <a:pt x="47243" y="80772"/>
                  </a:lnTo>
                  <a:lnTo>
                    <a:pt x="45937" y="68580"/>
                  </a:lnTo>
                  <a:close/>
                </a:path>
                <a:path w="80771" h="80772">
                  <a:moveTo>
                    <a:pt x="42671" y="68580"/>
                  </a:moveTo>
                  <a:lnTo>
                    <a:pt x="41917" y="68580"/>
                  </a:lnTo>
                  <a:lnTo>
                    <a:pt x="42671" y="80772"/>
                  </a:lnTo>
                  <a:lnTo>
                    <a:pt x="42671" y="68580"/>
                  </a:lnTo>
                  <a:close/>
                </a:path>
                <a:path w="80771" h="80772">
                  <a:moveTo>
                    <a:pt x="39624" y="68580"/>
                  </a:moveTo>
                  <a:lnTo>
                    <a:pt x="10668" y="68580"/>
                  </a:lnTo>
                  <a:lnTo>
                    <a:pt x="13716" y="70104"/>
                  </a:lnTo>
                  <a:lnTo>
                    <a:pt x="16763" y="73152"/>
                  </a:lnTo>
                  <a:lnTo>
                    <a:pt x="19812" y="74675"/>
                  </a:lnTo>
                  <a:lnTo>
                    <a:pt x="22860" y="77724"/>
                  </a:lnTo>
                  <a:lnTo>
                    <a:pt x="25907" y="79248"/>
                  </a:lnTo>
                  <a:lnTo>
                    <a:pt x="30480" y="80772"/>
                  </a:lnTo>
                  <a:lnTo>
                    <a:pt x="39624" y="80772"/>
                  </a:lnTo>
                  <a:lnTo>
                    <a:pt x="39624" y="68580"/>
                  </a:lnTo>
                  <a:close/>
                </a:path>
                <a:path w="80771" h="80772">
                  <a:moveTo>
                    <a:pt x="45889" y="68580"/>
                  </a:moveTo>
                  <a:lnTo>
                    <a:pt x="42671" y="68580"/>
                  </a:lnTo>
                  <a:lnTo>
                    <a:pt x="42671" y="80772"/>
                  </a:lnTo>
                  <a:lnTo>
                    <a:pt x="47243" y="80772"/>
                  </a:lnTo>
                  <a:lnTo>
                    <a:pt x="45889" y="68580"/>
                  </a:lnTo>
                  <a:close/>
                </a:path>
                <a:path w="80771" h="80772">
                  <a:moveTo>
                    <a:pt x="54863" y="79248"/>
                  </a:moveTo>
                  <a:lnTo>
                    <a:pt x="57912" y="77724"/>
                  </a:lnTo>
                  <a:lnTo>
                    <a:pt x="62483" y="74675"/>
                  </a:lnTo>
                  <a:lnTo>
                    <a:pt x="64007" y="73152"/>
                  </a:lnTo>
                  <a:lnTo>
                    <a:pt x="67056" y="70104"/>
                  </a:lnTo>
                  <a:lnTo>
                    <a:pt x="70104" y="68580"/>
                  </a:lnTo>
                  <a:lnTo>
                    <a:pt x="45937" y="68580"/>
                  </a:lnTo>
                  <a:lnTo>
                    <a:pt x="47243" y="80772"/>
                  </a:lnTo>
                  <a:lnTo>
                    <a:pt x="50292" y="80772"/>
                  </a:lnTo>
                  <a:lnTo>
                    <a:pt x="54863" y="79248"/>
                  </a:lnTo>
                  <a:close/>
                </a:path>
              </a:pathLst>
            </a:custGeom>
            <a:solidFill>
              <a:srgbClr val="000000"/>
            </a:solidFill>
          </p:spPr>
          <p:txBody>
            <a:bodyPr wrap="square" lIns="0" tIns="0" rIns="0" bIns="0" rtlCol="0">
              <a:noAutofit/>
            </a:bodyPr>
            <a:lstStyle/>
            <a:p>
              <a:endParaRPr/>
            </a:p>
          </p:txBody>
        </p:sp>
        <p:sp>
          <p:nvSpPr>
            <p:cNvPr id="184" name="object 184"/>
            <p:cNvSpPr/>
            <p:nvPr/>
          </p:nvSpPr>
          <p:spPr>
            <a:xfrm>
              <a:off x="2628900" y="3368040"/>
              <a:ext cx="64007" cy="64008"/>
            </a:xfrm>
            <a:custGeom>
              <a:avLst/>
              <a:gdLst/>
              <a:ahLst/>
              <a:cxnLst/>
              <a:rect l="l" t="t" r="r" b="b"/>
              <a:pathLst>
                <a:path w="64007" h="64008">
                  <a:moveTo>
                    <a:pt x="41910" y="59436"/>
                  </a:moveTo>
                  <a:lnTo>
                    <a:pt x="38862" y="59436"/>
                  </a:lnTo>
                  <a:lnTo>
                    <a:pt x="39624" y="62484"/>
                  </a:lnTo>
                  <a:lnTo>
                    <a:pt x="42672" y="62484"/>
                  </a:lnTo>
                  <a:lnTo>
                    <a:pt x="41910" y="59436"/>
                  </a:lnTo>
                  <a:close/>
                </a:path>
                <a:path w="64007" h="64008">
                  <a:moveTo>
                    <a:pt x="45973" y="59436"/>
                  </a:moveTo>
                  <a:lnTo>
                    <a:pt x="45415" y="59436"/>
                  </a:lnTo>
                  <a:lnTo>
                    <a:pt x="45719" y="60960"/>
                  </a:lnTo>
                  <a:lnTo>
                    <a:pt x="45973" y="59436"/>
                  </a:lnTo>
                  <a:close/>
                </a:path>
                <a:path w="64007" h="64008">
                  <a:moveTo>
                    <a:pt x="47243" y="59436"/>
                  </a:moveTo>
                  <a:lnTo>
                    <a:pt x="45973" y="59436"/>
                  </a:lnTo>
                  <a:lnTo>
                    <a:pt x="45719" y="60960"/>
                  </a:lnTo>
                  <a:lnTo>
                    <a:pt x="47243" y="59436"/>
                  </a:lnTo>
                  <a:close/>
                </a:path>
                <a:path w="64007" h="64008">
                  <a:moveTo>
                    <a:pt x="45719" y="60960"/>
                  </a:moveTo>
                  <a:lnTo>
                    <a:pt x="45415" y="59436"/>
                  </a:lnTo>
                  <a:lnTo>
                    <a:pt x="41910" y="59436"/>
                  </a:lnTo>
                  <a:lnTo>
                    <a:pt x="42672" y="62484"/>
                  </a:lnTo>
                  <a:lnTo>
                    <a:pt x="45719" y="60960"/>
                  </a:lnTo>
                  <a:close/>
                </a:path>
                <a:path w="64007" h="64008">
                  <a:moveTo>
                    <a:pt x="39624" y="62484"/>
                  </a:moveTo>
                  <a:lnTo>
                    <a:pt x="38862" y="59436"/>
                  </a:lnTo>
                  <a:lnTo>
                    <a:pt x="16763" y="59436"/>
                  </a:lnTo>
                  <a:lnTo>
                    <a:pt x="18287" y="60960"/>
                  </a:lnTo>
                  <a:lnTo>
                    <a:pt x="21336" y="62484"/>
                  </a:lnTo>
                  <a:lnTo>
                    <a:pt x="22860" y="62484"/>
                  </a:lnTo>
                  <a:lnTo>
                    <a:pt x="27431" y="64008"/>
                  </a:lnTo>
                  <a:lnTo>
                    <a:pt x="35051" y="64008"/>
                  </a:lnTo>
                  <a:lnTo>
                    <a:pt x="39624" y="62484"/>
                  </a:lnTo>
                  <a:close/>
                </a:path>
              </a:pathLst>
            </a:custGeom>
            <a:solidFill>
              <a:srgbClr val="000000"/>
            </a:solidFill>
          </p:spPr>
          <p:txBody>
            <a:bodyPr wrap="square" lIns="0" tIns="0" rIns="0" bIns="0" rtlCol="0">
              <a:noAutofit/>
            </a:bodyPr>
            <a:lstStyle/>
            <a:p>
              <a:endParaRPr/>
            </a:p>
          </p:txBody>
        </p:sp>
        <p:sp>
          <p:nvSpPr>
            <p:cNvPr id="185" name="object 185"/>
            <p:cNvSpPr/>
            <p:nvPr/>
          </p:nvSpPr>
          <p:spPr>
            <a:xfrm>
              <a:off x="3314700" y="3133343"/>
              <a:ext cx="318515" cy="381000"/>
            </a:xfrm>
            <a:custGeom>
              <a:avLst/>
              <a:gdLst/>
              <a:ahLst/>
              <a:cxnLst/>
              <a:rect l="l" t="t" r="r" b="b"/>
              <a:pathLst>
                <a:path w="318515" h="381000">
                  <a:moveTo>
                    <a:pt x="172212" y="362712"/>
                  </a:moveTo>
                  <a:lnTo>
                    <a:pt x="152400" y="324612"/>
                  </a:lnTo>
                  <a:lnTo>
                    <a:pt x="135890" y="294132"/>
                  </a:lnTo>
                  <a:lnTo>
                    <a:pt x="92964" y="294132"/>
                  </a:lnTo>
                  <a:lnTo>
                    <a:pt x="99060" y="306324"/>
                  </a:lnTo>
                  <a:lnTo>
                    <a:pt x="118872" y="342900"/>
                  </a:lnTo>
                  <a:lnTo>
                    <a:pt x="138684" y="381000"/>
                  </a:lnTo>
                  <a:lnTo>
                    <a:pt x="172212" y="362712"/>
                  </a:lnTo>
                  <a:close/>
                </a:path>
              </a:pathLst>
            </a:custGeom>
            <a:solidFill>
              <a:srgbClr val="FF0000"/>
            </a:solidFill>
          </p:spPr>
          <p:txBody>
            <a:bodyPr wrap="square" lIns="0" tIns="0" rIns="0" bIns="0" rtlCol="0">
              <a:noAutofit/>
            </a:bodyPr>
            <a:lstStyle/>
            <a:p>
              <a:endParaRPr/>
            </a:p>
          </p:txBody>
        </p:sp>
        <p:sp>
          <p:nvSpPr>
            <p:cNvPr id="186" name="object 186"/>
            <p:cNvSpPr/>
            <p:nvPr/>
          </p:nvSpPr>
          <p:spPr>
            <a:xfrm>
              <a:off x="3438144" y="3496055"/>
              <a:ext cx="42671" cy="42672"/>
            </a:xfrm>
            <a:custGeom>
              <a:avLst/>
              <a:gdLst/>
              <a:ahLst/>
              <a:cxnLst/>
              <a:rect l="l" t="t" r="r" b="b"/>
              <a:pathLst>
                <a:path w="42671" h="42672">
                  <a:moveTo>
                    <a:pt x="0" y="21336"/>
                  </a:moveTo>
                  <a:lnTo>
                    <a:pt x="758" y="26869"/>
                  </a:lnTo>
                  <a:lnTo>
                    <a:pt x="8661" y="38266"/>
                  </a:lnTo>
                  <a:lnTo>
                    <a:pt x="21335" y="42672"/>
                  </a:lnTo>
                  <a:lnTo>
                    <a:pt x="26869" y="42009"/>
                  </a:lnTo>
                  <a:lnTo>
                    <a:pt x="38266" y="34656"/>
                  </a:lnTo>
                  <a:lnTo>
                    <a:pt x="42671" y="21336"/>
                  </a:lnTo>
                  <a:lnTo>
                    <a:pt x="42009" y="15802"/>
                  </a:lnTo>
                  <a:lnTo>
                    <a:pt x="34656" y="4405"/>
                  </a:lnTo>
                  <a:lnTo>
                    <a:pt x="21335" y="0"/>
                  </a:lnTo>
                  <a:lnTo>
                    <a:pt x="16315" y="662"/>
                  </a:lnTo>
                  <a:lnTo>
                    <a:pt x="4874" y="8015"/>
                  </a:lnTo>
                  <a:lnTo>
                    <a:pt x="0" y="21336"/>
                  </a:lnTo>
                  <a:close/>
                </a:path>
              </a:pathLst>
            </a:custGeom>
            <a:solidFill>
              <a:srgbClr val="FEFFFE"/>
            </a:solidFill>
          </p:spPr>
          <p:txBody>
            <a:bodyPr wrap="square" lIns="0" tIns="0" rIns="0" bIns="0" rtlCol="0">
              <a:noAutofit/>
            </a:bodyPr>
            <a:lstStyle/>
            <a:p>
              <a:endParaRPr/>
            </a:p>
          </p:txBody>
        </p:sp>
        <p:sp>
          <p:nvSpPr>
            <p:cNvPr id="187" name="object 187"/>
            <p:cNvSpPr/>
            <p:nvPr/>
          </p:nvSpPr>
          <p:spPr>
            <a:xfrm>
              <a:off x="3419855" y="3477767"/>
              <a:ext cx="45720" cy="80772"/>
            </a:xfrm>
            <a:custGeom>
              <a:avLst/>
              <a:gdLst/>
              <a:ahLst/>
              <a:cxnLst/>
              <a:rect l="l" t="t" r="r" b="b"/>
              <a:pathLst>
                <a:path w="45720" h="80772">
                  <a:moveTo>
                    <a:pt x="42672" y="41148"/>
                  </a:moveTo>
                  <a:lnTo>
                    <a:pt x="41656" y="41655"/>
                  </a:lnTo>
                  <a:lnTo>
                    <a:pt x="41529" y="41909"/>
                  </a:lnTo>
                  <a:lnTo>
                    <a:pt x="41148" y="42672"/>
                  </a:lnTo>
                  <a:lnTo>
                    <a:pt x="42672" y="42672"/>
                  </a:lnTo>
                  <a:lnTo>
                    <a:pt x="45720" y="80772"/>
                  </a:lnTo>
                  <a:lnTo>
                    <a:pt x="42672" y="38100"/>
                  </a:lnTo>
                  <a:lnTo>
                    <a:pt x="42367" y="39014"/>
                  </a:lnTo>
                  <a:lnTo>
                    <a:pt x="42672" y="39624"/>
                  </a:lnTo>
                  <a:lnTo>
                    <a:pt x="42367" y="40233"/>
                  </a:lnTo>
                  <a:lnTo>
                    <a:pt x="42672" y="41148"/>
                  </a:lnTo>
                  <a:close/>
                </a:path>
                <a:path w="45720" h="80772">
                  <a:moveTo>
                    <a:pt x="39624" y="80772"/>
                  </a:moveTo>
                  <a:lnTo>
                    <a:pt x="42672" y="80772"/>
                  </a:lnTo>
                  <a:lnTo>
                    <a:pt x="39624" y="44196"/>
                  </a:lnTo>
                  <a:lnTo>
                    <a:pt x="39346" y="43364"/>
                  </a:lnTo>
                  <a:lnTo>
                    <a:pt x="39155" y="43492"/>
                  </a:lnTo>
                  <a:lnTo>
                    <a:pt x="38100" y="44196"/>
                  </a:lnTo>
                  <a:lnTo>
                    <a:pt x="38100" y="80772"/>
                  </a:lnTo>
                  <a:lnTo>
                    <a:pt x="39624" y="80772"/>
                  </a:lnTo>
                  <a:close/>
                </a:path>
                <a:path w="45720" h="80772">
                  <a:moveTo>
                    <a:pt x="38100" y="41147"/>
                  </a:moveTo>
                  <a:lnTo>
                    <a:pt x="38100" y="41910"/>
                  </a:lnTo>
                  <a:lnTo>
                    <a:pt x="38100" y="41148"/>
                  </a:lnTo>
                  <a:close/>
                </a:path>
                <a:path w="45720" h="80772">
                  <a:moveTo>
                    <a:pt x="39624" y="42672"/>
                  </a:moveTo>
                  <a:lnTo>
                    <a:pt x="41148" y="42672"/>
                  </a:lnTo>
                  <a:lnTo>
                    <a:pt x="41529" y="41909"/>
                  </a:lnTo>
                  <a:lnTo>
                    <a:pt x="41656" y="41655"/>
                  </a:lnTo>
                  <a:lnTo>
                    <a:pt x="41757" y="41452"/>
                  </a:lnTo>
                  <a:lnTo>
                    <a:pt x="42290" y="40386"/>
                  </a:lnTo>
                  <a:lnTo>
                    <a:pt x="42291" y="39242"/>
                  </a:lnTo>
                  <a:lnTo>
                    <a:pt x="41910" y="38099"/>
                  </a:lnTo>
                  <a:lnTo>
                    <a:pt x="41757" y="37795"/>
                  </a:lnTo>
                  <a:lnTo>
                    <a:pt x="41656" y="37591"/>
                  </a:lnTo>
                  <a:lnTo>
                    <a:pt x="41148" y="36575"/>
                  </a:lnTo>
                  <a:lnTo>
                    <a:pt x="40386" y="36956"/>
                  </a:lnTo>
                  <a:lnTo>
                    <a:pt x="40385" y="37338"/>
                  </a:lnTo>
                  <a:lnTo>
                    <a:pt x="39928" y="37185"/>
                  </a:lnTo>
                  <a:lnTo>
                    <a:pt x="40132" y="37083"/>
                  </a:lnTo>
                  <a:lnTo>
                    <a:pt x="39624" y="36575"/>
                  </a:lnTo>
                  <a:lnTo>
                    <a:pt x="39243" y="36957"/>
                  </a:lnTo>
                  <a:lnTo>
                    <a:pt x="38100" y="38100"/>
                  </a:lnTo>
                  <a:lnTo>
                    <a:pt x="38861" y="38100"/>
                  </a:lnTo>
                  <a:lnTo>
                    <a:pt x="39116" y="37591"/>
                  </a:lnTo>
                  <a:lnTo>
                    <a:pt x="39406" y="37011"/>
                  </a:lnTo>
                  <a:lnTo>
                    <a:pt x="39319" y="37490"/>
                  </a:lnTo>
                  <a:lnTo>
                    <a:pt x="39116" y="38099"/>
                  </a:lnTo>
                  <a:lnTo>
                    <a:pt x="38100" y="38100"/>
                  </a:lnTo>
                  <a:lnTo>
                    <a:pt x="36576" y="39624"/>
                  </a:lnTo>
                  <a:lnTo>
                    <a:pt x="36576" y="41148"/>
                  </a:lnTo>
                  <a:lnTo>
                    <a:pt x="38100" y="41910"/>
                  </a:lnTo>
                  <a:lnTo>
                    <a:pt x="38404" y="42367"/>
                  </a:lnTo>
                  <a:lnTo>
                    <a:pt x="39014" y="42367"/>
                  </a:lnTo>
                  <a:lnTo>
                    <a:pt x="38404" y="42367"/>
                  </a:lnTo>
                  <a:lnTo>
                    <a:pt x="38608" y="42502"/>
                  </a:lnTo>
                  <a:lnTo>
                    <a:pt x="38862" y="42671"/>
                  </a:lnTo>
                  <a:lnTo>
                    <a:pt x="39116" y="42671"/>
                  </a:lnTo>
                  <a:lnTo>
                    <a:pt x="39014" y="42367"/>
                  </a:lnTo>
                  <a:lnTo>
                    <a:pt x="38862" y="41909"/>
                  </a:lnTo>
                  <a:lnTo>
                    <a:pt x="38100" y="41147"/>
                  </a:lnTo>
                  <a:lnTo>
                    <a:pt x="38100" y="39624"/>
                  </a:lnTo>
                  <a:lnTo>
                    <a:pt x="38353" y="40386"/>
                  </a:lnTo>
                  <a:lnTo>
                    <a:pt x="38862" y="38861"/>
                  </a:lnTo>
                  <a:lnTo>
                    <a:pt x="39624" y="38099"/>
                  </a:lnTo>
                  <a:lnTo>
                    <a:pt x="40386" y="37337"/>
                  </a:lnTo>
                  <a:lnTo>
                    <a:pt x="40640" y="37083"/>
                  </a:lnTo>
                  <a:lnTo>
                    <a:pt x="41452" y="37490"/>
                  </a:lnTo>
                  <a:lnTo>
                    <a:pt x="41529" y="37718"/>
                  </a:lnTo>
                  <a:lnTo>
                    <a:pt x="41656" y="38099"/>
                  </a:lnTo>
                  <a:lnTo>
                    <a:pt x="41910" y="38861"/>
                  </a:lnTo>
                  <a:lnTo>
                    <a:pt x="42164" y="39623"/>
                  </a:lnTo>
                  <a:lnTo>
                    <a:pt x="42164" y="40131"/>
                  </a:lnTo>
                  <a:lnTo>
                    <a:pt x="41910" y="40385"/>
                  </a:lnTo>
                  <a:lnTo>
                    <a:pt x="41529" y="41528"/>
                  </a:lnTo>
                  <a:lnTo>
                    <a:pt x="41365" y="42018"/>
                  </a:lnTo>
                  <a:lnTo>
                    <a:pt x="40712" y="42454"/>
                  </a:lnTo>
                  <a:lnTo>
                    <a:pt x="40385" y="42291"/>
                  </a:lnTo>
                  <a:lnTo>
                    <a:pt x="40131" y="42164"/>
                  </a:lnTo>
                  <a:lnTo>
                    <a:pt x="40385" y="41910"/>
                  </a:lnTo>
                  <a:lnTo>
                    <a:pt x="39928" y="42062"/>
                  </a:lnTo>
                  <a:lnTo>
                    <a:pt x="39243" y="42290"/>
                  </a:lnTo>
                  <a:lnTo>
                    <a:pt x="39624" y="42672"/>
                  </a:lnTo>
                  <a:close/>
                </a:path>
                <a:path w="45720" h="80772">
                  <a:moveTo>
                    <a:pt x="39624" y="42672"/>
                  </a:moveTo>
                  <a:lnTo>
                    <a:pt x="39928" y="42976"/>
                  </a:lnTo>
                  <a:lnTo>
                    <a:pt x="40386" y="43433"/>
                  </a:lnTo>
                  <a:lnTo>
                    <a:pt x="41148" y="44196"/>
                  </a:lnTo>
                  <a:lnTo>
                    <a:pt x="40233" y="43586"/>
                  </a:lnTo>
                  <a:lnTo>
                    <a:pt x="39624" y="43179"/>
                  </a:lnTo>
                  <a:lnTo>
                    <a:pt x="39188" y="42889"/>
                  </a:lnTo>
                  <a:lnTo>
                    <a:pt x="39116" y="42671"/>
                  </a:lnTo>
                  <a:lnTo>
                    <a:pt x="38862" y="42671"/>
                  </a:lnTo>
                  <a:lnTo>
                    <a:pt x="38608" y="42502"/>
                  </a:lnTo>
                  <a:lnTo>
                    <a:pt x="38404" y="42367"/>
                  </a:lnTo>
                  <a:lnTo>
                    <a:pt x="38100" y="42163"/>
                  </a:lnTo>
                  <a:lnTo>
                    <a:pt x="38515" y="42533"/>
                  </a:lnTo>
                  <a:lnTo>
                    <a:pt x="38608" y="42671"/>
                  </a:lnTo>
                  <a:lnTo>
                    <a:pt x="39155" y="43492"/>
                  </a:lnTo>
                  <a:lnTo>
                    <a:pt x="39346" y="43364"/>
                  </a:lnTo>
                  <a:lnTo>
                    <a:pt x="39624" y="44196"/>
                  </a:lnTo>
                  <a:lnTo>
                    <a:pt x="42672" y="80772"/>
                  </a:lnTo>
                  <a:lnTo>
                    <a:pt x="45720" y="80772"/>
                  </a:lnTo>
                  <a:lnTo>
                    <a:pt x="42672" y="42672"/>
                  </a:lnTo>
                  <a:lnTo>
                    <a:pt x="39624" y="42672"/>
                  </a:lnTo>
                  <a:close/>
                </a:path>
                <a:path w="45720" h="80772">
                  <a:moveTo>
                    <a:pt x="38100" y="39624"/>
                  </a:moveTo>
                  <a:lnTo>
                    <a:pt x="38100" y="41147"/>
                  </a:lnTo>
                  <a:lnTo>
                    <a:pt x="38862" y="41909"/>
                  </a:lnTo>
                  <a:lnTo>
                    <a:pt x="39014" y="42367"/>
                  </a:lnTo>
                  <a:lnTo>
                    <a:pt x="39116" y="42671"/>
                  </a:lnTo>
                  <a:lnTo>
                    <a:pt x="39624" y="42672"/>
                  </a:lnTo>
                  <a:lnTo>
                    <a:pt x="39243" y="42290"/>
                  </a:lnTo>
                  <a:lnTo>
                    <a:pt x="39928" y="42062"/>
                  </a:lnTo>
                  <a:lnTo>
                    <a:pt x="38709" y="41452"/>
                  </a:lnTo>
                  <a:lnTo>
                    <a:pt x="38353" y="40386"/>
                  </a:lnTo>
                  <a:lnTo>
                    <a:pt x="38100" y="39624"/>
                  </a:lnTo>
                  <a:close/>
                </a:path>
                <a:path w="45720" h="80772">
                  <a:moveTo>
                    <a:pt x="38861" y="38100"/>
                  </a:moveTo>
                  <a:lnTo>
                    <a:pt x="39116" y="38099"/>
                  </a:lnTo>
                  <a:lnTo>
                    <a:pt x="39319" y="37490"/>
                  </a:lnTo>
                  <a:lnTo>
                    <a:pt x="39471" y="37033"/>
                  </a:lnTo>
                  <a:lnTo>
                    <a:pt x="39116" y="37591"/>
                  </a:lnTo>
                  <a:lnTo>
                    <a:pt x="38861" y="38100"/>
                  </a:lnTo>
                  <a:close/>
                </a:path>
                <a:path w="45720" h="80772">
                  <a:moveTo>
                    <a:pt x="40385" y="41910"/>
                  </a:moveTo>
                  <a:lnTo>
                    <a:pt x="40131" y="42164"/>
                  </a:lnTo>
                  <a:lnTo>
                    <a:pt x="40385" y="42291"/>
                  </a:lnTo>
                  <a:lnTo>
                    <a:pt x="40712" y="42454"/>
                  </a:lnTo>
                  <a:lnTo>
                    <a:pt x="41365" y="42018"/>
                  </a:lnTo>
                  <a:lnTo>
                    <a:pt x="41529" y="41528"/>
                  </a:lnTo>
                  <a:lnTo>
                    <a:pt x="41910" y="40385"/>
                  </a:lnTo>
                  <a:lnTo>
                    <a:pt x="40385" y="41910"/>
                  </a:lnTo>
                  <a:close/>
                </a:path>
                <a:path w="45720" h="80772">
                  <a:moveTo>
                    <a:pt x="41452" y="37490"/>
                  </a:moveTo>
                  <a:lnTo>
                    <a:pt x="40640" y="37083"/>
                  </a:lnTo>
                  <a:lnTo>
                    <a:pt x="40386" y="37337"/>
                  </a:lnTo>
                  <a:lnTo>
                    <a:pt x="39624" y="38099"/>
                  </a:lnTo>
                  <a:lnTo>
                    <a:pt x="41148" y="38099"/>
                  </a:lnTo>
                  <a:lnTo>
                    <a:pt x="41910" y="38861"/>
                  </a:lnTo>
                  <a:lnTo>
                    <a:pt x="41656" y="38099"/>
                  </a:lnTo>
                  <a:lnTo>
                    <a:pt x="41529" y="37718"/>
                  </a:lnTo>
                  <a:lnTo>
                    <a:pt x="41452" y="37490"/>
                  </a:lnTo>
                  <a:close/>
                </a:path>
                <a:path w="45720" h="80772">
                  <a:moveTo>
                    <a:pt x="41656" y="37591"/>
                  </a:moveTo>
                  <a:lnTo>
                    <a:pt x="41757" y="37795"/>
                  </a:lnTo>
                  <a:lnTo>
                    <a:pt x="41910" y="38099"/>
                  </a:lnTo>
                  <a:lnTo>
                    <a:pt x="42291" y="39242"/>
                  </a:lnTo>
                  <a:lnTo>
                    <a:pt x="42290" y="40386"/>
                  </a:lnTo>
                  <a:lnTo>
                    <a:pt x="41757" y="41452"/>
                  </a:lnTo>
                  <a:lnTo>
                    <a:pt x="41656" y="41655"/>
                  </a:lnTo>
                  <a:lnTo>
                    <a:pt x="42672" y="41148"/>
                  </a:lnTo>
                  <a:lnTo>
                    <a:pt x="42367" y="40233"/>
                  </a:lnTo>
                  <a:lnTo>
                    <a:pt x="42672" y="39624"/>
                  </a:lnTo>
                  <a:lnTo>
                    <a:pt x="42367" y="39014"/>
                  </a:lnTo>
                  <a:lnTo>
                    <a:pt x="42672" y="38100"/>
                  </a:lnTo>
                  <a:lnTo>
                    <a:pt x="45720" y="80772"/>
                  </a:lnTo>
                  <a:lnTo>
                    <a:pt x="47244" y="80772"/>
                  </a:lnTo>
                  <a:lnTo>
                    <a:pt x="50292" y="79248"/>
                  </a:lnTo>
                  <a:lnTo>
                    <a:pt x="53340" y="77724"/>
                  </a:lnTo>
                  <a:lnTo>
                    <a:pt x="54864" y="77724"/>
                  </a:lnTo>
                  <a:lnTo>
                    <a:pt x="57912" y="76200"/>
                  </a:lnTo>
                  <a:lnTo>
                    <a:pt x="60960" y="74675"/>
                  </a:lnTo>
                  <a:lnTo>
                    <a:pt x="64008" y="73151"/>
                  </a:lnTo>
                  <a:lnTo>
                    <a:pt x="67056" y="70103"/>
                  </a:lnTo>
                  <a:lnTo>
                    <a:pt x="70104" y="67056"/>
                  </a:lnTo>
                  <a:lnTo>
                    <a:pt x="71628" y="64008"/>
                  </a:lnTo>
                  <a:lnTo>
                    <a:pt x="73152" y="64008"/>
                  </a:lnTo>
                  <a:lnTo>
                    <a:pt x="74676" y="60960"/>
                  </a:lnTo>
                  <a:lnTo>
                    <a:pt x="76200" y="57912"/>
                  </a:lnTo>
                  <a:lnTo>
                    <a:pt x="77724" y="54863"/>
                  </a:lnTo>
                  <a:lnTo>
                    <a:pt x="79248" y="50292"/>
                  </a:lnTo>
                  <a:lnTo>
                    <a:pt x="79248" y="45720"/>
                  </a:lnTo>
                  <a:lnTo>
                    <a:pt x="80772" y="41148"/>
                  </a:lnTo>
                  <a:lnTo>
                    <a:pt x="80772" y="38100"/>
                  </a:lnTo>
                  <a:lnTo>
                    <a:pt x="79248" y="33527"/>
                  </a:lnTo>
                  <a:lnTo>
                    <a:pt x="79248" y="30480"/>
                  </a:lnTo>
                  <a:lnTo>
                    <a:pt x="77724" y="25908"/>
                  </a:lnTo>
                  <a:lnTo>
                    <a:pt x="76200" y="22860"/>
                  </a:lnTo>
                  <a:lnTo>
                    <a:pt x="74676" y="18287"/>
                  </a:lnTo>
                  <a:lnTo>
                    <a:pt x="73152" y="16763"/>
                  </a:lnTo>
                  <a:lnTo>
                    <a:pt x="70104" y="13715"/>
                  </a:lnTo>
                  <a:lnTo>
                    <a:pt x="67056" y="10668"/>
                  </a:lnTo>
                  <a:lnTo>
                    <a:pt x="64008" y="7620"/>
                  </a:lnTo>
                  <a:lnTo>
                    <a:pt x="60960" y="6096"/>
                  </a:lnTo>
                  <a:lnTo>
                    <a:pt x="57912" y="3048"/>
                  </a:lnTo>
                  <a:lnTo>
                    <a:pt x="56388" y="3048"/>
                  </a:lnTo>
                  <a:lnTo>
                    <a:pt x="53340" y="1524"/>
                  </a:lnTo>
                  <a:lnTo>
                    <a:pt x="50292" y="1524"/>
                  </a:lnTo>
                  <a:lnTo>
                    <a:pt x="48768" y="0"/>
                  </a:lnTo>
                  <a:lnTo>
                    <a:pt x="33528" y="0"/>
                  </a:lnTo>
                  <a:lnTo>
                    <a:pt x="30480" y="1524"/>
                  </a:lnTo>
                  <a:lnTo>
                    <a:pt x="25908" y="1524"/>
                  </a:lnTo>
                  <a:lnTo>
                    <a:pt x="22860" y="3048"/>
                  </a:lnTo>
                  <a:lnTo>
                    <a:pt x="18288" y="6096"/>
                  </a:lnTo>
                  <a:lnTo>
                    <a:pt x="16764" y="7620"/>
                  </a:lnTo>
                  <a:lnTo>
                    <a:pt x="12192" y="10668"/>
                  </a:lnTo>
                  <a:lnTo>
                    <a:pt x="10668" y="13715"/>
                  </a:lnTo>
                  <a:lnTo>
                    <a:pt x="7620" y="16763"/>
                  </a:lnTo>
                  <a:lnTo>
                    <a:pt x="6096" y="16763"/>
                  </a:lnTo>
                  <a:lnTo>
                    <a:pt x="6096" y="19812"/>
                  </a:lnTo>
                  <a:lnTo>
                    <a:pt x="3048" y="22860"/>
                  </a:lnTo>
                  <a:lnTo>
                    <a:pt x="3048" y="25908"/>
                  </a:lnTo>
                  <a:lnTo>
                    <a:pt x="1524" y="30480"/>
                  </a:lnTo>
                  <a:lnTo>
                    <a:pt x="0" y="33527"/>
                  </a:lnTo>
                  <a:lnTo>
                    <a:pt x="0" y="47244"/>
                  </a:lnTo>
                  <a:lnTo>
                    <a:pt x="1524" y="50292"/>
                  </a:lnTo>
                  <a:lnTo>
                    <a:pt x="3048" y="54863"/>
                  </a:lnTo>
                  <a:lnTo>
                    <a:pt x="3048" y="57912"/>
                  </a:lnTo>
                  <a:lnTo>
                    <a:pt x="6096" y="60960"/>
                  </a:lnTo>
                  <a:lnTo>
                    <a:pt x="7620" y="64008"/>
                  </a:lnTo>
                  <a:lnTo>
                    <a:pt x="10668" y="67056"/>
                  </a:lnTo>
                  <a:lnTo>
                    <a:pt x="12192" y="70103"/>
                  </a:lnTo>
                  <a:lnTo>
                    <a:pt x="15240" y="73151"/>
                  </a:lnTo>
                  <a:lnTo>
                    <a:pt x="18288" y="74675"/>
                  </a:lnTo>
                  <a:lnTo>
                    <a:pt x="22860" y="76200"/>
                  </a:lnTo>
                  <a:lnTo>
                    <a:pt x="25908" y="77724"/>
                  </a:lnTo>
                  <a:lnTo>
                    <a:pt x="30480" y="79248"/>
                  </a:lnTo>
                  <a:lnTo>
                    <a:pt x="33528" y="80772"/>
                  </a:lnTo>
                  <a:lnTo>
                    <a:pt x="38100" y="80772"/>
                  </a:lnTo>
                  <a:lnTo>
                    <a:pt x="38100" y="44196"/>
                  </a:lnTo>
                  <a:lnTo>
                    <a:pt x="39155" y="43492"/>
                  </a:lnTo>
                  <a:lnTo>
                    <a:pt x="38608" y="42671"/>
                  </a:lnTo>
                  <a:lnTo>
                    <a:pt x="38100" y="42672"/>
                  </a:lnTo>
                  <a:lnTo>
                    <a:pt x="38608" y="42671"/>
                  </a:lnTo>
                  <a:lnTo>
                    <a:pt x="38515" y="42533"/>
                  </a:lnTo>
                  <a:lnTo>
                    <a:pt x="38100" y="42163"/>
                  </a:lnTo>
                  <a:lnTo>
                    <a:pt x="36576" y="41148"/>
                  </a:lnTo>
                  <a:lnTo>
                    <a:pt x="36576" y="39624"/>
                  </a:lnTo>
                  <a:lnTo>
                    <a:pt x="38100" y="38100"/>
                  </a:lnTo>
                  <a:lnTo>
                    <a:pt x="39243" y="36957"/>
                  </a:lnTo>
                  <a:lnTo>
                    <a:pt x="38100" y="36575"/>
                  </a:lnTo>
                  <a:lnTo>
                    <a:pt x="39243" y="36957"/>
                  </a:lnTo>
                  <a:lnTo>
                    <a:pt x="39624" y="36575"/>
                  </a:lnTo>
                  <a:lnTo>
                    <a:pt x="40132" y="37083"/>
                  </a:lnTo>
                  <a:lnTo>
                    <a:pt x="39928" y="37185"/>
                  </a:lnTo>
                  <a:lnTo>
                    <a:pt x="40385" y="37338"/>
                  </a:lnTo>
                  <a:lnTo>
                    <a:pt x="40386" y="36956"/>
                  </a:lnTo>
                  <a:lnTo>
                    <a:pt x="41148" y="36575"/>
                  </a:lnTo>
                  <a:lnTo>
                    <a:pt x="41656" y="37591"/>
                  </a:lnTo>
                  <a:close/>
                </a:path>
                <a:path w="45720" h="80772">
                  <a:moveTo>
                    <a:pt x="42164" y="40131"/>
                  </a:moveTo>
                  <a:lnTo>
                    <a:pt x="42164" y="39623"/>
                  </a:lnTo>
                  <a:lnTo>
                    <a:pt x="42062" y="39928"/>
                  </a:lnTo>
                  <a:lnTo>
                    <a:pt x="41910" y="40385"/>
                  </a:lnTo>
                  <a:lnTo>
                    <a:pt x="42164" y="40131"/>
                  </a:lnTo>
                  <a:close/>
                </a:path>
              </a:pathLst>
            </a:custGeom>
            <a:solidFill>
              <a:srgbClr val="000000"/>
            </a:solidFill>
          </p:spPr>
          <p:txBody>
            <a:bodyPr wrap="square" lIns="0" tIns="0" rIns="0" bIns="0" rtlCol="0">
              <a:noAutofit/>
            </a:bodyPr>
            <a:lstStyle/>
            <a:p>
              <a:endParaRPr/>
            </a:p>
          </p:txBody>
        </p:sp>
        <p:sp>
          <p:nvSpPr>
            <p:cNvPr id="188" name="object 188"/>
            <p:cNvSpPr/>
            <p:nvPr/>
          </p:nvSpPr>
          <p:spPr>
            <a:xfrm>
              <a:off x="3429000" y="3486912"/>
              <a:ext cx="62484" cy="62483"/>
            </a:xfrm>
            <a:custGeom>
              <a:avLst/>
              <a:gdLst/>
              <a:ahLst/>
              <a:cxnLst/>
              <a:rect l="l" t="t" r="r" b="b"/>
              <a:pathLst>
                <a:path w="62484" h="62483">
                  <a:moveTo>
                    <a:pt x="27127" y="26822"/>
                  </a:moveTo>
                  <a:lnTo>
                    <a:pt x="26924" y="26923"/>
                  </a:lnTo>
                  <a:lnTo>
                    <a:pt x="26670" y="27431"/>
                  </a:lnTo>
                  <a:lnTo>
                    <a:pt x="27127" y="26822"/>
                  </a:lnTo>
                  <a:close/>
                </a:path>
                <a:path w="62484" h="62483">
                  <a:moveTo>
                    <a:pt x="1524" y="39624"/>
                  </a:moveTo>
                  <a:lnTo>
                    <a:pt x="1524" y="42671"/>
                  </a:lnTo>
                  <a:lnTo>
                    <a:pt x="3048" y="44195"/>
                  </a:lnTo>
                  <a:lnTo>
                    <a:pt x="4572" y="47243"/>
                  </a:lnTo>
                  <a:lnTo>
                    <a:pt x="6096" y="50291"/>
                  </a:lnTo>
                  <a:lnTo>
                    <a:pt x="7620" y="53339"/>
                  </a:lnTo>
                  <a:lnTo>
                    <a:pt x="6096" y="35051"/>
                  </a:lnTo>
                  <a:lnTo>
                    <a:pt x="6096" y="12191"/>
                  </a:lnTo>
                  <a:lnTo>
                    <a:pt x="4572" y="16763"/>
                  </a:lnTo>
                  <a:lnTo>
                    <a:pt x="3048" y="18287"/>
                  </a:lnTo>
                  <a:lnTo>
                    <a:pt x="1524" y="21336"/>
                  </a:lnTo>
                  <a:lnTo>
                    <a:pt x="1524" y="22859"/>
                  </a:lnTo>
                  <a:lnTo>
                    <a:pt x="0" y="27431"/>
                  </a:lnTo>
                  <a:lnTo>
                    <a:pt x="0" y="35051"/>
                  </a:lnTo>
                  <a:lnTo>
                    <a:pt x="1524" y="39624"/>
                  </a:lnTo>
                  <a:close/>
                </a:path>
                <a:path w="62484" h="62483">
                  <a:moveTo>
                    <a:pt x="25908" y="35051"/>
                  </a:moveTo>
                  <a:lnTo>
                    <a:pt x="24384" y="32003"/>
                  </a:lnTo>
                  <a:lnTo>
                    <a:pt x="24384" y="27431"/>
                  </a:lnTo>
                  <a:lnTo>
                    <a:pt x="23404" y="41365"/>
                  </a:lnTo>
                  <a:lnTo>
                    <a:pt x="24384" y="42671"/>
                  </a:lnTo>
                  <a:lnTo>
                    <a:pt x="25908" y="56387"/>
                  </a:lnTo>
                  <a:lnTo>
                    <a:pt x="22860" y="41148"/>
                  </a:lnTo>
                  <a:lnTo>
                    <a:pt x="22860" y="54863"/>
                  </a:lnTo>
                  <a:lnTo>
                    <a:pt x="22860" y="41148"/>
                  </a:lnTo>
                  <a:lnTo>
                    <a:pt x="21336" y="39624"/>
                  </a:lnTo>
                  <a:lnTo>
                    <a:pt x="19812" y="36575"/>
                  </a:lnTo>
                  <a:lnTo>
                    <a:pt x="19812" y="54863"/>
                  </a:lnTo>
                  <a:lnTo>
                    <a:pt x="22860" y="60959"/>
                  </a:lnTo>
                  <a:lnTo>
                    <a:pt x="27432" y="62483"/>
                  </a:lnTo>
                  <a:lnTo>
                    <a:pt x="35051" y="62483"/>
                  </a:lnTo>
                  <a:lnTo>
                    <a:pt x="32003" y="56387"/>
                  </a:lnTo>
                  <a:lnTo>
                    <a:pt x="27432" y="56387"/>
                  </a:lnTo>
                  <a:lnTo>
                    <a:pt x="27432" y="44195"/>
                  </a:lnTo>
                  <a:lnTo>
                    <a:pt x="30479" y="44195"/>
                  </a:lnTo>
                  <a:lnTo>
                    <a:pt x="24384" y="35051"/>
                  </a:lnTo>
                  <a:lnTo>
                    <a:pt x="24384" y="33527"/>
                  </a:lnTo>
                  <a:lnTo>
                    <a:pt x="25908" y="35051"/>
                  </a:lnTo>
                  <a:close/>
                </a:path>
                <a:path w="62484" h="62483">
                  <a:moveTo>
                    <a:pt x="27127" y="26822"/>
                  </a:moveTo>
                  <a:lnTo>
                    <a:pt x="27812" y="25908"/>
                  </a:lnTo>
                  <a:lnTo>
                    <a:pt x="27432" y="25907"/>
                  </a:lnTo>
                  <a:lnTo>
                    <a:pt x="26670" y="27050"/>
                  </a:lnTo>
                  <a:lnTo>
                    <a:pt x="24384" y="30479"/>
                  </a:lnTo>
                  <a:lnTo>
                    <a:pt x="24764" y="31241"/>
                  </a:lnTo>
                  <a:lnTo>
                    <a:pt x="26670" y="27431"/>
                  </a:lnTo>
                  <a:lnTo>
                    <a:pt x="26924" y="26923"/>
                  </a:lnTo>
                  <a:lnTo>
                    <a:pt x="27127" y="26822"/>
                  </a:lnTo>
                  <a:close/>
                </a:path>
                <a:path w="62484" h="62483">
                  <a:moveTo>
                    <a:pt x="25908" y="27431"/>
                  </a:moveTo>
                  <a:lnTo>
                    <a:pt x="24384" y="30479"/>
                  </a:lnTo>
                  <a:lnTo>
                    <a:pt x="26670" y="27050"/>
                  </a:lnTo>
                  <a:lnTo>
                    <a:pt x="27432" y="25907"/>
                  </a:lnTo>
                  <a:lnTo>
                    <a:pt x="25908" y="27431"/>
                  </a:lnTo>
                  <a:close/>
                </a:path>
                <a:path w="62484" h="62483">
                  <a:moveTo>
                    <a:pt x="18287" y="30479"/>
                  </a:moveTo>
                  <a:lnTo>
                    <a:pt x="21336" y="24383"/>
                  </a:lnTo>
                  <a:lnTo>
                    <a:pt x="19812" y="25907"/>
                  </a:lnTo>
                  <a:lnTo>
                    <a:pt x="22860" y="21336"/>
                  </a:lnTo>
                  <a:lnTo>
                    <a:pt x="24384" y="19812"/>
                  </a:lnTo>
                  <a:lnTo>
                    <a:pt x="27432" y="18287"/>
                  </a:lnTo>
                  <a:lnTo>
                    <a:pt x="30479" y="18287"/>
                  </a:lnTo>
                  <a:lnTo>
                    <a:pt x="30479" y="24383"/>
                  </a:lnTo>
                  <a:lnTo>
                    <a:pt x="31241" y="24638"/>
                  </a:lnTo>
                  <a:lnTo>
                    <a:pt x="32003" y="18287"/>
                  </a:lnTo>
                  <a:lnTo>
                    <a:pt x="35051" y="18287"/>
                  </a:lnTo>
                  <a:lnTo>
                    <a:pt x="38100" y="19812"/>
                  </a:lnTo>
                  <a:lnTo>
                    <a:pt x="39624" y="21336"/>
                  </a:lnTo>
                  <a:lnTo>
                    <a:pt x="41148" y="22859"/>
                  </a:lnTo>
                  <a:lnTo>
                    <a:pt x="42672" y="25907"/>
                  </a:lnTo>
                  <a:lnTo>
                    <a:pt x="42018" y="25037"/>
                  </a:lnTo>
                  <a:lnTo>
                    <a:pt x="41148" y="39623"/>
                  </a:lnTo>
                  <a:lnTo>
                    <a:pt x="39624" y="41148"/>
                  </a:lnTo>
                  <a:lnTo>
                    <a:pt x="38100" y="42671"/>
                  </a:lnTo>
                  <a:lnTo>
                    <a:pt x="35051" y="44195"/>
                  </a:lnTo>
                  <a:lnTo>
                    <a:pt x="32003" y="44195"/>
                  </a:lnTo>
                  <a:lnTo>
                    <a:pt x="35051" y="56387"/>
                  </a:lnTo>
                  <a:lnTo>
                    <a:pt x="39624" y="60959"/>
                  </a:lnTo>
                  <a:lnTo>
                    <a:pt x="38100" y="56387"/>
                  </a:lnTo>
                  <a:lnTo>
                    <a:pt x="39624" y="54863"/>
                  </a:lnTo>
                  <a:lnTo>
                    <a:pt x="42672" y="54863"/>
                  </a:lnTo>
                  <a:lnTo>
                    <a:pt x="42672" y="38100"/>
                  </a:lnTo>
                  <a:lnTo>
                    <a:pt x="44196" y="33527"/>
                  </a:lnTo>
                  <a:lnTo>
                    <a:pt x="44196" y="30479"/>
                  </a:lnTo>
                  <a:lnTo>
                    <a:pt x="42672" y="9143"/>
                  </a:lnTo>
                  <a:lnTo>
                    <a:pt x="39624" y="7619"/>
                  </a:lnTo>
                  <a:lnTo>
                    <a:pt x="38100" y="7619"/>
                  </a:lnTo>
                  <a:lnTo>
                    <a:pt x="35051" y="6095"/>
                  </a:lnTo>
                  <a:lnTo>
                    <a:pt x="27432" y="6095"/>
                  </a:lnTo>
                  <a:lnTo>
                    <a:pt x="25908" y="7619"/>
                  </a:lnTo>
                  <a:lnTo>
                    <a:pt x="22860" y="7619"/>
                  </a:lnTo>
                  <a:lnTo>
                    <a:pt x="19812" y="9143"/>
                  </a:lnTo>
                  <a:lnTo>
                    <a:pt x="18287" y="27431"/>
                  </a:lnTo>
                  <a:lnTo>
                    <a:pt x="18287" y="30479"/>
                  </a:lnTo>
                  <a:close/>
                </a:path>
                <a:path w="62484" h="62483">
                  <a:moveTo>
                    <a:pt x="23404" y="21118"/>
                  </a:moveTo>
                  <a:lnTo>
                    <a:pt x="30479" y="18287"/>
                  </a:lnTo>
                  <a:lnTo>
                    <a:pt x="27432" y="18287"/>
                  </a:lnTo>
                  <a:lnTo>
                    <a:pt x="24384" y="19812"/>
                  </a:lnTo>
                  <a:lnTo>
                    <a:pt x="22860" y="21336"/>
                  </a:lnTo>
                  <a:lnTo>
                    <a:pt x="19812" y="25907"/>
                  </a:lnTo>
                  <a:lnTo>
                    <a:pt x="21336" y="24383"/>
                  </a:lnTo>
                  <a:lnTo>
                    <a:pt x="23404" y="21118"/>
                  </a:lnTo>
                  <a:close/>
                </a:path>
                <a:path w="62484" h="62483">
                  <a:moveTo>
                    <a:pt x="36575" y="27431"/>
                  </a:moveTo>
                  <a:lnTo>
                    <a:pt x="36575" y="25907"/>
                  </a:lnTo>
                  <a:lnTo>
                    <a:pt x="38100" y="27431"/>
                  </a:lnTo>
                  <a:lnTo>
                    <a:pt x="39079" y="21118"/>
                  </a:lnTo>
                  <a:lnTo>
                    <a:pt x="39624" y="21336"/>
                  </a:lnTo>
                  <a:lnTo>
                    <a:pt x="38100" y="19812"/>
                  </a:lnTo>
                  <a:lnTo>
                    <a:pt x="35051" y="18287"/>
                  </a:lnTo>
                  <a:lnTo>
                    <a:pt x="32003" y="18287"/>
                  </a:lnTo>
                  <a:lnTo>
                    <a:pt x="31241" y="24638"/>
                  </a:lnTo>
                  <a:lnTo>
                    <a:pt x="31394" y="24688"/>
                  </a:lnTo>
                  <a:lnTo>
                    <a:pt x="32003" y="24383"/>
                  </a:lnTo>
                  <a:lnTo>
                    <a:pt x="33527" y="24383"/>
                  </a:lnTo>
                  <a:lnTo>
                    <a:pt x="35051" y="25907"/>
                  </a:lnTo>
                  <a:lnTo>
                    <a:pt x="36575" y="27431"/>
                  </a:lnTo>
                  <a:close/>
                </a:path>
                <a:path w="62484" h="62483">
                  <a:moveTo>
                    <a:pt x="28955" y="24383"/>
                  </a:moveTo>
                  <a:lnTo>
                    <a:pt x="27940" y="25738"/>
                  </a:lnTo>
                  <a:lnTo>
                    <a:pt x="28956" y="25907"/>
                  </a:lnTo>
                  <a:lnTo>
                    <a:pt x="33528" y="25907"/>
                  </a:lnTo>
                  <a:lnTo>
                    <a:pt x="31241" y="24765"/>
                  </a:lnTo>
                  <a:lnTo>
                    <a:pt x="31089" y="24688"/>
                  </a:lnTo>
                  <a:lnTo>
                    <a:pt x="28955" y="24383"/>
                  </a:lnTo>
                  <a:close/>
                </a:path>
                <a:path w="62484" h="62483">
                  <a:moveTo>
                    <a:pt x="37528" y="29717"/>
                  </a:moveTo>
                  <a:lnTo>
                    <a:pt x="37909" y="31241"/>
                  </a:lnTo>
                  <a:lnTo>
                    <a:pt x="38100" y="32003"/>
                  </a:lnTo>
                  <a:lnTo>
                    <a:pt x="38100" y="33527"/>
                  </a:lnTo>
                  <a:lnTo>
                    <a:pt x="36575" y="36575"/>
                  </a:lnTo>
                  <a:lnTo>
                    <a:pt x="35051" y="38100"/>
                  </a:lnTo>
                  <a:lnTo>
                    <a:pt x="36575" y="35051"/>
                  </a:lnTo>
                  <a:lnTo>
                    <a:pt x="31242" y="37718"/>
                  </a:lnTo>
                  <a:lnTo>
                    <a:pt x="30479" y="38100"/>
                  </a:lnTo>
                  <a:lnTo>
                    <a:pt x="33527" y="38100"/>
                  </a:lnTo>
                  <a:lnTo>
                    <a:pt x="39624" y="41147"/>
                  </a:lnTo>
                  <a:lnTo>
                    <a:pt x="38100" y="35051"/>
                  </a:lnTo>
                  <a:lnTo>
                    <a:pt x="39624" y="41147"/>
                  </a:lnTo>
                  <a:lnTo>
                    <a:pt x="38100" y="30479"/>
                  </a:lnTo>
                  <a:lnTo>
                    <a:pt x="37528" y="29717"/>
                  </a:lnTo>
                  <a:close/>
                </a:path>
                <a:path w="62484" h="62483">
                  <a:moveTo>
                    <a:pt x="34544" y="25738"/>
                  </a:moveTo>
                  <a:lnTo>
                    <a:pt x="35051" y="25907"/>
                  </a:lnTo>
                  <a:lnTo>
                    <a:pt x="33527" y="24383"/>
                  </a:lnTo>
                  <a:lnTo>
                    <a:pt x="32003" y="24383"/>
                  </a:lnTo>
                  <a:lnTo>
                    <a:pt x="31394" y="24688"/>
                  </a:lnTo>
                  <a:lnTo>
                    <a:pt x="34544" y="25738"/>
                  </a:lnTo>
                  <a:close/>
                </a:path>
                <a:path w="62484" h="62483">
                  <a:moveTo>
                    <a:pt x="38100" y="32003"/>
                  </a:moveTo>
                  <a:lnTo>
                    <a:pt x="37909" y="31241"/>
                  </a:lnTo>
                  <a:lnTo>
                    <a:pt x="37084" y="34543"/>
                  </a:lnTo>
                  <a:lnTo>
                    <a:pt x="36575" y="35051"/>
                  </a:lnTo>
                  <a:lnTo>
                    <a:pt x="35051" y="38100"/>
                  </a:lnTo>
                  <a:lnTo>
                    <a:pt x="36575" y="36575"/>
                  </a:lnTo>
                  <a:lnTo>
                    <a:pt x="38100" y="33527"/>
                  </a:lnTo>
                  <a:lnTo>
                    <a:pt x="38100" y="32003"/>
                  </a:lnTo>
                  <a:close/>
                </a:path>
                <a:path w="62484" h="62483">
                  <a:moveTo>
                    <a:pt x="51815" y="16763"/>
                  </a:moveTo>
                  <a:lnTo>
                    <a:pt x="50291" y="15239"/>
                  </a:lnTo>
                  <a:lnTo>
                    <a:pt x="51815" y="45719"/>
                  </a:lnTo>
                  <a:lnTo>
                    <a:pt x="54863" y="42671"/>
                  </a:lnTo>
                  <a:lnTo>
                    <a:pt x="53339" y="19812"/>
                  </a:lnTo>
                  <a:lnTo>
                    <a:pt x="51815" y="16763"/>
                  </a:lnTo>
                  <a:close/>
                </a:path>
                <a:path w="62484" h="62483">
                  <a:moveTo>
                    <a:pt x="54863" y="22859"/>
                  </a:moveTo>
                  <a:lnTo>
                    <a:pt x="54863" y="25907"/>
                  </a:lnTo>
                  <a:lnTo>
                    <a:pt x="56387" y="27431"/>
                  </a:lnTo>
                  <a:lnTo>
                    <a:pt x="54863" y="10667"/>
                  </a:lnTo>
                  <a:lnTo>
                    <a:pt x="53339" y="7619"/>
                  </a:lnTo>
                  <a:lnTo>
                    <a:pt x="54863" y="22859"/>
                  </a:lnTo>
                  <a:close/>
                </a:path>
                <a:path w="62484" h="62483">
                  <a:moveTo>
                    <a:pt x="7620" y="25907"/>
                  </a:moveTo>
                  <a:lnTo>
                    <a:pt x="7620" y="10667"/>
                  </a:lnTo>
                  <a:lnTo>
                    <a:pt x="6096" y="12191"/>
                  </a:lnTo>
                  <a:lnTo>
                    <a:pt x="6096" y="27431"/>
                  </a:lnTo>
                  <a:lnTo>
                    <a:pt x="7620" y="25907"/>
                  </a:lnTo>
                  <a:close/>
                </a:path>
                <a:path w="62484" h="62483">
                  <a:moveTo>
                    <a:pt x="59436" y="44195"/>
                  </a:moveTo>
                  <a:lnTo>
                    <a:pt x="60960" y="42671"/>
                  </a:lnTo>
                  <a:lnTo>
                    <a:pt x="60960" y="39624"/>
                  </a:lnTo>
                  <a:lnTo>
                    <a:pt x="62484" y="35051"/>
                  </a:lnTo>
                  <a:lnTo>
                    <a:pt x="62484" y="27431"/>
                  </a:lnTo>
                  <a:lnTo>
                    <a:pt x="60960" y="22859"/>
                  </a:lnTo>
                  <a:lnTo>
                    <a:pt x="60960" y="19812"/>
                  </a:lnTo>
                  <a:lnTo>
                    <a:pt x="57912" y="16763"/>
                  </a:lnTo>
                  <a:lnTo>
                    <a:pt x="56387" y="12191"/>
                  </a:lnTo>
                  <a:lnTo>
                    <a:pt x="54863" y="10667"/>
                  </a:lnTo>
                  <a:lnTo>
                    <a:pt x="56387" y="27431"/>
                  </a:lnTo>
                  <a:lnTo>
                    <a:pt x="56387" y="30479"/>
                  </a:lnTo>
                  <a:lnTo>
                    <a:pt x="56387" y="27431"/>
                  </a:lnTo>
                  <a:lnTo>
                    <a:pt x="54863" y="25907"/>
                  </a:lnTo>
                  <a:lnTo>
                    <a:pt x="54863" y="22859"/>
                  </a:lnTo>
                  <a:lnTo>
                    <a:pt x="53339" y="7619"/>
                  </a:lnTo>
                  <a:lnTo>
                    <a:pt x="50291" y="7619"/>
                  </a:lnTo>
                  <a:lnTo>
                    <a:pt x="47244" y="4571"/>
                  </a:lnTo>
                  <a:lnTo>
                    <a:pt x="44196" y="3048"/>
                  </a:lnTo>
                  <a:lnTo>
                    <a:pt x="42672" y="1524"/>
                  </a:lnTo>
                  <a:lnTo>
                    <a:pt x="44196" y="10667"/>
                  </a:lnTo>
                  <a:lnTo>
                    <a:pt x="47244" y="12191"/>
                  </a:lnTo>
                  <a:lnTo>
                    <a:pt x="50291" y="15239"/>
                  </a:lnTo>
                  <a:lnTo>
                    <a:pt x="51815" y="16763"/>
                  </a:lnTo>
                  <a:lnTo>
                    <a:pt x="53339" y="19812"/>
                  </a:lnTo>
                  <a:lnTo>
                    <a:pt x="54863" y="42671"/>
                  </a:lnTo>
                  <a:lnTo>
                    <a:pt x="54863" y="38100"/>
                  </a:lnTo>
                  <a:lnTo>
                    <a:pt x="56387" y="35051"/>
                  </a:lnTo>
                  <a:lnTo>
                    <a:pt x="56387" y="32003"/>
                  </a:lnTo>
                  <a:lnTo>
                    <a:pt x="57912" y="47243"/>
                  </a:lnTo>
                  <a:lnTo>
                    <a:pt x="59436" y="44195"/>
                  </a:lnTo>
                  <a:close/>
                </a:path>
                <a:path w="62484" h="62483">
                  <a:moveTo>
                    <a:pt x="56387" y="35051"/>
                  </a:moveTo>
                  <a:lnTo>
                    <a:pt x="54863" y="38100"/>
                  </a:lnTo>
                  <a:lnTo>
                    <a:pt x="54863" y="42671"/>
                  </a:lnTo>
                  <a:lnTo>
                    <a:pt x="51815" y="45719"/>
                  </a:lnTo>
                  <a:lnTo>
                    <a:pt x="50291" y="15239"/>
                  </a:lnTo>
                  <a:lnTo>
                    <a:pt x="47244" y="12191"/>
                  </a:lnTo>
                  <a:lnTo>
                    <a:pt x="44196" y="10667"/>
                  </a:lnTo>
                  <a:lnTo>
                    <a:pt x="42672" y="1524"/>
                  </a:lnTo>
                  <a:lnTo>
                    <a:pt x="39624" y="1524"/>
                  </a:lnTo>
                  <a:lnTo>
                    <a:pt x="35051" y="0"/>
                  </a:lnTo>
                  <a:lnTo>
                    <a:pt x="27432" y="0"/>
                  </a:lnTo>
                  <a:lnTo>
                    <a:pt x="22860" y="1524"/>
                  </a:lnTo>
                  <a:lnTo>
                    <a:pt x="19812" y="1524"/>
                  </a:lnTo>
                  <a:lnTo>
                    <a:pt x="18287" y="3048"/>
                  </a:lnTo>
                  <a:lnTo>
                    <a:pt x="15239" y="4571"/>
                  </a:lnTo>
                  <a:lnTo>
                    <a:pt x="12191" y="7619"/>
                  </a:lnTo>
                  <a:lnTo>
                    <a:pt x="9144" y="7619"/>
                  </a:lnTo>
                  <a:lnTo>
                    <a:pt x="9144" y="42671"/>
                  </a:lnTo>
                  <a:lnTo>
                    <a:pt x="10667" y="45719"/>
                  </a:lnTo>
                  <a:lnTo>
                    <a:pt x="9144" y="18287"/>
                  </a:lnTo>
                  <a:lnTo>
                    <a:pt x="12191" y="15239"/>
                  </a:lnTo>
                  <a:lnTo>
                    <a:pt x="15239" y="12191"/>
                  </a:lnTo>
                  <a:lnTo>
                    <a:pt x="16763" y="10667"/>
                  </a:lnTo>
                  <a:lnTo>
                    <a:pt x="19812" y="9143"/>
                  </a:lnTo>
                  <a:lnTo>
                    <a:pt x="22860" y="7619"/>
                  </a:lnTo>
                  <a:lnTo>
                    <a:pt x="25908" y="7619"/>
                  </a:lnTo>
                  <a:lnTo>
                    <a:pt x="27432" y="6095"/>
                  </a:lnTo>
                  <a:lnTo>
                    <a:pt x="35051" y="6095"/>
                  </a:lnTo>
                  <a:lnTo>
                    <a:pt x="38100" y="7619"/>
                  </a:lnTo>
                  <a:lnTo>
                    <a:pt x="39624" y="7619"/>
                  </a:lnTo>
                  <a:lnTo>
                    <a:pt x="42672" y="9143"/>
                  </a:lnTo>
                  <a:lnTo>
                    <a:pt x="44196" y="30479"/>
                  </a:lnTo>
                  <a:lnTo>
                    <a:pt x="44196" y="33527"/>
                  </a:lnTo>
                  <a:lnTo>
                    <a:pt x="42672" y="38100"/>
                  </a:lnTo>
                  <a:lnTo>
                    <a:pt x="42672" y="54863"/>
                  </a:lnTo>
                  <a:lnTo>
                    <a:pt x="39624" y="54863"/>
                  </a:lnTo>
                  <a:lnTo>
                    <a:pt x="38100" y="56387"/>
                  </a:lnTo>
                  <a:lnTo>
                    <a:pt x="39624" y="60959"/>
                  </a:lnTo>
                  <a:lnTo>
                    <a:pt x="42672" y="60959"/>
                  </a:lnTo>
                  <a:lnTo>
                    <a:pt x="44196" y="59436"/>
                  </a:lnTo>
                  <a:lnTo>
                    <a:pt x="45720" y="51815"/>
                  </a:lnTo>
                  <a:lnTo>
                    <a:pt x="44196" y="35051"/>
                  </a:lnTo>
                  <a:lnTo>
                    <a:pt x="45720" y="51815"/>
                  </a:lnTo>
                  <a:lnTo>
                    <a:pt x="44196" y="27431"/>
                  </a:lnTo>
                  <a:lnTo>
                    <a:pt x="45720" y="51815"/>
                  </a:lnTo>
                  <a:lnTo>
                    <a:pt x="48767" y="50291"/>
                  </a:lnTo>
                  <a:lnTo>
                    <a:pt x="50291" y="48767"/>
                  </a:lnTo>
                  <a:lnTo>
                    <a:pt x="53339" y="54863"/>
                  </a:lnTo>
                  <a:lnTo>
                    <a:pt x="54863" y="53339"/>
                  </a:lnTo>
                  <a:lnTo>
                    <a:pt x="56387" y="50291"/>
                  </a:lnTo>
                  <a:lnTo>
                    <a:pt x="57912" y="47243"/>
                  </a:lnTo>
                  <a:lnTo>
                    <a:pt x="56387" y="32003"/>
                  </a:lnTo>
                  <a:lnTo>
                    <a:pt x="56387" y="35051"/>
                  </a:lnTo>
                  <a:close/>
                </a:path>
                <a:path w="62484" h="62483">
                  <a:moveTo>
                    <a:pt x="53339" y="54863"/>
                  </a:moveTo>
                  <a:lnTo>
                    <a:pt x="50291" y="48767"/>
                  </a:lnTo>
                  <a:lnTo>
                    <a:pt x="48767" y="50291"/>
                  </a:lnTo>
                  <a:lnTo>
                    <a:pt x="45720" y="51815"/>
                  </a:lnTo>
                  <a:lnTo>
                    <a:pt x="44196" y="59436"/>
                  </a:lnTo>
                  <a:lnTo>
                    <a:pt x="47244" y="59436"/>
                  </a:lnTo>
                  <a:lnTo>
                    <a:pt x="50291" y="56387"/>
                  </a:lnTo>
                  <a:lnTo>
                    <a:pt x="53339" y="54863"/>
                  </a:lnTo>
                  <a:close/>
                </a:path>
                <a:path w="62484" h="62483">
                  <a:moveTo>
                    <a:pt x="19812" y="54863"/>
                  </a:moveTo>
                  <a:lnTo>
                    <a:pt x="19812" y="36575"/>
                  </a:lnTo>
                  <a:lnTo>
                    <a:pt x="18287" y="33527"/>
                  </a:lnTo>
                  <a:lnTo>
                    <a:pt x="18287" y="35051"/>
                  </a:lnTo>
                  <a:lnTo>
                    <a:pt x="16763" y="51815"/>
                  </a:lnTo>
                  <a:lnTo>
                    <a:pt x="13715" y="50291"/>
                  </a:lnTo>
                  <a:lnTo>
                    <a:pt x="12191" y="48767"/>
                  </a:lnTo>
                  <a:lnTo>
                    <a:pt x="12191" y="56387"/>
                  </a:lnTo>
                  <a:lnTo>
                    <a:pt x="15239" y="59436"/>
                  </a:lnTo>
                  <a:lnTo>
                    <a:pt x="18287" y="59436"/>
                  </a:lnTo>
                  <a:lnTo>
                    <a:pt x="19812" y="60959"/>
                  </a:lnTo>
                  <a:lnTo>
                    <a:pt x="22860" y="60959"/>
                  </a:lnTo>
                  <a:lnTo>
                    <a:pt x="19812" y="54863"/>
                  </a:lnTo>
                  <a:close/>
                </a:path>
                <a:path w="62484" h="62483">
                  <a:moveTo>
                    <a:pt x="32003" y="38100"/>
                  </a:moveTo>
                  <a:lnTo>
                    <a:pt x="30479" y="38100"/>
                  </a:lnTo>
                  <a:lnTo>
                    <a:pt x="32003" y="44195"/>
                  </a:lnTo>
                  <a:lnTo>
                    <a:pt x="35051" y="44195"/>
                  </a:lnTo>
                  <a:lnTo>
                    <a:pt x="38100" y="42671"/>
                  </a:lnTo>
                  <a:lnTo>
                    <a:pt x="39624" y="41148"/>
                  </a:lnTo>
                  <a:lnTo>
                    <a:pt x="41148" y="39624"/>
                  </a:lnTo>
                  <a:lnTo>
                    <a:pt x="39624" y="41147"/>
                  </a:lnTo>
                  <a:lnTo>
                    <a:pt x="33527" y="38100"/>
                  </a:lnTo>
                  <a:lnTo>
                    <a:pt x="32003" y="38100"/>
                  </a:lnTo>
                  <a:close/>
                </a:path>
                <a:path w="62484" h="62483">
                  <a:moveTo>
                    <a:pt x="6096" y="32003"/>
                  </a:moveTo>
                  <a:lnTo>
                    <a:pt x="7620" y="38100"/>
                  </a:lnTo>
                  <a:lnTo>
                    <a:pt x="6096" y="30479"/>
                  </a:lnTo>
                  <a:lnTo>
                    <a:pt x="6096" y="32003"/>
                  </a:lnTo>
                  <a:close/>
                </a:path>
                <a:path w="62484" h="62483">
                  <a:moveTo>
                    <a:pt x="9144" y="42671"/>
                  </a:moveTo>
                  <a:lnTo>
                    <a:pt x="7620" y="38100"/>
                  </a:lnTo>
                  <a:lnTo>
                    <a:pt x="7620" y="39624"/>
                  </a:lnTo>
                  <a:lnTo>
                    <a:pt x="9144" y="42671"/>
                  </a:lnTo>
                  <a:close/>
                </a:path>
                <a:path w="62484" h="62483">
                  <a:moveTo>
                    <a:pt x="42672" y="25907"/>
                  </a:moveTo>
                  <a:lnTo>
                    <a:pt x="41148" y="22859"/>
                  </a:lnTo>
                  <a:lnTo>
                    <a:pt x="39624" y="21336"/>
                  </a:lnTo>
                  <a:lnTo>
                    <a:pt x="39079" y="21118"/>
                  </a:lnTo>
                  <a:lnTo>
                    <a:pt x="38100" y="27431"/>
                  </a:lnTo>
                  <a:lnTo>
                    <a:pt x="36575" y="25907"/>
                  </a:lnTo>
                  <a:lnTo>
                    <a:pt x="36575" y="27431"/>
                  </a:lnTo>
                  <a:lnTo>
                    <a:pt x="35051" y="25907"/>
                  </a:lnTo>
                  <a:lnTo>
                    <a:pt x="34544" y="25738"/>
                  </a:lnTo>
                  <a:lnTo>
                    <a:pt x="31394" y="24688"/>
                  </a:lnTo>
                  <a:lnTo>
                    <a:pt x="31241" y="24638"/>
                  </a:lnTo>
                  <a:lnTo>
                    <a:pt x="30479" y="24383"/>
                  </a:lnTo>
                  <a:lnTo>
                    <a:pt x="30479" y="18287"/>
                  </a:lnTo>
                  <a:lnTo>
                    <a:pt x="23404" y="21118"/>
                  </a:lnTo>
                  <a:lnTo>
                    <a:pt x="21336" y="24383"/>
                  </a:lnTo>
                  <a:lnTo>
                    <a:pt x="18287" y="30479"/>
                  </a:lnTo>
                  <a:lnTo>
                    <a:pt x="18287" y="27431"/>
                  </a:lnTo>
                  <a:lnTo>
                    <a:pt x="19812" y="9143"/>
                  </a:lnTo>
                  <a:lnTo>
                    <a:pt x="16763" y="10667"/>
                  </a:lnTo>
                  <a:lnTo>
                    <a:pt x="15239" y="12191"/>
                  </a:lnTo>
                  <a:lnTo>
                    <a:pt x="12191" y="15239"/>
                  </a:lnTo>
                  <a:lnTo>
                    <a:pt x="9144" y="18287"/>
                  </a:lnTo>
                  <a:lnTo>
                    <a:pt x="10667" y="45719"/>
                  </a:lnTo>
                  <a:lnTo>
                    <a:pt x="9144" y="42671"/>
                  </a:lnTo>
                  <a:lnTo>
                    <a:pt x="7620" y="39624"/>
                  </a:lnTo>
                  <a:lnTo>
                    <a:pt x="7620" y="38100"/>
                  </a:lnTo>
                  <a:lnTo>
                    <a:pt x="6096" y="32003"/>
                  </a:lnTo>
                  <a:lnTo>
                    <a:pt x="6096" y="30479"/>
                  </a:lnTo>
                  <a:lnTo>
                    <a:pt x="7620" y="38100"/>
                  </a:lnTo>
                  <a:lnTo>
                    <a:pt x="9144" y="42671"/>
                  </a:lnTo>
                  <a:lnTo>
                    <a:pt x="9144" y="7619"/>
                  </a:lnTo>
                  <a:lnTo>
                    <a:pt x="7620" y="10667"/>
                  </a:lnTo>
                  <a:lnTo>
                    <a:pt x="7620" y="25907"/>
                  </a:lnTo>
                  <a:lnTo>
                    <a:pt x="6096" y="27431"/>
                  </a:lnTo>
                  <a:lnTo>
                    <a:pt x="6096" y="12191"/>
                  </a:lnTo>
                  <a:lnTo>
                    <a:pt x="6096" y="35051"/>
                  </a:lnTo>
                  <a:lnTo>
                    <a:pt x="7620" y="53339"/>
                  </a:lnTo>
                  <a:lnTo>
                    <a:pt x="9144" y="54863"/>
                  </a:lnTo>
                  <a:lnTo>
                    <a:pt x="12191" y="56387"/>
                  </a:lnTo>
                  <a:lnTo>
                    <a:pt x="12191" y="48767"/>
                  </a:lnTo>
                  <a:lnTo>
                    <a:pt x="13715" y="50291"/>
                  </a:lnTo>
                  <a:lnTo>
                    <a:pt x="16763" y="51815"/>
                  </a:lnTo>
                  <a:lnTo>
                    <a:pt x="18287" y="35051"/>
                  </a:lnTo>
                  <a:lnTo>
                    <a:pt x="18287" y="33527"/>
                  </a:lnTo>
                  <a:lnTo>
                    <a:pt x="19812" y="36575"/>
                  </a:lnTo>
                  <a:lnTo>
                    <a:pt x="21336" y="39624"/>
                  </a:lnTo>
                  <a:lnTo>
                    <a:pt x="22860" y="41148"/>
                  </a:lnTo>
                  <a:lnTo>
                    <a:pt x="25908" y="56387"/>
                  </a:lnTo>
                  <a:lnTo>
                    <a:pt x="24384" y="42671"/>
                  </a:lnTo>
                  <a:lnTo>
                    <a:pt x="23404" y="41365"/>
                  </a:lnTo>
                  <a:lnTo>
                    <a:pt x="24384" y="27431"/>
                  </a:lnTo>
                  <a:lnTo>
                    <a:pt x="24384" y="32003"/>
                  </a:lnTo>
                  <a:lnTo>
                    <a:pt x="25908" y="35051"/>
                  </a:lnTo>
                  <a:lnTo>
                    <a:pt x="27432" y="36575"/>
                  </a:lnTo>
                  <a:lnTo>
                    <a:pt x="28955" y="38100"/>
                  </a:lnTo>
                  <a:lnTo>
                    <a:pt x="24384" y="33527"/>
                  </a:lnTo>
                  <a:lnTo>
                    <a:pt x="24384" y="35051"/>
                  </a:lnTo>
                  <a:lnTo>
                    <a:pt x="30479" y="44195"/>
                  </a:lnTo>
                  <a:lnTo>
                    <a:pt x="27432" y="38100"/>
                  </a:lnTo>
                  <a:lnTo>
                    <a:pt x="30479" y="44195"/>
                  </a:lnTo>
                  <a:lnTo>
                    <a:pt x="27432" y="44195"/>
                  </a:lnTo>
                  <a:lnTo>
                    <a:pt x="27432" y="56387"/>
                  </a:lnTo>
                  <a:lnTo>
                    <a:pt x="32003" y="56387"/>
                  </a:lnTo>
                  <a:lnTo>
                    <a:pt x="35051" y="62483"/>
                  </a:lnTo>
                  <a:lnTo>
                    <a:pt x="39624" y="60959"/>
                  </a:lnTo>
                  <a:lnTo>
                    <a:pt x="35051" y="56387"/>
                  </a:lnTo>
                  <a:lnTo>
                    <a:pt x="32003" y="44195"/>
                  </a:lnTo>
                  <a:lnTo>
                    <a:pt x="30479" y="38100"/>
                  </a:lnTo>
                  <a:lnTo>
                    <a:pt x="31242" y="37718"/>
                  </a:lnTo>
                  <a:lnTo>
                    <a:pt x="26924" y="35560"/>
                  </a:lnTo>
                  <a:lnTo>
                    <a:pt x="24764" y="31241"/>
                  </a:lnTo>
                  <a:lnTo>
                    <a:pt x="24384" y="30479"/>
                  </a:lnTo>
                  <a:lnTo>
                    <a:pt x="25908" y="27431"/>
                  </a:lnTo>
                  <a:lnTo>
                    <a:pt x="27432" y="25907"/>
                  </a:lnTo>
                  <a:lnTo>
                    <a:pt x="27812" y="25908"/>
                  </a:lnTo>
                  <a:lnTo>
                    <a:pt x="27127" y="26822"/>
                  </a:lnTo>
                  <a:lnTo>
                    <a:pt x="28956" y="25907"/>
                  </a:lnTo>
                  <a:lnTo>
                    <a:pt x="27940" y="25738"/>
                  </a:lnTo>
                  <a:lnTo>
                    <a:pt x="28955" y="24383"/>
                  </a:lnTo>
                  <a:lnTo>
                    <a:pt x="31089" y="24688"/>
                  </a:lnTo>
                  <a:lnTo>
                    <a:pt x="31241" y="24765"/>
                  </a:lnTo>
                  <a:lnTo>
                    <a:pt x="33528" y="25907"/>
                  </a:lnTo>
                  <a:lnTo>
                    <a:pt x="34671" y="25907"/>
                  </a:lnTo>
                  <a:lnTo>
                    <a:pt x="35356" y="26822"/>
                  </a:lnTo>
                  <a:lnTo>
                    <a:pt x="37528" y="29717"/>
                  </a:lnTo>
                  <a:lnTo>
                    <a:pt x="38100" y="30479"/>
                  </a:lnTo>
                  <a:lnTo>
                    <a:pt x="39624" y="41147"/>
                  </a:lnTo>
                  <a:lnTo>
                    <a:pt x="42018" y="25037"/>
                  </a:lnTo>
                  <a:lnTo>
                    <a:pt x="42672" y="25907"/>
                  </a:lnTo>
                  <a:close/>
                </a:path>
                <a:path w="62484" h="62483">
                  <a:moveTo>
                    <a:pt x="35356" y="26822"/>
                  </a:moveTo>
                  <a:lnTo>
                    <a:pt x="34671" y="25907"/>
                  </a:lnTo>
                  <a:lnTo>
                    <a:pt x="33528" y="25907"/>
                  </a:lnTo>
                  <a:lnTo>
                    <a:pt x="35356" y="26822"/>
                  </a:lnTo>
                  <a:close/>
                </a:path>
                <a:path w="62484" h="62483">
                  <a:moveTo>
                    <a:pt x="28955" y="38100"/>
                  </a:moveTo>
                  <a:lnTo>
                    <a:pt x="27432" y="36575"/>
                  </a:lnTo>
                  <a:lnTo>
                    <a:pt x="25908" y="35051"/>
                  </a:lnTo>
                  <a:lnTo>
                    <a:pt x="28955" y="38100"/>
                  </a:lnTo>
                  <a:close/>
                </a:path>
              </a:pathLst>
            </a:custGeom>
            <a:solidFill>
              <a:srgbClr val="000000"/>
            </a:solidFill>
          </p:spPr>
          <p:txBody>
            <a:bodyPr wrap="square" lIns="0" tIns="0" rIns="0" bIns="0" rtlCol="0">
              <a:noAutofit/>
            </a:bodyPr>
            <a:lstStyle/>
            <a:p>
              <a:endParaRPr/>
            </a:p>
          </p:txBody>
        </p:sp>
        <p:sp>
          <p:nvSpPr>
            <p:cNvPr id="189" name="object 189"/>
            <p:cNvSpPr/>
            <p:nvPr/>
          </p:nvSpPr>
          <p:spPr>
            <a:xfrm>
              <a:off x="3995928" y="4198620"/>
              <a:ext cx="155448" cy="353568"/>
            </a:xfrm>
            <a:custGeom>
              <a:avLst/>
              <a:gdLst/>
              <a:ahLst/>
              <a:cxnLst/>
              <a:rect l="l" t="t" r="r" b="b"/>
              <a:pathLst>
                <a:path w="155448" h="353568">
                  <a:moveTo>
                    <a:pt x="153924" y="341375"/>
                  </a:moveTo>
                  <a:lnTo>
                    <a:pt x="152400" y="332231"/>
                  </a:lnTo>
                  <a:lnTo>
                    <a:pt x="150875" y="330707"/>
                  </a:lnTo>
                  <a:lnTo>
                    <a:pt x="147827" y="323087"/>
                  </a:lnTo>
                  <a:lnTo>
                    <a:pt x="143256" y="313943"/>
                  </a:lnTo>
                  <a:lnTo>
                    <a:pt x="137160" y="304799"/>
                  </a:lnTo>
                  <a:lnTo>
                    <a:pt x="131063" y="297179"/>
                  </a:lnTo>
                  <a:lnTo>
                    <a:pt x="117348" y="284987"/>
                  </a:lnTo>
                  <a:lnTo>
                    <a:pt x="103632" y="271271"/>
                  </a:lnTo>
                  <a:lnTo>
                    <a:pt x="91439" y="259079"/>
                  </a:lnTo>
                  <a:lnTo>
                    <a:pt x="86868" y="254507"/>
                  </a:lnTo>
                  <a:lnTo>
                    <a:pt x="82296" y="248411"/>
                  </a:lnTo>
                  <a:lnTo>
                    <a:pt x="79248" y="242315"/>
                  </a:lnTo>
                  <a:lnTo>
                    <a:pt x="77724" y="236219"/>
                  </a:lnTo>
                  <a:lnTo>
                    <a:pt x="76200" y="230123"/>
                  </a:lnTo>
                  <a:lnTo>
                    <a:pt x="73151" y="222503"/>
                  </a:lnTo>
                  <a:lnTo>
                    <a:pt x="71627" y="205739"/>
                  </a:lnTo>
                  <a:lnTo>
                    <a:pt x="70104" y="188975"/>
                  </a:lnTo>
                  <a:lnTo>
                    <a:pt x="70104" y="150875"/>
                  </a:lnTo>
                  <a:lnTo>
                    <a:pt x="68580" y="131063"/>
                  </a:lnTo>
                  <a:lnTo>
                    <a:pt x="65532" y="111251"/>
                  </a:lnTo>
                  <a:lnTo>
                    <a:pt x="64008" y="100583"/>
                  </a:lnTo>
                  <a:lnTo>
                    <a:pt x="62484" y="89915"/>
                  </a:lnTo>
                  <a:lnTo>
                    <a:pt x="59436" y="80771"/>
                  </a:lnTo>
                  <a:lnTo>
                    <a:pt x="57912" y="73151"/>
                  </a:lnTo>
                  <a:lnTo>
                    <a:pt x="53339" y="59435"/>
                  </a:lnTo>
                  <a:lnTo>
                    <a:pt x="50292" y="45719"/>
                  </a:lnTo>
                  <a:lnTo>
                    <a:pt x="45720" y="35051"/>
                  </a:lnTo>
                  <a:lnTo>
                    <a:pt x="44196" y="25907"/>
                  </a:lnTo>
                  <a:lnTo>
                    <a:pt x="41148" y="16763"/>
                  </a:lnTo>
                  <a:lnTo>
                    <a:pt x="38100" y="7619"/>
                  </a:lnTo>
                  <a:lnTo>
                    <a:pt x="35051" y="0"/>
                  </a:lnTo>
                  <a:lnTo>
                    <a:pt x="0" y="10667"/>
                  </a:lnTo>
                  <a:lnTo>
                    <a:pt x="1524" y="19811"/>
                  </a:lnTo>
                  <a:lnTo>
                    <a:pt x="4572" y="27431"/>
                  </a:lnTo>
                  <a:lnTo>
                    <a:pt x="7620" y="36575"/>
                  </a:lnTo>
                  <a:lnTo>
                    <a:pt x="9144" y="45719"/>
                  </a:lnTo>
                  <a:lnTo>
                    <a:pt x="13716" y="56387"/>
                  </a:lnTo>
                  <a:lnTo>
                    <a:pt x="16763" y="70103"/>
                  </a:lnTo>
                  <a:lnTo>
                    <a:pt x="19812" y="83819"/>
                  </a:lnTo>
                  <a:lnTo>
                    <a:pt x="22860" y="91439"/>
                  </a:lnTo>
                  <a:lnTo>
                    <a:pt x="24384" y="99059"/>
                  </a:lnTo>
                  <a:lnTo>
                    <a:pt x="27432" y="106679"/>
                  </a:lnTo>
                  <a:lnTo>
                    <a:pt x="28956" y="115823"/>
                  </a:lnTo>
                  <a:lnTo>
                    <a:pt x="30480" y="132587"/>
                  </a:lnTo>
                  <a:lnTo>
                    <a:pt x="32004" y="152399"/>
                  </a:lnTo>
                  <a:lnTo>
                    <a:pt x="32004" y="192023"/>
                  </a:lnTo>
                  <a:lnTo>
                    <a:pt x="33527" y="211835"/>
                  </a:lnTo>
                  <a:lnTo>
                    <a:pt x="36575" y="231647"/>
                  </a:lnTo>
                  <a:lnTo>
                    <a:pt x="39624" y="240791"/>
                  </a:lnTo>
                  <a:lnTo>
                    <a:pt x="42672" y="251459"/>
                  </a:lnTo>
                  <a:lnTo>
                    <a:pt x="47244" y="260603"/>
                  </a:lnTo>
                  <a:lnTo>
                    <a:pt x="51816" y="271271"/>
                  </a:lnTo>
                  <a:lnTo>
                    <a:pt x="57912" y="278891"/>
                  </a:lnTo>
                  <a:lnTo>
                    <a:pt x="65532" y="286511"/>
                  </a:lnTo>
                  <a:lnTo>
                    <a:pt x="77724" y="300227"/>
                  </a:lnTo>
                  <a:lnTo>
                    <a:pt x="89916" y="310895"/>
                  </a:lnTo>
                  <a:lnTo>
                    <a:pt x="102108" y="323087"/>
                  </a:lnTo>
                  <a:lnTo>
                    <a:pt x="106680" y="327659"/>
                  </a:lnTo>
                  <a:lnTo>
                    <a:pt x="109727" y="332231"/>
                  </a:lnTo>
                  <a:lnTo>
                    <a:pt x="112775" y="336803"/>
                  </a:lnTo>
                  <a:lnTo>
                    <a:pt x="115824" y="344423"/>
                  </a:lnTo>
                  <a:lnTo>
                    <a:pt x="114300" y="341375"/>
                  </a:lnTo>
                  <a:lnTo>
                    <a:pt x="117348" y="348995"/>
                  </a:lnTo>
                  <a:lnTo>
                    <a:pt x="115824" y="345947"/>
                  </a:lnTo>
                  <a:lnTo>
                    <a:pt x="117348" y="353567"/>
                  </a:lnTo>
                  <a:lnTo>
                    <a:pt x="155448" y="352043"/>
                  </a:lnTo>
                  <a:lnTo>
                    <a:pt x="153924" y="344423"/>
                  </a:lnTo>
                  <a:lnTo>
                    <a:pt x="153924" y="341375"/>
                  </a:lnTo>
                  <a:close/>
                </a:path>
              </a:pathLst>
            </a:custGeom>
            <a:solidFill>
              <a:srgbClr val="FF0000"/>
            </a:solidFill>
          </p:spPr>
          <p:txBody>
            <a:bodyPr wrap="square" lIns="0" tIns="0" rIns="0" bIns="0" rtlCol="0">
              <a:noAutofit/>
            </a:bodyPr>
            <a:lstStyle/>
            <a:p>
              <a:endParaRPr/>
            </a:p>
          </p:txBody>
        </p:sp>
        <p:sp>
          <p:nvSpPr>
            <p:cNvPr id="190" name="object 190"/>
            <p:cNvSpPr/>
            <p:nvPr/>
          </p:nvSpPr>
          <p:spPr>
            <a:xfrm>
              <a:off x="3343655" y="4137659"/>
              <a:ext cx="664464" cy="80771"/>
            </a:xfrm>
            <a:custGeom>
              <a:avLst/>
              <a:gdLst/>
              <a:ahLst/>
              <a:cxnLst/>
              <a:rect l="l" t="t" r="r" b="b"/>
              <a:pathLst>
                <a:path w="664464" h="80772">
                  <a:moveTo>
                    <a:pt x="646176" y="0"/>
                  </a:moveTo>
                  <a:lnTo>
                    <a:pt x="627888" y="0"/>
                  </a:lnTo>
                  <a:lnTo>
                    <a:pt x="626364" y="12192"/>
                  </a:lnTo>
                  <a:lnTo>
                    <a:pt x="621792" y="38100"/>
                  </a:lnTo>
                  <a:lnTo>
                    <a:pt x="637032" y="38100"/>
                  </a:lnTo>
                  <a:lnTo>
                    <a:pt x="627888" y="32004"/>
                  </a:lnTo>
                  <a:lnTo>
                    <a:pt x="626364" y="13716"/>
                  </a:lnTo>
                  <a:lnTo>
                    <a:pt x="659892" y="30480"/>
                  </a:lnTo>
                  <a:lnTo>
                    <a:pt x="661416" y="28956"/>
                  </a:lnTo>
                  <a:lnTo>
                    <a:pt x="664464" y="22860"/>
                  </a:lnTo>
                  <a:lnTo>
                    <a:pt x="662940" y="15240"/>
                  </a:lnTo>
                  <a:lnTo>
                    <a:pt x="658368" y="9144"/>
                  </a:lnTo>
                  <a:lnTo>
                    <a:pt x="658368" y="7620"/>
                  </a:lnTo>
                  <a:lnTo>
                    <a:pt x="655320" y="4572"/>
                  </a:lnTo>
                  <a:lnTo>
                    <a:pt x="652272" y="3048"/>
                  </a:lnTo>
                  <a:lnTo>
                    <a:pt x="649224" y="1524"/>
                  </a:lnTo>
                  <a:lnTo>
                    <a:pt x="646176" y="1524"/>
                  </a:lnTo>
                  <a:lnTo>
                    <a:pt x="646176" y="0"/>
                  </a:lnTo>
                  <a:close/>
                </a:path>
                <a:path w="664464" h="80772">
                  <a:moveTo>
                    <a:pt x="626364" y="12192"/>
                  </a:moveTo>
                  <a:lnTo>
                    <a:pt x="627888" y="0"/>
                  </a:lnTo>
                  <a:lnTo>
                    <a:pt x="620268" y="0"/>
                  </a:lnTo>
                  <a:lnTo>
                    <a:pt x="612648" y="1524"/>
                  </a:lnTo>
                  <a:lnTo>
                    <a:pt x="536448" y="1524"/>
                  </a:lnTo>
                  <a:lnTo>
                    <a:pt x="519684" y="0"/>
                  </a:lnTo>
                  <a:lnTo>
                    <a:pt x="499872" y="-1523"/>
                  </a:lnTo>
                  <a:lnTo>
                    <a:pt x="480060" y="-3047"/>
                  </a:lnTo>
                  <a:lnTo>
                    <a:pt x="457200" y="-4571"/>
                  </a:lnTo>
                  <a:lnTo>
                    <a:pt x="434340" y="-7619"/>
                  </a:lnTo>
                  <a:lnTo>
                    <a:pt x="408432" y="-9143"/>
                  </a:lnTo>
                  <a:lnTo>
                    <a:pt x="382524" y="-12191"/>
                  </a:lnTo>
                  <a:lnTo>
                    <a:pt x="353568" y="-15239"/>
                  </a:lnTo>
                  <a:lnTo>
                    <a:pt x="324612" y="-18287"/>
                  </a:lnTo>
                  <a:lnTo>
                    <a:pt x="294132" y="-21335"/>
                  </a:lnTo>
                  <a:lnTo>
                    <a:pt x="262128" y="-25907"/>
                  </a:lnTo>
                  <a:lnTo>
                    <a:pt x="228600" y="-28955"/>
                  </a:lnTo>
                  <a:lnTo>
                    <a:pt x="193548" y="-32003"/>
                  </a:lnTo>
                  <a:lnTo>
                    <a:pt x="156972" y="-35051"/>
                  </a:lnTo>
                  <a:lnTo>
                    <a:pt x="120396" y="-36575"/>
                  </a:lnTo>
                  <a:lnTo>
                    <a:pt x="80772" y="-39623"/>
                  </a:lnTo>
                  <a:lnTo>
                    <a:pt x="41148" y="-41147"/>
                  </a:lnTo>
                  <a:lnTo>
                    <a:pt x="1524" y="-42671"/>
                  </a:lnTo>
                  <a:lnTo>
                    <a:pt x="0" y="-4571"/>
                  </a:lnTo>
                  <a:lnTo>
                    <a:pt x="39624" y="-3047"/>
                  </a:lnTo>
                  <a:lnTo>
                    <a:pt x="79248" y="-1523"/>
                  </a:lnTo>
                  <a:lnTo>
                    <a:pt x="117348" y="1524"/>
                  </a:lnTo>
                  <a:lnTo>
                    <a:pt x="153924" y="3048"/>
                  </a:lnTo>
                  <a:lnTo>
                    <a:pt x="190500" y="6096"/>
                  </a:lnTo>
                  <a:lnTo>
                    <a:pt x="224028" y="9144"/>
                  </a:lnTo>
                  <a:lnTo>
                    <a:pt x="257556" y="12192"/>
                  </a:lnTo>
                  <a:lnTo>
                    <a:pt x="289560" y="15240"/>
                  </a:lnTo>
                  <a:lnTo>
                    <a:pt x="320040" y="19812"/>
                  </a:lnTo>
                  <a:lnTo>
                    <a:pt x="350520" y="22860"/>
                  </a:lnTo>
                  <a:lnTo>
                    <a:pt x="377952" y="25908"/>
                  </a:lnTo>
                  <a:lnTo>
                    <a:pt x="403860" y="28956"/>
                  </a:lnTo>
                  <a:lnTo>
                    <a:pt x="429768" y="30480"/>
                  </a:lnTo>
                  <a:lnTo>
                    <a:pt x="454152" y="33528"/>
                  </a:lnTo>
                  <a:lnTo>
                    <a:pt x="475488" y="35052"/>
                  </a:lnTo>
                  <a:lnTo>
                    <a:pt x="496824" y="36576"/>
                  </a:lnTo>
                  <a:lnTo>
                    <a:pt x="516636" y="38100"/>
                  </a:lnTo>
                  <a:lnTo>
                    <a:pt x="534924" y="39624"/>
                  </a:lnTo>
                  <a:lnTo>
                    <a:pt x="614172" y="39624"/>
                  </a:lnTo>
                  <a:lnTo>
                    <a:pt x="621792" y="38100"/>
                  </a:lnTo>
                  <a:lnTo>
                    <a:pt x="626364" y="12192"/>
                  </a:lnTo>
                  <a:close/>
                </a:path>
              </a:pathLst>
            </a:custGeom>
            <a:solidFill>
              <a:srgbClr val="FF0000"/>
            </a:solidFill>
          </p:spPr>
          <p:txBody>
            <a:bodyPr wrap="square" lIns="0" tIns="0" rIns="0" bIns="0" rtlCol="0">
              <a:noAutofit/>
            </a:bodyPr>
            <a:lstStyle/>
            <a:p>
              <a:endParaRPr/>
            </a:p>
          </p:txBody>
        </p:sp>
        <p:sp>
          <p:nvSpPr>
            <p:cNvPr id="191" name="object 191"/>
            <p:cNvSpPr/>
            <p:nvPr/>
          </p:nvSpPr>
          <p:spPr>
            <a:xfrm>
              <a:off x="4024884" y="4604004"/>
              <a:ext cx="144779" cy="413004"/>
            </a:xfrm>
            <a:custGeom>
              <a:avLst/>
              <a:gdLst/>
              <a:ahLst/>
              <a:cxnLst/>
              <a:rect l="l" t="t" r="r" b="b"/>
              <a:pathLst>
                <a:path w="144779" h="413003">
                  <a:moveTo>
                    <a:pt x="114300" y="198119"/>
                  </a:moveTo>
                  <a:lnTo>
                    <a:pt x="115824" y="175260"/>
                  </a:lnTo>
                  <a:lnTo>
                    <a:pt x="115824" y="153924"/>
                  </a:lnTo>
                  <a:lnTo>
                    <a:pt x="117348" y="132587"/>
                  </a:lnTo>
                  <a:lnTo>
                    <a:pt x="121919" y="112775"/>
                  </a:lnTo>
                  <a:lnTo>
                    <a:pt x="123443" y="103631"/>
                  </a:lnTo>
                  <a:lnTo>
                    <a:pt x="124967" y="92963"/>
                  </a:lnTo>
                  <a:lnTo>
                    <a:pt x="126491" y="85343"/>
                  </a:lnTo>
                  <a:lnTo>
                    <a:pt x="129539" y="76200"/>
                  </a:lnTo>
                  <a:lnTo>
                    <a:pt x="132587" y="62484"/>
                  </a:lnTo>
                  <a:lnTo>
                    <a:pt x="134112" y="48768"/>
                  </a:lnTo>
                  <a:lnTo>
                    <a:pt x="137160" y="38100"/>
                  </a:lnTo>
                  <a:lnTo>
                    <a:pt x="140207" y="27431"/>
                  </a:lnTo>
                  <a:lnTo>
                    <a:pt x="141731" y="18287"/>
                  </a:lnTo>
                  <a:lnTo>
                    <a:pt x="144779" y="9143"/>
                  </a:lnTo>
                  <a:lnTo>
                    <a:pt x="106679" y="0"/>
                  </a:lnTo>
                  <a:lnTo>
                    <a:pt x="105155" y="9143"/>
                  </a:lnTo>
                  <a:lnTo>
                    <a:pt x="102107" y="18287"/>
                  </a:lnTo>
                  <a:lnTo>
                    <a:pt x="100583" y="28956"/>
                  </a:lnTo>
                  <a:lnTo>
                    <a:pt x="97536" y="41148"/>
                  </a:lnTo>
                  <a:lnTo>
                    <a:pt x="94487" y="53339"/>
                  </a:lnTo>
                  <a:lnTo>
                    <a:pt x="91439" y="68580"/>
                  </a:lnTo>
                  <a:lnTo>
                    <a:pt x="89915" y="76200"/>
                  </a:lnTo>
                  <a:lnTo>
                    <a:pt x="88391" y="85343"/>
                  </a:lnTo>
                  <a:lnTo>
                    <a:pt x="85343" y="94487"/>
                  </a:lnTo>
                  <a:lnTo>
                    <a:pt x="83819" y="106680"/>
                  </a:lnTo>
                  <a:lnTo>
                    <a:pt x="80771" y="129539"/>
                  </a:lnTo>
                  <a:lnTo>
                    <a:pt x="77724" y="152400"/>
                  </a:lnTo>
                  <a:lnTo>
                    <a:pt x="77724" y="175260"/>
                  </a:lnTo>
                  <a:lnTo>
                    <a:pt x="76200" y="198119"/>
                  </a:lnTo>
                  <a:lnTo>
                    <a:pt x="76200" y="219456"/>
                  </a:lnTo>
                  <a:lnTo>
                    <a:pt x="74675" y="240792"/>
                  </a:lnTo>
                  <a:lnTo>
                    <a:pt x="73151" y="260604"/>
                  </a:lnTo>
                  <a:lnTo>
                    <a:pt x="71627" y="269748"/>
                  </a:lnTo>
                  <a:lnTo>
                    <a:pt x="70103" y="277368"/>
                  </a:lnTo>
                  <a:lnTo>
                    <a:pt x="67055" y="284988"/>
                  </a:lnTo>
                  <a:lnTo>
                    <a:pt x="64007" y="292607"/>
                  </a:lnTo>
                  <a:lnTo>
                    <a:pt x="59436" y="300228"/>
                  </a:lnTo>
                  <a:lnTo>
                    <a:pt x="56387" y="306324"/>
                  </a:lnTo>
                  <a:lnTo>
                    <a:pt x="44195" y="320039"/>
                  </a:lnTo>
                  <a:lnTo>
                    <a:pt x="32003" y="335280"/>
                  </a:lnTo>
                  <a:lnTo>
                    <a:pt x="21336" y="352044"/>
                  </a:lnTo>
                  <a:lnTo>
                    <a:pt x="15239" y="359663"/>
                  </a:lnTo>
                  <a:lnTo>
                    <a:pt x="10667" y="368807"/>
                  </a:lnTo>
                  <a:lnTo>
                    <a:pt x="6095" y="379475"/>
                  </a:lnTo>
                  <a:lnTo>
                    <a:pt x="3048" y="390144"/>
                  </a:lnTo>
                  <a:lnTo>
                    <a:pt x="0" y="402336"/>
                  </a:lnTo>
                  <a:lnTo>
                    <a:pt x="0" y="411480"/>
                  </a:lnTo>
                  <a:lnTo>
                    <a:pt x="38100" y="413004"/>
                  </a:lnTo>
                  <a:lnTo>
                    <a:pt x="38100" y="403860"/>
                  </a:lnTo>
                  <a:lnTo>
                    <a:pt x="39624" y="396239"/>
                  </a:lnTo>
                  <a:lnTo>
                    <a:pt x="42671" y="390144"/>
                  </a:lnTo>
                  <a:lnTo>
                    <a:pt x="44195" y="384048"/>
                  </a:lnTo>
                  <a:lnTo>
                    <a:pt x="48767" y="377951"/>
                  </a:lnTo>
                  <a:lnTo>
                    <a:pt x="53339" y="371856"/>
                  </a:lnTo>
                  <a:lnTo>
                    <a:pt x="62483" y="358139"/>
                  </a:lnTo>
                  <a:lnTo>
                    <a:pt x="74675" y="344424"/>
                  </a:lnTo>
                  <a:lnTo>
                    <a:pt x="86867" y="329184"/>
                  </a:lnTo>
                  <a:lnTo>
                    <a:pt x="91439" y="320039"/>
                  </a:lnTo>
                  <a:lnTo>
                    <a:pt x="97536" y="310895"/>
                  </a:lnTo>
                  <a:lnTo>
                    <a:pt x="102107" y="300228"/>
                  </a:lnTo>
                  <a:lnTo>
                    <a:pt x="105155" y="289560"/>
                  </a:lnTo>
                  <a:lnTo>
                    <a:pt x="108203" y="278892"/>
                  </a:lnTo>
                  <a:lnTo>
                    <a:pt x="111251" y="268224"/>
                  </a:lnTo>
                  <a:lnTo>
                    <a:pt x="112775" y="245363"/>
                  </a:lnTo>
                  <a:lnTo>
                    <a:pt x="114300" y="222504"/>
                  </a:lnTo>
                  <a:lnTo>
                    <a:pt x="114300" y="198119"/>
                  </a:lnTo>
                  <a:close/>
                </a:path>
              </a:pathLst>
            </a:custGeom>
            <a:solidFill>
              <a:srgbClr val="FF0000"/>
            </a:solidFill>
          </p:spPr>
          <p:txBody>
            <a:bodyPr wrap="square" lIns="0" tIns="0" rIns="0" bIns="0" rtlCol="0">
              <a:noAutofit/>
            </a:bodyPr>
            <a:lstStyle/>
            <a:p>
              <a:endParaRPr/>
            </a:p>
          </p:txBody>
        </p:sp>
        <p:sp>
          <p:nvSpPr>
            <p:cNvPr id="192" name="object 192"/>
            <p:cNvSpPr/>
            <p:nvPr/>
          </p:nvSpPr>
          <p:spPr>
            <a:xfrm>
              <a:off x="1655064" y="3831335"/>
              <a:ext cx="100584" cy="451104"/>
            </a:xfrm>
            <a:custGeom>
              <a:avLst/>
              <a:gdLst/>
              <a:ahLst/>
              <a:cxnLst/>
              <a:rect l="l" t="t" r="r" b="b"/>
              <a:pathLst>
                <a:path w="100584" h="451103">
                  <a:moveTo>
                    <a:pt x="74675" y="182880"/>
                  </a:moveTo>
                  <a:lnTo>
                    <a:pt x="77724" y="166116"/>
                  </a:lnTo>
                  <a:lnTo>
                    <a:pt x="79248" y="150876"/>
                  </a:lnTo>
                  <a:lnTo>
                    <a:pt x="82296" y="135636"/>
                  </a:lnTo>
                  <a:lnTo>
                    <a:pt x="83819" y="121920"/>
                  </a:lnTo>
                  <a:lnTo>
                    <a:pt x="85343" y="108204"/>
                  </a:lnTo>
                  <a:lnTo>
                    <a:pt x="85343" y="96012"/>
                  </a:lnTo>
                  <a:lnTo>
                    <a:pt x="86868" y="88392"/>
                  </a:lnTo>
                  <a:lnTo>
                    <a:pt x="88392" y="79248"/>
                  </a:lnTo>
                  <a:lnTo>
                    <a:pt x="89916" y="70104"/>
                  </a:lnTo>
                  <a:lnTo>
                    <a:pt x="89916" y="62484"/>
                  </a:lnTo>
                  <a:lnTo>
                    <a:pt x="91440" y="56388"/>
                  </a:lnTo>
                  <a:lnTo>
                    <a:pt x="92963" y="50292"/>
                  </a:lnTo>
                  <a:lnTo>
                    <a:pt x="92963" y="44196"/>
                  </a:lnTo>
                  <a:lnTo>
                    <a:pt x="96012" y="35052"/>
                  </a:lnTo>
                  <a:lnTo>
                    <a:pt x="97536" y="27432"/>
                  </a:lnTo>
                  <a:lnTo>
                    <a:pt x="99060" y="19812"/>
                  </a:lnTo>
                  <a:lnTo>
                    <a:pt x="100584" y="13716"/>
                  </a:lnTo>
                  <a:lnTo>
                    <a:pt x="100584" y="7620"/>
                  </a:lnTo>
                  <a:lnTo>
                    <a:pt x="64008" y="0"/>
                  </a:lnTo>
                  <a:lnTo>
                    <a:pt x="62484" y="6096"/>
                  </a:lnTo>
                  <a:lnTo>
                    <a:pt x="60960" y="12192"/>
                  </a:lnTo>
                  <a:lnTo>
                    <a:pt x="59436" y="19812"/>
                  </a:lnTo>
                  <a:lnTo>
                    <a:pt x="57912" y="27432"/>
                  </a:lnTo>
                  <a:lnTo>
                    <a:pt x="56387" y="36576"/>
                  </a:lnTo>
                  <a:lnTo>
                    <a:pt x="54863" y="42672"/>
                  </a:lnTo>
                  <a:lnTo>
                    <a:pt x="53340" y="48768"/>
                  </a:lnTo>
                  <a:lnTo>
                    <a:pt x="53340" y="56388"/>
                  </a:lnTo>
                  <a:lnTo>
                    <a:pt x="51816" y="64008"/>
                  </a:lnTo>
                  <a:lnTo>
                    <a:pt x="50292" y="73152"/>
                  </a:lnTo>
                  <a:lnTo>
                    <a:pt x="48768" y="82296"/>
                  </a:lnTo>
                  <a:lnTo>
                    <a:pt x="48768" y="92964"/>
                  </a:lnTo>
                  <a:lnTo>
                    <a:pt x="47243" y="103632"/>
                  </a:lnTo>
                  <a:lnTo>
                    <a:pt x="45719" y="117348"/>
                  </a:lnTo>
                  <a:lnTo>
                    <a:pt x="44196" y="131064"/>
                  </a:lnTo>
                  <a:lnTo>
                    <a:pt x="42672" y="146304"/>
                  </a:lnTo>
                  <a:lnTo>
                    <a:pt x="39624" y="161544"/>
                  </a:lnTo>
                  <a:lnTo>
                    <a:pt x="38100" y="178308"/>
                  </a:lnTo>
                  <a:lnTo>
                    <a:pt x="35052" y="195072"/>
                  </a:lnTo>
                  <a:lnTo>
                    <a:pt x="30480" y="230124"/>
                  </a:lnTo>
                  <a:lnTo>
                    <a:pt x="27431" y="246888"/>
                  </a:lnTo>
                  <a:lnTo>
                    <a:pt x="25908" y="265176"/>
                  </a:lnTo>
                  <a:lnTo>
                    <a:pt x="24384" y="280416"/>
                  </a:lnTo>
                  <a:lnTo>
                    <a:pt x="21336" y="295656"/>
                  </a:lnTo>
                  <a:lnTo>
                    <a:pt x="19812" y="309372"/>
                  </a:lnTo>
                  <a:lnTo>
                    <a:pt x="18287" y="323088"/>
                  </a:lnTo>
                  <a:lnTo>
                    <a:pt x="18287" y="329184"/>
                  </a:lnTo>
                  <a:lnTo>
                    <a:pt x="16763" y="335280"/>
                  </a:lnTo>
                  <a:lnTo>
                    <a:pt x="15240" y="345948"/>
                  </a:lnTo>
                  <a:lnTo>
                    <a:pt x="13716" y="353568"/>
                  </a:lnTo>
                  <a:lnTo>
                    <a:pt x="12192" y="361188"/>
                  </a:lnTo>
                  <a:lnTo>
                    <a:pt x="10668" y="367284"/>
                  </a:lnTo>
                  <a:lnTo>
                    <a:pt x="9143" y="371856"/>
                  </a:lnTo>
                  <a:lnTo>
                    <a:pt x="6096" y="382524"/>
                  </a:lnTo>
                  <a:lnTo>
                    <a:pt x="4572" y="387096"/>
                  </a:lnTo>
                  <a:lnTo>
                    <a:pt x="4572" y="393192"/>
                  </a:lnTo>
                  <a:lnTo>
                    <a:pt x="3048" y="399288"/>
                  </a:lnTo>
                  <a:lnTo>
                    <a:pt x="1524" y="406908"/>
                  </a:lnTo>
                  <a:lnTo>
                    <a:pt x="1524" y="425196"/>
                  </a:lnTo>
                  <a:lnTo>
                    <a:pt x="0" y="437388"/>
                  </a:lnTo>
                  <a:lnTo>
                    <a:pt x="0" y="451104"/>
                  </a:lnTo>
                  <a:lnTo>
                    <a:pt x="38100" y="451104"/>
                  </a:lnTo>
                  <a:lnTo>
                    <a:pt x="38100" y="437388"/>
                  </a:lnTo>
                  <a:lnTo>
                    <a:pt x="39624" y="426720"/>
                  </a:lnTo>
                  <a:lnTo>
                    <a:pt x="39624" y="405384"/>
                  </a:lnTo>
                  <a:lnTo>
                    <a:pt x="41148" y="400812"/>
                  </a:lnTo>
                  <a:lnTo>
                    <a:pt x="42672" y="396240"/>
                  </a:lnTo>
                  <a:lnTo>
                    <a:pt x="42672" y="391668"/>
                  </a:lnTo>
                  <a:lnTo>
                    <a:pt x="45719" y="382524"/>
                  </a:lnTo>
                  <a:lnTo>
                    <a:pt x="47243" y="376428"/>
                  </a:lnTo>
                  <a:lnTo>
                    <a:pt x="48768" y="368808"/>
                  </a:lnTo>
                  <a:lnTo>
                    <a:pt x="50292" y="361188"/>
                  </a:lnTo>
                  <a:lnTo>
                    <a:pt x="53340" y="352044"/>
                  </a:lnTo>
                  <a:lnTo>
                    <a:pt x="54863" y="339852"/>
                  </a:lnTo>
                  <a:lnTo>
                    <a:pt x="56387" y="333756"/>
                  </a:lnTo>
                  <a:lnTo>
                    <a:pt x="56387" y="326136"/>
                  </a:lnTo>
                  <a:lnTo>
                    <a:pt x="57912" y="313944"/>
                  </a:lnTo>
                  <a:lnTo>
                    <a:pt x="59436" y="300228"/>
                  </a:lnTo>
                  <a:lnTo>
                    <a:pt x="60960" y="284988"/>
                  </a:lnTo>
                  <a:lnTo>
                    <a:pt x="64008" y="269748"/>
                  </a:lnTo>
                  <a:lnTo>
                    <a:pt x="65531" y="252984"/>
                  </a:lnTo>
                  <a:lnTo>
                    <a:pt x="68580" y="236220"/>
                  </a:lnTo>
                  <a:lnTo>
                    <a:pt x="73152" y="201168"/>
                  </a:lnTo>
                  <a:lnTo>
                    <a:pt x="74675" y="182880"/>
                  </a:lnTo>
                  <a:close/>
                </a:path>
              </a:pathLst>
            </a:custGeom>
            <a:solidFill>
              <a:srgbClr val="FF0000"/>
            </a:solidFill>
          </p:spPr>
          <p:txBody>
            <a:bodyPr wrap="square" lIns="0" tIns="0" rIns="0" bIns="0" rtlCol="0">
              <a:noAutofit/>
            </a:bodyPr>
            <a:lstStyle/>
            <a:p>
              <a:endParaRPr/>
            </a:p>
          </p:txBody>
        </p:sp>
        <p:sp>
          <p:nvSpPr>
            <p:cNvPr id="193" name="object 193"/>
            <p:cNvSpPr/>
            <p:nvPr/>
          </p:nvSpPr>
          <p:spPr>
            <a:xfrm>
              <a:off x="1281684" y="4290059"/>
              <a:ext cx="394716" cy="539495"/>
            </a:xfrm>
            <a:custGeom>
              <a:avLst/>
              <a:gdLst/>
              <a:ahLst/>
              <a:cxnLst/>
              <a:rect l="l" t="t" r="r" b="b"/>
              <a:pathLst>
                <a:path w="394716" h="539496">
                  <a:moveTo>
                    <a:pt x="117347" y="431292"/>
                  </a:moveTo>
                  <a:lnTo>
                    <a:pt x="108203" y="382524"/>
                  </a:lnTo>
                  <a:lnTo>
                    <a:pt x="106679" y="441960"/>
                  </a:lnTo>
                  <a:lnTo>
                    <a:pt x="117347" y="431292"/>
                  </a:lnTo>
                  <a:close/>
                </a:path>
                <a:path w="394716" h="539496">
                  <a:moveTo>
                    <a:pt x="45719" y="493776"/>
                  </a:moveTo>
                  <a:lnTo>
                    <a:pt x="44196" y="496824"/>
                  </a:lnTo>
                  <a:lnTo>
                    <a:pt x="45720" y="493775"/>
                  </a:lnTo>
                  <a:lnTo>
                    <a:pt x="47243" y="490728"/>
                  </a:lnTo>
                  <a:lnTo>
                    <a:pt x="45719" y="493776"/>
                  </a:lnTo>
                  <a:close/>
                </a:path>
                <a:path w="394716" h="539496">
                  <a:moveTo>
                    <a:pt x="44196" y="443484"/>
                  </a:moveTo>
                  <a:lnTo>
                    <a:pt x="36575" y="448056"/>
                  </a:lnTo>
                  <a:lnTo>
                    <a:pt x="28956" y="454152"/>
                  </a:lnTo>
                  <a:lnTo>
                    <a:pt x="22859" y="461772"/>
                  </a:lnTo>
                  <a:lnTo>
                    <a:pt x="15240" y="470916"/>
                  </a:lnTo>
                  <a:lnTo>
                    <a:pt x="13715" y="472440"/>
                  </a:lnTo>
                  <a:lnTo>
                    <a:pt x="9143" y="481584"/>
                  </a:lnTo>
                  <a:lnTo>
                    <a:pt x="7619" y="483108"/>
                  </a:lnTo>
                  <a:lnTo>
                    <a:pt x="4571" y="492252"/>
                  </a:lnTo>
                  <a:lnTo>
                    <a:pt x="4571" y="495300"/>
                  </a:lnTo>
                  <a:lnTo>
                    <a:pt x="1524" y="505968"/>
                  </a:lnTo>
                  <a:lnTo>
                    <a:pt x="1524" y="515112"/>
                  </a:lnTo>
                  <a:lnTo>
                    <a:pt x="0" y="522732"/>
                  </a:lnTo>
                  <a:lnTo>
                    <a:pt x="0" y="539496"/>
                  </a:lnTo>
                  <a:lnTo>
                    <a:pt x="38100" y="537972"/>
                  </a:lnTo>
                  <a:lnTo>
                    <a:pt x="38100" y="524256"/>
                  </a:lnTo>
                  <a:lnTo>
                    <a:pt x="39624" y="518160"/>
                  </a:lnTo>
                  <a:lnTo>
                    <a:pt x="39624" y="513588"/>
                  </a:lnTo>
                  <a:lnTo>
                    <a:pt x="41147" y="502920"/>
                  </a:lnTo>
                  <a:lnTo>
                    <a:pt x="42671" y="499872"/>
                  </a:lnTo>
                  <a:lnTo>
                    <a:pt x="44196" y="443484"/>
                  </a:lnTo>
                  <a:close/>
                </a:path>
                <a:path w="394716" h="539496">
                  <a:moveTo>
                    <a:pt x="316991" y="51816"/>
                  </a:moveTo>
                  <a:lnTo>
                    <a:pt x="310896" y="59436"/>
                  </a:lnTo>
                  <a:lnTo>
                    <a:pt x="312419" y="120396"/>
                  </a:lnTo>
                  <a:lnTo>
                    <a:pt x="315468" y="115824"/>
                  </a:lnTo>
                  <a:lnTo>
                    <a:pt x="316991" y="51816"/>
                  </a:lnTo>
                  <a:close/>
                </a:path>
                <a:path w="394716" h="539496">
                  <a:moveTo>
                    <a:pt x="339852" y="83820"/>
                  </a:moveTo>
                  <a:lnTo>
                    <a:pt x="345947" y="76200"/>
                  </a:lnTo>
                  <a:lnTo>
                    <a:pt x="352043" y="70104"/>
                  </a:lnTo>
                  <a:lnTo>
                    <a:pt x="356616" y="64008"/>
                  </a:lnTo>
                  <a:lnTo>
                    <a:pt x="361188" y="59436"/>
                  </a:lnTo>
                  <a:lnTo>
                    <a:pt x="371855" y="50292"/>
                  </a:lnTo>
                  <a:lnTo>
                    <a:pt x="379476" y="42672"/>
                  </a:lnTo>
                  <a:lnTo>
                    <a:pt x="388620" y="33528"/>
                  </a:lnTo>
                  <a:lnTo>
                    <a:pt x="394716" y="27432"/>
                  </a:lnTo>
                  <a:lnTo>
                    <a:pt x="367284" y="0"/>
                  </a:lnTo>
                  <a:lnTo>
                    <a:pt x="361188" y="7620"/>
                  </a:lnTo>
                  <a:lnTo>
                    <a:pt x="353567" y="15240"/>
                  </a:lnTo>
                  <a:lnTo>
                    <a:pt x="345947" y="22860"/>
                  </a:lnTo>
                  <a:lnTo>
                    <a:pt x="335279" y="32004"/>
                  </a:lnTo>
                  <a:lnTo>
                    <a:pt x="329184" y="38100"/>
                  </a:lnTo>
                  <a:lnTo>
                    <a:pt x="323088" y="44196"/>
                  </a:lnTo>
                  <a:lnTo>
                    <a:pt x="316991" y="51816"/>
                  </a:lnTo>
                  <a:lnTo>
                    <a:pt x="315468" y="115824"/>
                  </a:lnTo>
                  <a:lnTo>
                    <a:pt x="312419" y="120396"/>
                  </a:lnTo>
                  <a:lnTo>
                    <a:pt x="310896" y="59436"/>
                  </a:lnTo>
                  <a:lnTo>
                    <a:pt x="304800" y="67056"/>
                  </a:lnTo>
                  <a:lnTo>
                    <a:pt x="297179" y="77724"/>
                  </a:lnTo>
                  <a:lnTo>
                    <a:pt x="289559" y="86868"/>
                  </a:lnTo>
                  <a:lnTo>
                    <a:pt x="280416" y="99060"/>
                  </a:lnTo>
                  <a:lnTo>
                    <a:pt x="280416" y="100584"/>
                  </a:lnTo>
                  <a:lnTo>
                    <a:pt x="278891" y="103632"/>
                  </a:lnTo>
                  <a:lnTo>
                    <a:pt x="277368" y="108204"/>
                  </a:lnTo>
                  <a:lnTo>
                    <a:pt x="274319" y="112776"/>
                  </a:lnTo>
                  <a:lnTo>
                    <a:pt x="269747" y="124968"/>
                  </a:lnTo>
                  <a:lnTo>
                    <a:pt x="260603" y="140208"/>
                  </a:lnTo>
                  <a:lnTo>
                    <a:pt x="251459" y="155448"/>
                  </a:lnTo>
                  <a:lnTo>
                    <a:pt x="240791" y="173736"/>
                  </a:lnTo>
                  <a:lnTo>
                    <a:pt x="228600" y="192024"/>
                  </a:lnTo>
                  <a:lnTo>
                    <a:pt x="214884" y="211836"/>
                  </a:lnTo>
                  <a:lnTo>
                    <a:pt x="201168" y="231648"/>
                  </a:lnTo>
                  <a:lnTo>
                    <a:pt x="173735" y="272796"/>
                  </a:lnTo>
                  <a:lnTo>
                    <a:pt x="160019" y="292608"/>
                  </a:lnTo>
                  <a:lnTo>
                    <a:pt x="147828" y="312420"/>
                  </a:lnTo>
                  <a:lnTo>
                    <a:pt x="135635" y="330708"/>
                  </a:lnTo>
                  <a:lnTo>
                    <a:pt x="124968" y="348996"/>
                  </a:lnTo>
                  <a:lnTo>
                    <a:pt x="115824" y="367284"/>
                  </a:lnTo>
                  <a:lnTo>
                    <a:pt x="109728" y="379476"/>
                  </a:lnTo>
                  <a:lnTo>
                    <a:pt x="103631" y="387096"/>
                  </a:lnTo>
                  <a:lnTo>
                    <a:pt x="99059" y="394716"/>
                  </a:lnTo>
                  <a:lnTo>
                    <a:pt x="92963" y="400812"/>
                  </a:lnTo>
                  <a:lnTo>
                    <a:pt x="88391" y="405384"/>
                  </a:lnTo>
                  <a:lnTo>
                    <a:pt x="79247" y="416052"/>
                  </a:lnTo>
                  <a:lnTo>
                    <a:pt x="70103" y="423672"/>
                  </a:lnTo>
                  <a:lnTo>
                    <a:pt x="60959" y="431292"/>
                  </a:lnTo>
                  <a:lnTo>
                    <a:pt x="53340" y="437388"/>
                  </a:lnTo>
                  <a:lnTo>
                    <a:pt x="44196" y="443484"/>
                  </a:lnTo>
                  <a:lnTo>
                    <a:pt x="42671" y="499872"/>
                  </a:lnTo>
                  <a:lnTo>
                    <a:pt x="41147" y="502920"/>
                  </a:lnTo>
                  <a:lnTo>
                    <a:pt x="41147" y="505968"/>
                  </a:lnTo>
                  <a:lnTo>
                    <a:pt x="44196" y="496824"/>
                  </a:lnTo>
                  <a:lnTo>
                    <a:pt x="45719" y="493776"/>
                  </a:lnTo>
                  <a:lnTo>
                    <a:pt x="47243" y="490728"/>
                  </a:lnTo>
                  <a:lnTo>
                    <a:pt x="45720" y="493775"/>
                  </a:lnTo>
                  <a:lnTo>
                    <a:pt x="48768" y="489204"/>
                  </a:lnTo>
                  <a:lnTo>
                    <a:pt x="53340" y="484632"/>
                  </a:lnTo>
                  <a:lnTo>
                    <a:pt x="59435" y="478536"/>
                  </a:lnTo>
                  <a:lnTo>
                    <a:pt x="67056" y="473964"/>
                  </a:lnTo>
                  <a:lnTo>
                    <a:pt x="76200" y="467868"/>
                  </a:lnTo>
                  <a:lnTo>
                    <a:pt x="85343" y="460248"/>
                  </a:lnTo>
                  <a:lnTo>
                    <a:pt x="94487" y="452628"/>
                  </a:lnTo>
                  <a:lnTo>
                    <a:pt x="106679" y="441960"/>
                  </a:lnTo>
                  <a:lnTo>
                    <a:pt x="108203" y="382524"/>
                  </a:lnTo>
                  <a:lnTo>
                    <a:pt x="117347" y="431292"/>
                  </a:lnTo>
                  <a:lnTo>
                    <a:pt x="123443" y="425196"/>
                  </a:lnTo>
                  <a:lnTo>
                    <a:pt x="128015" y="417576"/>
                  </a:lnTo>
                  <a:lnTo>
                    <a:pt x="134112" y="409956"/>
                  </a:lnTo>
                  <a:lnTo>
                    <a:pt x="140207" y="402336"/>
                  </a:lnTo>
                  <a:lnTo>
                    <a:pt x="141731" y="399288"/>
                  </a:lnTo>
                  <a:lnTo>
                    <a:pt x="149352" y="385572"/>
                  </a:lnTo>
                  <a:lnTo>
                    <a:pt x="156972" y="368808"/>
                  </a:lnTo>
                  <a:lnTo>
                    <a:pt x="167640" y="352044"/>
                  </a:lnTo>
                  <a:lnTo>
                    <a:pt x="179831" y="333756"/>
                  </a:lnTo>
                  <a:lnTo>
                    <a:pt x="192024" y="313944"/>
                  </a:lnTo>
                  <a:lnTo>
                    <a:pt x="205740" y="294132"/>
                  </a:lnTo>
                  <a:lnTo>
                    <a:pt x="233172" y="252984"/>
                  </a:lnTo>
                  <a:lnTo>
                    <a:pt x="246887" y="231648"/>
                  </a:lnTo>
                  <a:lnTo>
                    <a:pt x="260603" y="211836"/>
                  </a:lnTo>
                  <a:lnTo>
                    <a:pt x="272796" y="193548"/>
                  </a:lnTo>
                  <a:lnTo>
                    <a:pt x="283463" y="175260"/>
                  </a:lnTo>
                  <a:lnTo>
                    <a:pt x="294131" y="158496"/>
                  </a:lnTo>
                  <a:lnTo>
                    <a:pt x="303275" y="141732"/>
                  </a:lnTo>
                  <a:lnTo>
                    <a:pt x="310896" y="128016"/>
                  </a:lnTo>
                  <a:lnTo>
                    <a:pt x="312419" y="121920"/>
                  </a:lnTo>
                  <a:lnTo>
                    <a:pt x="314960" y="116839"/>
                  </a:lnTo>
                  <a:lnTo>
                    <a:pt x="320040" y="109728"/>
                  </a:lnTo>
                  <a:lnTo>
                    <a:pt x="327659" y="100584"/>
                  </a:lnTo>
                  <a:lnTo>
                    <a:pt x="333756" y="91440"/>
                  </a:lnTo>
                  <a:lnTo>
                    <a:pt x="339852" y="83820"/>
                  </a:lnTo>
                  <a:close/>
                </a:path>
              </a:pathLst>
            </a:custGeom>
            <a:solidFill>
              <a:srgbClr val="FF0000"/>
            </a:solidFill>
          </p:spPr>
          <p:txBody>
            <a:bodyPr wrap="square" lIns="0" tIns="0" rIns="0" bIns="0" rtlCol="0">
              <a:noAutofit/>
            </a:bodyPr>
            <a:lstStyle/>
            <a:p>
              <a:endParaRPr/>
            </a:p>
          </p:txBody>
        </p:sp>
        <p:sp>
          <p:nvSpPr>
            <p:cNvPr id="194" name="object 194"/>
            <p:cNvSpPr/>
            <p:nvPr/>
          </p:nvSpPr>
          <p:spPr>
            <a:xfrm>
              <a:off x="1636776" y="4248911"/>
              <a:ext cx="45719" cy="79248"/>
            </a:xfrm>
            <a:custGeom>
              <a:avLst/>
              <a:gdLst/>
              <a:ahLst/>
              <a:cxnLst/>
              <a:rect l="l" t="t" r="r" b="b"/>
              <a:pathLst>
                <a:path w="45719" h="79248">
                  <a:moveTo>
                    <a:pt x="41910" y="41147"/>
                  </a:moveTo>
                  <a:lnTo>
                    <a:pt x="41910" y="40385"/>
                  </a:lnTo>
                  <a:lnTo>
                    <a:pt x="41656" y="41147"/>
                  </a:lnTo>
                  <a:lnTo>
                    <a:pt x="41757" y="41452"/>
                  </a:lnTo>
                  <a:lnTo>
                    <a:pt x="41910" y="41147"/>
                  </a:lnTo>
                  <a:close/>
                </a:path>
                <a:path w="45719" h="79248">
                  <a:moveTo>
                    <a:pt x="42672" y="39624"/>
                  </a:moveTo>
                  <a:lnTo>
                    <a:pt x="42367" y="39014"/>
                  </a:lnTo>
                  <a:lnTo>
                    <a:pt x="42367" y="40233"/>
                  </a:lnTo>
                  <a:lnTo>
                    <a:pt x="42672" y="41148"/>
                  </a:lnTo>
                  <a:lnTo>
                    <a:pt x="42672" y="39624"/>
                  </a:lnTo>
                  <a:close/>
                </a:path>
                <a:path w="45719" h="79248">
                  <a:moveTo>
                    <a:pt x="77724" y="56388"/>
                  </a:moveTo>
                  <a:lnTo>
                    <a:pt x="77724" y="53340"/>
                  </a:lnTo>
                  <a:lnTo>
                    <a:pt x="79248" y="48768"/>
                  </a:lnTo>
                  <a:lnTo>
                    <a:pt x="79248" y="45720"/>
                  </a:lnTo>
                  <a:lnTo>
                    <a:pt x="80772" y="41148"/>
                  </a:lnTo>
                  <a:lnTo>
                    <a:pt x="80772" y="38100"/>
                  </a:lnTo>
                  <a:lnTo>
                    <a:pt x="79248" y="33528"/>
                  </a:lnTo>
                  <a:lnTo>
                    <a:pt x="79248" y="30480"/>
                  </a:lnTo>
                  <a:lnTo>
                    <a:pt x="77724" y="25908"/>
                  </a:lnTo>
                  <a:lnTo>
                    <a:pt x="76200" y="22860"/>
                  </a:lnTo>
                  <a:lnTo>
                    <a:pt x="74675" y="18288"/>
                  </a:lnTo>
                  <a:lnTo>
                    <a:pt x="73151" y="15240"/>
                  </a:lnTo>
                  <a:lnTo>
                    <a:pt x="70104" y="12192"/>
                  </a:lnTo>
                  <a:lnTo>
                    <a:pt x="67056" y="10668"/>
                  </a:lnTo>
                  <a:lnTo>
                    <a:pt x="64007" y="7620"/>
                  </a:lnTo>
                  <a:lnTo>
                    <a:pt x="60960" y="6096"/>
                  </a:lnTo>
                  <a:lnTo>
                    <a:pt x="57912" y="3048"/>
                  </a:lnTo>
                  <a:lnTo>
                    <a:pt x="56387" y="3048"/>
                  </a:lnTo>
                  <a:lnTo>
                    <a:pt x="53340" y="1524"/>
                  </a:lnTo>
                  <a:lnTo>
                    <a:pt x="50292" y="1524"/>
                  </a:lnTo>
                  <a:lnTo>
                    <a:pt x="48768" y="0"/>
                  </a:lnTo>
                  <a:lnTo>
                    <a:pt x="45719" y="0"/>
                  </a:lnTo>
                  <a:lnTo>
                    <a:pt x="42672" y="38100"/>
                  </a:lnTo>
                  <a:lnTo>
                    <a:pt x="41656" y="38099"/>
                  </a:lnTo>
                  <a:lnTo>
                    <a:pt x="41452" y="37490"/>
                  </a:lnTo>
                  <a:lnTo>
                    <a:pt x="41148" y="36576"/>
                  </a:lnTo>
                  <a:lnTo>
                    <a:pt x="40494" y="37011"/>
                  </a:lnTo>
                  <a:lnTo>
                    <a:pt x="39624" y="36576"/>
                  </a:lnTo>
                  <a:lnTo>
                    <a:pt x="39116" y="37591"/>
                  </a:lnTo>
                  <a:lnTo>
                    <a:pt x="38862" y="38099"/>
                  </a:lnTo>
                  <a:lnTo>
                    <a:pt x="38100" y="38100"/>
                  </a:lnTo>
                  <a:lnTo>
                    <a:pt x="38100" y="38607"/>
                  </a:lnTo>
                  <a:lnTo>
                    <a:pt x="38404" y="39014"/>
                  </a:lnTo>
                  <a:lnTo>
                    <a:pt x="38238" y="38515"/>
                  </a:lnTo>
                  <a:lnTo>
                    <a:pt x="38404" y="39014"/>
                  </a:lnTo>
                  <a:lnTo>
                    <a:pt x="38100" y="39624"/>
                  </a:lnTo>
                  <a:lnTo>
                    <a:pt x="38100" y="40639"/>
                  </a:lnTo>
                  <a:lnTo>
                    <a:pt x="36575" y="39624"/>
                  </a:lnTo>
                  <a:lnTo>
                    <a:pt x="38100" y="0"/>
                  </a:lnTo>
                  <a:lnTo>
                    <a:pt x="33528" y="0"/>
                  </a:lnTo>
                  <a:lnTo>
                    <a:pt x="30480" y="1524"/>
                  </a:lnTo>
                  <a:lnTo>
                    <a:pt x="25907" y="1524"/>
                  </a:lnTo>
                  <a:lnTo>
                    <a:pt x="22860" y="3048"/>
                  </a:lnTo>
                  <a:lnTo>
                    <a:pt x="19812" y="6096"/>
                  </a:lnTo>
                  <a:lnTo>
                    <a:pt x="16763" y="7620"/>
                  </a:lnTo>
                  <a:lnTo>
                    <a:pt x="13716" y="10668"/>
                  </a:lnTo>
                  <a:lnTo>
                    <a:pt x="10668" y="12192"/>
                  </a:lnTo>
                  <a:lnTo>
                    <a:pt x="7619" y="15240"/>
                  </a:lnTo>
                  <a:lnTo>
                    <a:pt x="6096" y="18288"/>
                  </a:lnTo>
                  <a:lnTo>
                    <a:pt x="4572" y="22860"/>
                  </a:lnTo>
                  <a:lnTo>
                    <a:pt x="3048" y="22860"/>
                  </a:lnTo>
                  <a:lnTo>
                    <a:pt x="3048" y="25908"/>
                  </a:lnTo>
                  <a:lnTo>
                    <a:pt x="1524" y="30480"/>
                  </a:lnTo>
                  <a:lnTo>
                    <a:pt x="0" y="33528"/>
                  </a:lnTo>
                  <a:lnTo>
                    <a:pt x="0" y="45720"/>
                  </a:lnTo>
                  <a:lnTo>
                    <a:pt x="1524" y="48768"/>
                  </a:lnTo>
                  <a:lnTo>
                    <a:pt x="3048" y="53340"/>
                  </a:lnTo>
                  <a:lnTo>
                    <a:pt x="4572" y="56388"/>
                  </a:lnTo>
                  <a:lnTo>
                    <a:pt x="6096" y="60960"/>
                  </a:lnTo>
                  <a:lnTo>
                    <a:pt x="7619" y="64008"/>
                  </a:lnTo>
                  <a:lnTo>
                    <a:pt x="10668" y="67056"/>
                  </a:lnTo>
                  <a:lnTo>
                    <a:pt x="13716" y="68580"/>
                  </a:lnTo>
                  <a:lnTo>
                    <a:pt x="16763" y="71628"/>
                  </a:lnTo>
                  <a:lnTo>
                    <a:pt x="16763" y="73152"/>
                  </a:lnTo>
                  <a:lnTo>
                    <a:pt x="19812" y="74676"/>
                  </a:lnTo>
                  <a:lnTo>
                    <a:pt x="22860" y="76200"/>
                  </a:lnTo>
                  <a:lnTo>
                    <a:pt x="25907" y="77724"/>
                  </a:lnTo>
                  <a:lnTo>
                    <a:pt x="30480" y="77724"/>
                  </a:lnTo>
                  <a:lnTo>
                    <a:pt x="33528" y="79248"/>
                  </a:lnTo>
                  <a:lnTo>
                    <a:pt x="41148" y="79248"/>
                  </a:lnTo>
                  <a:lnTo>
                    <a:pt x="39624" y="42672"/>
                  </a:lnTo>
                  <a:lnTo>
                    <a:pt x="39471" y="42214"/>
                  </a:lnTo>
                  <a:lnTo>
                    <a:pt x="39928" y="42062"/>
                  </a:lnTo>
                  <a:lnTo>
                    <a:pt x="39319" y="41757"/>
                  </a:lnTo>
                  <a:lnTo>
                    <a:pt x="39406" y="42236"/>
                  </a:lnTo>
                  <a:lnTo>
                    <a:pt x="39243" y="42291"/>
                  </a:lnTo>
                  <a:lnTo>
                    <a:pt x="38100" y="42672"/>
                  </a:lnTo>
                  <a:lnTo>
                    <a:pt x="38100" y="41148"/>
                  </a:lnTo>
                  <a:lnTo>
                    <a:pt x="38238" y="40732"/>
                  </a:lnTo>
                  <a:lnTo>
                    <a:pt x="38404" y="40233"/>
                  </a:lnTo>
                  <a:lnTo>
                    <a:pt x="38607" y="39624"/>
                  </a:lnTo>
                  <a:lnTo>
                    <a:pt x="39116" y="38099"/>
                  </a:lnTo>
                  <a:lnTo>
                    <a:pt x="39188" y="37882"/>
                  </a:lnTo>
                  <a:lnTo>
                    <a:pt x="39319" y="37490"/>
                  </a:lnTo>
                  <a:lnTo>
                    <a:pt x="40132" y="37083"/>
                  </a:lnTo>
                  <a:lnTo>
                    <a:pt x="41148" y="38099"/>
                  </a:lnTo>
                  <a:lnTo>
                    <a:pt x="41910" y="38861"/>
                  </a:lnTo>
                  <a:lnTo>
                    <a:pt x="42367" y="39014"/>
                  </a:lnTo>
                  <a:lnTo>
                    <a:pt x="42672" y="39624"/>
                  </a:lnTo>
                  <a:lnTo>
                    <a:pt x="42672" y="41148"/>
                  </a:lnTo>
                  <a:lnTo>
                    <a:pt x="41757" y="41452"/>
                  </a:lnTo>
                  <a:lnTo>
                    <a:pt x="41656" y="41147"/>
                  </a:lnTo>
                  <a:lnTo>
                    <a:pt x="41910" y="40385"/>
                  </a:lnTo>
                  <a:lnTo>
                    <a:pt x="41148" y="41148"/>
                  </a:lnTo>
                  <a:lnTo>
                    <a:pt x="41529" y="41528"/>
                  </a:lnTo>
                  <a:lnTo>
                    <a:pt x="41452" y="41757"/>
                  </a:lnTo>
                  <a:lnTo>
                    <a:pt x="41656" y="41655"/>
                  </a:lnTo>
                  <a:lnTo>
                    <a:pt x="45719" y="79248"/>
                  </a:lnTo>
                  <a:lnTo>
                    <a:pt x="47243" y="79248"/>
                  </a:lnTo>
                  <a:lnTo>
                    <a:pt x="50292" y="77724"/>
                  </a:lnTo>
                  <a:lnTo>
                    <a:pt x="53340" y="77724"/>
                  </a:lnTo>
                  <a:lnTo>
                    <a:pt x="54863" y="76200"/>
                  </a:lnTo>
                  <a:lnTo>
                    <a:pt x="57912" y="76200"/>
                  </a:lnTo>
                  <a:lnTo>
                    <a:pt x="60960" y="74676"/>
                  </a:lnTo>
                  <a:lnTo>
                    <a:pt x="64007" y="71628"/>
                  </a:lnTo>
                  <a:lnTo>
                    <a:pt x="67056" y="68580"/>
                  </a:lnTo>
                  <a:lnTo>
                    <a:pt x="70104" y="67056"/>
                  </a:lnTo>
                  <a:lnTo>
                    <a:pt x="73151" y="64008"/>
                  </a:lnTo>
                  <a:lnTo>
                    <a:pt x="74675" y="60960"/>
                  </a:lnTo>
                  <a:lnTo>
                    <a:pt x="76200" y="56388"/>
                  </a:lnTo>
                  <a:lnTo>
                    <a:pt x="77724" y="56388"/>
                  </a:lnTo>
                  <a:close/>
                </a:path>
                <a:path w="45719" h="79248">
                  <a:moveTo>
                    <a:pt x="39116" y="41655"/>
                  </a:moveTo>
                  <a:lnTo>
                    <a:pt x="38100" y="41148"/>
                  </a:lnTo>
                  <a:lnTo>
                    <a:pt x="38100" y="42672"/>
                  </a:lnTo>
                  <a:lnTo>
                    <a:pt x="39243" y="42291"/>
                  </a:lnTo>
                  <a:lnTo>
                    <a:pt x="39406" y="42236"/>
                  </a:lnTo>
                  <a:lnTo>
                    <a:pt x="39319" y="41757"/>
                  </a:lnTo>
                  <a:lnTo>
                    <a:pt x="39116" y="41655"/>
                  </a:lnTo>
                  <a:close/>
                </a:path>
                <a:path w="45719" h="79248">
                  <a:moveTo>
                    <a:pt x="40494" y="37011"/>
                  </a:moveTo>
                  <a:lnTo>
                    <a:pt x="41148" y="36576"/>
                  </a:lnTo>
                  <a:lnTo>
                    <a:pt x="41452" y="37490"/>
                  </a:lnTo>
                  <a:lnTo>
                    <a:pt x="41656" y="38099"/>
                  </a:lnTo>
                  <a:lnTo>
                    <a:pt x="41656" y="37591"/>
                  </a:lnTo>
                  <a:lnTo>
                    <a:pt x="41656" y="38099"/>
                  </a:lnTo>
                  <a:lnTo>
                    <a:pt x="42672" y="38100"/>
                  </a:lnTo>
                  <a:lnTo>
                    <a:pt x="45719" y="0"/>
                  </a:lnTo>
                  <a:lnTo>
                    <a:pt x="38100" y="0"/>
                  </a:lnTo>
                  <a:lnTo>
                    <a:pt x="36575" y="39624"/>
                  </a:lnTo>
                  <a:lnTo>
                    <a:pt x="38100" y="40639"/>
                  </a:lnTo>
                  <a:lnTo>
                    <a:pt x="38100" y="39624"/>
                  </a:lnTo>
                  <a:lnTo>
                    <a:pt x="38404" y="39014"/>
                  </a:lnTo>
                  <a:lnTo>
                    <a:pt x="38100" y="38607"/>
                  </a:lnTo>
                  <a:lnTo>
                    <a:pt x="38100" y="38100"/>
                  </a:lnTo>
                  <a:lnTo>
                    <a:pt x="38862" y="38099"/>
                  </a:lnTo>
                  <a:lnTo>
                    <a:pt x="39116" y="37591"/>
                  </a:lnTo>
                  <a:lnTo>
                    <a:pt x="39624" y="36576"/>
                  </a:lnTo>
                  <a:lnTo>
                    <a:pt x="40386" y="36956"/>
                  </a:lnTo>
                  <a:close/>
                </a:path>
                <a:path w="45719" h="79248">
                  <a:moveTo>
                    <a:pt x="38238" y="40732"/>
                  </a:moveTo>
                  <a:lnTo>
                    <a:pt x="38100" y="41148"/>
                  </a:lnTo>
                  <a:lnTo>
                    <a:pt x="39116" y="41655"/>
                  </a:lnTo>
                  <a:lnTo>
                    <a:pt x="39319" y="41757"/>
                  </a:lnTo>
                  <a:lnTo>
                    <a:pt x="39928" y="42062"/>
                  </a:lnTo>
                  <a:lnTo>
                    <a:pt x="39471" y="42214"/>
                  </a:lnTo>
                  <a:lnTo>
                    <a:pt x="39624" y="42672"/>
                  </a:lnTo>
                  <a:lnTo>
                    <a:pt x="41148" y="79248"/>
                  </a:lnTo>
                  <a:lnTo>
                    <a:pt x="45719" y="79248"/>
                  </a:lnTo>
                  <a:lnTo>
                    <a:pt x="41656" y="41655"/>
                  </a:lnTo>
                  <a:lnTo>
                    <a:pt x="41148" y="42672"/>
                  </a:lnTo>
                  <a:lnTo>
                    <a:pt x="40385" y="42291"/>
                  </a:lnTo>
                  <a:lnTo>
                    <a:pt x="40131" y="42164"/>
                  </a:lnTo>
                  <a:lnTo>
                    <a:pt x="40132" y="41994"/>
                  </a:lnTo>
                  <a:lnTo>
                    <a:pt x="39188" y="41365"/>
                  </a:lnTo>
                  <a:lnTo>
                    <a:pt x="38861" y="41148"/>
                  </a:lnTo>
                  <a:lnTo>
                    <a:pt x="38607" y="39624"/>
                  </a:lnTo>
                  <a:lnTo>
                    <a:pt x="38404" y="40233"/>
                  </a:lnTo>
                  <a:lnTo>
                    <a:pt x="38238" y="40732"/>
                  </a:lnTo>
                  <a:close/>
                </a:path>
                <a:path w="45719" h="79248">
                  <a:moveTo>
                    <a:pt x="38607" y="39624"/>
                  </a:moveTo>
                  <a:lnTo>
                    <a:pt x="38861" y="41148"/>
                  </a:lnTo>
                  <a:lnTo>
                    <a:pt x="39188" y="41365"/>
                  </a:lnTo>
                  <a:lnTo>
                    <a:pt x="40132" y="41994"/>
                  </a:lnTo>
                  <a:lnTo>
                    <a:pt x="40131" y="42164"/>
                  </a:lnTo>
                  <a:lnTo>
                    <a:pt x="40385" y="42291"/>
                  </a:lnTo>
                  <a:lnTo>
                    <a:pt x="41148" y="42672"/>
                  </a:lnTo>
                  <a:lnTo>
                    <a:pt x="40494" y="42236"/>
                  </a:lnTo>
                  <a:lnTo>
                    <a:pt x="40385" y="41910"/>
                  </a:lnTo>
                  <a:lnTo>
                    <a:pt x="41148" y="41148"/>
                  </a:lnTo>
                  <a:lnTo>
                    <a:pt x="39116" y="41147"/>
                  </a:lnTo>
                  <a:lnTo>
                    <a:pt x="38607" y="39624"/>
                  </a:lnTo>
                  <a:close/>
                </a:path>
                <a:path w="45719" h="79248">
                  <a:moveTo>
                    <a:pt x="39116" y="38099"/>
                  </a:moveTo>
                  <a:lnTo>
                    <a:pt x="41148" y="38099"/>
                  </a:lnTo>
                  <a:lnTo>
                    <a:pt x="40233" y="37185"/>
                  </a:lnTo>
                  <a:lnTo>
                    <a:pt x="39319" y="37490"/>
                  </a:lnTo>
                  <a:lnTo>
                    <a:pt x="39188" y="37882"/>
                  </a:lnTo>
                  <a:lnTo>
                    <a:pt x="39116" y="38099"/>
                  </a:lnTo>
                  <a:close/>
                </a:path>
                <a:path w="45719" h="79248">
                  <a:moveTo>
                    <a:pt x="41148" y="41148"/>
                  </a:moveTo>
                  <a:lnTo>
                    <a:pt x="40385" y="41910"/>
                  </a:lnTo>
                  <a:lnTo>
                    <a:pt x="40494" y="42236"/>
                  </a:lnTo>
                  <a:lnTo>
                    <a:pt x="41148" y="42672"/>
                  </a:lnTo>
                  <a:lnTo>
                    <a:pt x="41656" y="41655"/>
                  </a:lnTo>
                  <a:lnTo>
                    <a:pt x="41452" y="41757"/>
                  </a:lnTo>
                  <a:lnTo>
                    <a:pt x="41529" y="41528"/>
                  </a:lnTo>
                  <a:lnTo>
                    <a:pt x="41148" y="41148"/>
                  </a:lnTo>
                  <a:close/>
                </a:path>
                <a:path w="45719" h="79248">
                  <a:moveTo>
                    <a:pt x="41757" y="41452"/>
                  </a:moveTo>
                  <a:lnTo>
                    <a:pt x="42672" y="41148"/>
                  </a:lnTo>
                  <a:lnTo>
                    <a:pt x="42367" y="40233"/>
                  </a:lnTo>
                  <a:lnTo>
                    <a:pt x="42367" y="39014"/>
                  </a:lnTo>
                  <a:lnTo>
                    <a:pt x="41910" y="38861"/>
                  </a:lnTo>
                  <a:lnTo>
                    <a:pt x="42164" y="39623"/>
                  </a:lnTo>
                  <a:lnTo>
                    <a:pt x="41910" y="40385"/>
                  </a:lnTo>
                  <a:lnTo>
                    <a:pt x="41910" y="41147"/>
                  </a:lnTo>
                  <a:lnTo>
                    <a:pt x="41757" y="41452"/>
                  </a:lnTo>
                  <a:close/>
                </a:path>
              </a:pathLst>
            </a:custGeom>
            <a:solidFill>
              <a:srgbClr val="000000"/>
            </a:solidFill>
          </p:spPr>
          <p:txBody>
            <a:bodyPr wrap="square" lIns="0" tIns="0" rIns="0" bIns="0" rtlCol="0">
              <a:noAutofit/>
            </a:bodyPr>
            <a:lstStyle/>
            <a:p>
              <a:endParaRPr/>
            </a:p>
          </p:txBody>
        </p:sp>
        <p:sp>
          <p:nvSpPr>
            <p:cNvPr id="195" name="object 195"/>
            <p:cNvSpPr/>
            <p:nvPr/>
          </p:nvSpPr>
          <p:spPr>
            <a:xfrm>
              <a:off x="1645920" y="4258056"/>
              <a:ext cx="62484" cy="62484"/>
            </a:xfrm>
            <a:custGeom>
              <a:avLst/>
              <a:gdLst/>
              <a:ahLst/>
              <a:cxnLst/>
              <a:rect l="l" t="t" r="r" b="b"/>
              <a:pathLst>
                <a:path w="62484" h="62484">
                  <a:moveTo>
                    <a:pt x="39624" y="1524"/>
                  </a:moveTo>
                  <a:lnTo>
                    <a:pt x="35052" y="0"/>
                  </a:lnTo>
                  <a:lnTo>
                    <a:pt x="35052" y="18287"/>
                  </a:lnTo>
                  <a:lnTo>
                    <a:pt x="33528" y="18287"/>
                  </a:lnTo>
                  <a:lnTo>
                    <a:pt x="32004" y="22860"/>
                  </a:lnTo>
                  <a:lnTo>
                    <a:pt x="31242" y="23113"/>
                  </a:lnTo>
                  <a:lnTo>
                    <a:pt x="27431" y="24384"/>
                  </a:lnTo>
                  <a:lnTo>
                    <a:pt x="26669" y="25526"/>
                  </a:lnTo>
                  <a:lnTo>
                    <a:pt x="24384" y="28956"/>
                  </a:lnTo>
                  <a:lnTo>
                    <a:pt x="24722" y="31157"/>
                  </a:lnTo>
                  <a:lnTo>
                    <a:pt x="26416" y="26923"/>
                  </a:lnTo>
                  <a:lnTo>
                    <a:pt x="27050" y="25336"/>
                  </a:lnTo>
                  <a:lnTo>
                    <a:pt x="28956" y="24384"/>
                  </a:lnTo>
                  <a:lnTo>
                    <a:pt x="33528" y="24384"/>
                  </a:lnTo>
                  <a:lnTo>
                    <a:pt x="31326" y="23198"/>
                  </a:lnTo>
                  <a:lnTo>
                    <a:pt x="35052" y="24384"/>
                  </a:lnTo>
                  <a:lnTo>
                    <a:pt x="36927" y="25439"/>
                  </a:lnTo>
                  <a:lnTo>
                    <a:pt x="36575" y="24384"/>
                  </a:lnTo>
                  <a:lnTo>
                    <a:pt x="37011" y="25472"/>
                  </a:lnTo>
                  <a:lnTo>
                    <a:pt x="38100" y="25908"/>
                  </a:lnTo>
                  <a:lnTo>
                    <a:pt x="38099" y="28194"/>
                  </a:lnTo>
                  <a:lnTo>
                    <a:pt x="39285" y="31157"/>
                  </a:lnTo>
                  <a:lnTo>
                    <a:pt x="38100" y="27432"/>
                  </a:lnTo>
                  <a:lnTo>
                    <a:pt x="39319" y="31089"/>
                  </a:lnTo>
                  <a:lnTo>
                    <a:pt x="39624" y="30480"/>
                  </a:lnTo>
                  <a:lnTo>
                    <a:pt x="39624" y="32004"/>
                  </a:lnTo>
                  <a:lnTo>
                    <a:pt x="39346" y="31311"/>
                  </a:lnTo>
                  <a:lnTo>
                    <a:pt x="39624" y="41148"/>
                  </a:lnTo>
                  <a:lnTo>
                    <a:pt x="41148" y="39624"/>
                  </a:lnTo>
                  <a:lnTo>
                    <a:pt x="39624" y="21336"/>
                  </a:lnTo>
                  <a:lnTo>
                    <a:pt x="38100" y="19812"/>
                  </a:lnTo>
                  <a:lnTo>
                    <a:pt x="38100" y="6096"/>
                  </a:lnTo>
                  <a:lnTo>
                    <a:pt x="39624" y="1524"/>
                  </a:lnTo>
                  <a:close/>
                </a:path>
                <a:path w="62484" h="62484">
                  <a:moveTo>
                    <a:pt x="35052" y="0"/>
                  </a:moveTo>
                  <a:lnTo>
                    <a:pt x="32004" y="0"/>
                  </a:lnTo>
                  <a:lnTo>
                    <a:pt x="32004" y="6096"/>
                  </a:lnTo>
                  <a:lnTo>
                    <a:pt x="25907" y="6096"/>
                  </a:lnTo>
                  <a:lnTo>
                    <a:pt x="22860" y="7620"/>
                  </a:lnTo>
                  <a:lnTo>
                    <a:pt x="25907" y="19812"/>
                  </a:lnTo>
                  <a:lnTo>
                    <a:pt x="27431" y="18287"/>
                  </a:lnTo>
                  <a:lnTo>
                    <a:pt x="30480" y="18287"/>
                  </a:lnTo>
                  <a:lnTo>
                    <a:pt x="30480" y="22860"/>
                  </a:lnTo>
                  <a:lnTo>
                    <a:pt x="31242" y="23113"/>
                  </a:lnTo>
                  <a:lnTo>
                    <a:pt x="32004" y="22860"/>
                  </a:lnTo>
                  <a:lnTo>
                    <a:pt x="33528" y="18287"/>
                  </a:lnTo>
                  <a:lnTo>
                    <a:pt x="35052" y="18287"/>
                  </a:lnTo>
                  <a:lnTo>
                    <a:pt x="35052" y="0"/>
                  </a:lnTo>
                  <a:close/>
                </a:path>
                <a:path w="62484" h="62484">
                  <a:moveTo>
                    <a:pt x="34290" y="24383"/>
                  </a:moveTo>
                  <a:lnTo>
                    <a:pt x="36927" y="25439"/>
                  </a:lnTo>
                  <a:lnTo>
                    <a:pt x="35052" y="24384"/>
                  </a:lnTo>
                  <a:lnTo>
                    <a:pt x="31394" y="23164"/>
                  </a:lnTo>
                  <a:lnTo>
                    <a:pt x="33528" y="24384"/>
                  </a:lnTo>
                  <a:lnTo>
                    <a:pt x="34290" y="24383"/>
                  </a:lnTo>
                  <a:close/>
                </a:path>
                <a:path w="62484" h="62484">
                  <a:moveTo>
                    <a:pt x="30480" y="44196"/>
                  </a:moveTo>
                  <a:lnTo>
                    <a:pt x="33528" y="44196"/>
                  </a:lnTo>
                  <a:lnTo>
                    <a:pt x="30480" y="38100"/>
                  </a:lnTo>
                  <a:lnTo>
                    <a:pt x="27431" y="38100"/>
                  </a:lnTo>
                  <a:lnTo>
                    <a:pt x="25907" y="36576"/>
                  </a:lnTo>
                  <a:lnTo>
                    <a:pt x="24384" y="35052"/>
                  </a:lnTo>
                  <a:lnTo>
                    <a:pt x="24384" y="41148"/>
                  </a:lnTo>
                  <a:lnTo>
                    <a:pt x="25907" y="42672"/>
                  </a:lnTo>
                  <a:lnTo>
                    <a:pt x="27431" y="44196"/>
                  </a:lnTo>
                  <a:lnTo>
                    <a:pt x="30480" y="44196"/>
                  </a:lnTo>
                  <a:close/>
                </a:path>
                <a:path w="62484" h="62484">
                  <a:moveTo>
                    <a:pt x="35560" y="36067"/>
                  </a:moveTo>
                  <a:lnTo>
                    <a:pt x="31066" y="37865"/>
                  </a:lnTo>
                  <a:lnTo>
                    <a:pt x="32004" y="38100"/>
                  </a:lnTo>
                  <a:lnTo>
                    <a:pt x="35052" y="38100"/>
                  </a:lnTo>
                  <a:lnTo>
                    <a:pt x="36956" y="35814"/>
                  </a:lnTo>
                  <a:lnTo>
                    <a:pt x="37147" y="35433"/>
                  </a:lnTo>
                  <a:lnTo>
                    <a:pt x="38100" y="33528"/>
                  </a:lnTo>
                  <a:lnTo>
                    <a:pt x="35560" y="36067"/>
                  </a:lnTo>
                  <a:close/>
                </a:path>
                <a:path w="62484" h="62484">
                  <a:moveTo>
                    <a:pt x="37011" y="25472"/>
                  </a:moveTo>
                  <a:lnTo>
                    <a:pt x="37044" y="25556"/>
                  </a:lnTo>
                </a:path>
                <a:path w="62484" h="62484">
                  <a:moveTo>
                    <a:pt x="37147" y="35433"/>
                  </a:moveTo>
                  <a:lnTo>
                    <a:pt x="36956" y="35814"/>
                  </a:lnTo>
                  <a:lnTo>
                    <a:pt x="38100" y="35052"/>
                  </a:lnTo>
                  <a:lnTo>
                    <a:pt x="38100" y="33528"/>
                  </a:lnTo>
                  <a:lnTo>
                    <a:pt x="37147" y="35433"/>
                  </a:lnTo>
                  <a:close/>
                </a:path>
                <a:path w="62484" h="62484">
                  <a:moveTo>
                    <a:pt x="44196" y="32004"/>
                  </a:moveTo>
                  <a:lnTo>
                    <a:pt x="44196" y="28956"/>
                  </a:lnTo>
                  <a:lnTo>
                    <a:pt x="42672" y="24384"/>
                  </a:lnTo>
                  <a:lnTo>
                    <a:pt x="44196" y="28956"/>
                  </a:lnTo>
                  <a:lnTo>
                    <a:pt x="45719" y="51816"/>
                  </a:lnTo>
                  <a:lnTo>
                    <a:pt x="48768" y="50292"/>
                  </a:lnTo>
                  <a:lnTo>
                    <a:pt x="50292" y="48768"/>
                  </a:lnTo>
                  <a:lnTo>
                    <a:pt x="51816" y="45720"/>
                  </a:lnTo>
                  <a:lnTo>
                    <a:pt x="53340" y="54864"/>
                  </a:lnTo>
                  <a:lnTo>
                    <a:pt x="54863" y="51816"/>
                  </a:lnTo>
                  <a:lnTo>
                    <a:pt x="54863" y="42672"/>
                  </a:lnTo>
                  <a:lnTo>
                    <a:pt x="51816" y="15240"/>
                  </a:lnTo>
                  <a:lnTo>
                    <a:pt x="48768" y="12192"/>
                  </a:lnTo>
                  <a:lnTo>
                    <a:pt x="45719" y="10668"/>
                  </a:lnTo>
                  <a:lnTo>
                    <a:pt x="44196" y="27432"/>
                  </a:lnTo>
                  <a:lnTo>
                    <a:pt x="42672" y="7620"/>
                  </a:lnTo>
                  <a:lnTo>
                    <a:pt x="41148" y="22860"/>
                  </a:lnTo>
                  <a:lnTo>
                    <a:pt x="44196" y="32004"/>
                  </a:lnTo>
                  <a:close/>
                </a:path>
                <a:path w="62484" h="62484">
                  <a:moveTo>
                    <a:pt x="54863" y="19812"/>
                  </a:moveTo>
                  <a:lnTo>
                    <a:pt x="54863" y="22860"/>
                  </a:lnTo>
                  <a:lnTo>
                    <a:pt x="56387" y="24384"/>
                  </a:lnTo>
                  <a:lnTo>
                    <a:pt x="54863" y="9143"/>
                  </a:lnTo>
                  <a:lnTo>
                    <a:pt x="53340" y="7620"/>
                  </a:lnTo>
                  <a:lnTo>
                    <a:pt x="53340" y="18287"/>
                  </a:lnTo>
                  <a:lnTo>
                    <a:pt x="54863" y="19812"/>
                  </a:lnTo>
                  <a:close/>
                </a:path>
                <a:path w="62484" h="62484">
                  <a:moveTo>
                    <a:pt x="9143" y="9143"/>
                  </a:moveTo>
                  <a:lnTo>
                    <a:pt x="7619" y="12192"/>
                  </a:lnTo>
                  <a:lnTo>
                    <a:pt x="7619" y="22860"/>
                  </a:lnTo>
                  <a:lnTo>
                    <a:pt x="9143" y="19812"/>
                  </a:lnTo>
                  <a:lnTo>
                    <a:pt x="10668" y="18287"/>
                  </a:lnTo>
                  <a:lnTo>
                    <a:pt x="12192" y="6096"/>
                  </a:lnTo>
                  <a:lnTo>
                    <a:pt x="9143" y="9143"/>
                  </a:lnTo>
                  <a:close/>
                </a:path>
                <a:path w="62484" h="62484">
                  <a:moveTo>
                    <a:pt x="19812" y="60960"/>
                  </a:moveTo>
                  <a:lnTo>
                    <a:pt x="22860" y="60960"/>
                  </a:lnTo>
                  <a:lnTo>
                    <a:pt x="19812" y="53340"/>
                  </a:lnTo>
                  <a:lnTo>
                    <a:pt x="18287" y="35052"/>
                  </a:lnTo>
                  <a:lnTo>
                    <a:pt x="18287" y="32004"/>
                  </a:lnTo>
                  <a:lnTo>
                    <a:pt x="21118" y="39079"/>
                  </a:lnTo>
                  <a:lnTo>
                    <a:pt x="25907" y="42672"/>
                  </a:lnTo>
                  <a:lnTo>
                    <a:pt x="24384" y="41148"/>
                  </a:lnTo>
                  <a:lnTo>
                    <a:pt x="24384" y="27432"/>
                  </a:lnTo>
                  <a:lnTo>
                    <a:pt x="25907" y="25908"/>
                  </a:lnTo>
                  <a:lnTo>
                    <a:pt x="25037" y="20465"/>
                  </a:lnTo>
                  <a:lnTo>
                    <a:pt x="22860" y="21336"/>
                  </a:lnTo>
                  <a:lnTo>
                    <a:pt x="21336" y="22860"/>
                  </a:lnTo>
                  <a:lnTo>
                    <a:pt x="21031" y="23469"/>
                  </a:lnTo>
                  <a:lnTo>
                    <a:pt x="18287" y="28956"/>
                  </a:lnTo>
                  <a:lnTo>
                    <a:pt x="18287" y="9143"/>
                  </a:lnTo>
                  <a:lnTo>
                    <a:pt x="16763" y="50292"/>
                  </a:lnTo>
                  <a:lnTo>
                    <a:pt x="13716" y="50292"/>
                  </a:lnTo>
                  <a:lnTo>
                    <a:pt x="12192" y="15240"/>
                  </a:lnTo>
                  <a:lnTo>
                    <a:pt x="12192" y="45720"/>
                  </a:lnTo>
                  <a:lnTo>
                    <a:pt x="9143" y="42672"/>
                  </a:lnTo>
                  <a:lnTo>
                    <a:pt x="7619" y="39624"/>
                  </a:lnTo>
                  <a:lnTo>
                    <a:pt x="7619" y="36576"/>
                  </a:lnTo>
                  <a:lnTo>
                    <a:pt x="6096" y="32004"/>
                  </a:lnTo>
                  <a:lnTo>
                    <a:pt x="6096" y="30480"/>
                  </a:lnTo>
                  <a:lnTo>
                    <a:pt x="6096" y="32004"/>
                  </a:lnTo>
                  <a:lnTo>
                    <a:pt x="7619" y="36576"/>
                  </a:lnTo>
                  <a:lnTo>
                    <a:pt x="6096" y="27432"/>
                  </a:lnTo>
                  <a:lnTo>
                    <a:pt x="6096" y="35052"/>
                  </a:lnTo>
                  <a:lnTo>
                    <a:pt x="7619" y="50292"/>
                  </a:lnTo>
                  <a:lnTo>
                    <a:pt x="9143" y="51816"/>
                  </a:lnTo>
                  <a:lnTo>
                    <a:pt x="12192" y="54864"/>
                  </a:lnTo>
                  <a:lnTo>
                    <a:pt x="12192" y="48768"/>
                  </a:lnTo>
                  <a:lnTo>
                    <a:pt x="16763" y="57912"/>
                  </a:lnTo>
                  <a:lnTo>
                    <a:pt x="19812" y="60960"/>
                  </a:lnTo>
                  <a:close/>
                </a:path>
                <a:path w="62484" h="62484">
                  <a:moveTo>
                    <a:pt x="59436" y="18287"/>
                  </a:moveTo>
                  <a:lnTo>
                    <a:pt x="57912" y="15240"/>
                  </a:lnTo>
                  <a:lnTo>
                    <a:pt x="56387" y="12192"/>
                  </a:lnTo>
                  <a:lnTo>
                    <a:pt x="54863" y="9143"/>
                  </a:lnTo>
                  <a:lnTo>
                    <a:pt x="56387" y="24384"/>
                  </a:lnTo>
                  <a:lnTo>
                    <a:pt x="56387" y="32004"/>
                  </a:lnTo>
                  <a:lnTo>
                    <a:pt x="56387" y="24384"/>
                  </a:lnTo>
                  <a:lnTo>
                    <a:pt x="54863" y="22860"/>
                  </a:lnTo>
                  <a:lnTo>
                    <a:pt x="54863" y="19812"/>
                  </a:lnTo>
                  <a:lnTo>
                    <a:pt x="53340" y="18287"/>
                  </a:lnTo>
                  <a:lnTo>
                    <a:pt x="53340" y="7620"/>
                  </a:lnTo>
                  <a:lnTo>
                    <a:pt x="50292" y="6096"/>
                  </a:lnTo>
                  <a:lnTo>
                    <a:pt x="47243" y="4572"/>
                  </a:lnTo>
                  <a:lnTo>
                    <a:pt x="44196" y="3048"/>
                  </a:lnTo>
                  <a:lnTo>
                    <a:pt x="42672" y="1524"/>
                  </a:lnTo>
                  <a:lnTo>
                    <a:pt x="39624" y="1524"/>
                  </a:lnTo>
                  <a:lnTo>
                    <a:pt x="39624" y="7620"/>
                  </a:lnTo>
                  <a:lnTo>
                    <a:pt x="41148" y="22860"/>
                  </a:lnTo>
                  <a:lnTo>
                    <a:pt x="42672" y="7620"/>
                  </a:lnTo>
                  <a:lnTo>
                    <a:pt x="44196" y="27432"/>
                  </a:lnTo>
                  <a:lnTo>
                    <a:pt x="45719" y="10668"/>
                  </a:lnTo>
                  <a:lnTo>
                    <a:pt x="48768" y="12192"/>
                  </a:lnTo>
                  <a:lnTo>
                    <a:pt x="51816" y="15240"/>
                  </a:lnTo>
                  <a:lnTo>
                    <a:pt x="54863" y="42672"/>
                  </a:lnTo>
                  <a:lnTo>
                    <a:pt x="54863" y="51816"/>
                  </a:lnTo>
                  <a:lnTo>
                    <a:pt x="56387" y="50292"/>
                  </a:lnTo>
                  <a:lnTo>
                    <a:pt x="54863" y="39624"/>
                  </a:lnTo>
                  <a:lnTo>
                    <a:pt x="56387" y="36576"/>
                  </a:lnTo>
                  <a:lnTo>
                    <a:pt x="56387" y="35052"/>
                  </a:lnTo>
                  <a:lnTo>
                    <a:pt x="57912" y="45720"/>
                  </a:lnTo>
                  <a:lnTo>
                    <a:pt x="56387" y="27432"/>
                  </a:lnTo>
                  <a:lnTo>
                    <a:pt x="57912" y="45720"/>
                  </a:lnTo>
                  <a:lnTo>
                    <a:pt x="60960" y="42672"/>
                  </a:lnTo>
                  <a:lnTo>
                    <a:pt x="60960" y="39624"/>
                  </a:lnTo>
                  <a:lnTo>
                    <a:pt x="62484" y="35052"/>
                  </a:lnTo>
                  <a:lnTo>
                    <a:pt x="62484" y="27432"/>
                  </a:lnTo>
                  <a:lnTo>
                    <a:pt x="60960" y="22860"/>
                  </a:lnTo>
                  <a:lnTo>
                    <a:pt x="60960" y="19812"/>
                  </a:lnTo>
                  <a:lnTo>
                    <a:pt x="59436" y="18287"/>
                  </a:lnTo>
                  <a:close/>
                </a:path>
                <a:path w="62484" h="62484">
                  <a:moveTo>
                    <a:pt x="56387" y="36576"/>
                  </a:moveTo>
                  <a:lnTo>
                    <a:pt x="54863" y="39624"/>
                  </a:lnTo>
                  <a:lnTo>
                    <a:pt x="56387" y="50292"/>
                  </a:lnTo>
                  <a:lnTo>
                    <a:pt x="57912" y="45720"/>
                  </a:lnTo>
                  <a:lnTo>
                    <a:pt x="56387" y="35052"/>
                  </a:lnTo>
                  <a:lnTo>
                    <a:pt x="56387" y="36576"/>
                  </a:lnTo>
                  <a:close/>
                </a:path>
                <a:path w="62484" h="62484">
                  <a:moveTo>
                    <a:pt x="38100" y="54864"/>
                  </a:moveTo>
                  <a:lnTo>
                    <a:pt x="35052" y="56387"/>
                  </a:lnTo>
                  <a:lnTo>
                    <a:pt x="27431" y="56387"/>
                  </a:lnTo>
                  <a:lnTo>
                    <a:pt x="25907" y="54864"/>
                  </a:lnTo>
                  <a:lnTo>
                    <a:pt x="27431" y="62484"/>
                  </a:lnTo>
                  <a:lnTo>
                    <a:pt x="35052" y="62484"/>
                  </a:lnTo>
                  <a:lnTo>
                    <a:pt x="39624" y="60960"/>
                  </a:lnTo>
                  <a:lnTo>
                    <a:pt x="42672" y="60960"/>
                  </a:lnTo>
                  <a:lnTo>
                    <a:pt x="44196" y="59436"/>
                  </a:lnTo>
                  <a:lnTo>
                    <a:pt x="47243" y="57912"/>
                  </a:lnTo>
                  <a:lnTo>
                    <a:pt x="50292" y="54864"/>
                  </a:lnTo>
                  <a:lnTo>
                    <a:pt x="53340" y="54864"/>
                  </a:lnTo>
                  <a:lnTo>
                    <a:pt x="51816" y="45720"/>
                  </a:lnTo>
                  <a:lnTo>
                    <a:pt x="50292" y="48768"/>
                  </a:lnTo>
                  <a:lnTo>
                    <a:pt x="48768" y="50292"/>
                  </a:lnTo>
                  <a:lnTo>
                    <a:pt x="45719" y="51816"/>
                  </a:lnTo>
                  <a:lnTo>
                    <a:pt x="42672" y="53340"/>
                  </a:lnTo>
                  <a:lnTo>
                    <a:pt x="39624" y="54864"/>
                  </a:lnTo>
                  <a:lnTo>
                    <a:pt x="38100" y="54864"/>
                  </a:lnTo>
                  <a:close/>
                </a:path>
                <a:path w="62484" h="62484">
                  <a:moveTo>
                    <a:pt x="25907" y="42672"/>
                  </a:moveTo>
                  <a:lnTo>
                    <a:pt x="21118" y="39079"/>
                  </a:lnTo>
                  <a:lnTo>
                    <a:pt x="19812" y="38100"/>
                  </a:lnTo>
                  <a:lnTo>
                    <a:pt x="19812" y="53340"/>
                  </a:lnTo>
                  <a:lnTo>
                    <a:pt x="22860" y="60960"/>
                  </a:lnTo>
                  <a:lnTo>
                    <a:pt x="22860" y="54864"/>
                  </a:lnTo>
                  <a:lnTo>
                    <a:pt x="21336" y="39624"/>
                  </a:lnTo>
                  <a:lnTo>
                    <a:pt x="25907" y="42672"/>
                  </a:lnTo>
                  <a:close/>
                </a:path>
                <a:path w="62484" h="62484">
                  <a:moveTo>
                    <a:pt x="22860" y="21336"/>
                  </a:moveTo>
                  <a:lnTo>
                    <a:pt x="21336" y="7620"/>
                  </a:lnTo>
                  <a:lnTo>
                    <a:pt x="19812" y="24384"/>
                  </a:lnTo>
                  <a:lnTo>
                    <a:pt x="18287" y="27432"/>
                  </a:lnTo>
                  <a:lnTo>
                    <a:pt x="18287" y="9143"/>
                  </a:lnTo>
                  <a:lnTo>
                    <a:pt x="18287" y="28956"/>
                  </a:lnTo>
                  <a:lnTo>
                    <a:pt x="21031" y="23469"/>
                  </a:lnTo>
                  <a:lnTo>
                    <a:pt x="21336" y="22860"/>
                  </a:lnTo>
                  <a:lnTo>
                    <a:pt x="22860" y="21336"/>
                  </a:lnTo>
                  <a:close/>
                </a:path>
                <a:path w="62484" h="62484">
                  <a:moveTo>
                    <a:pt x="15240" y="12192"/>
                  </a:moveTo>
                  <a:lnTo>
                    <a:pt x="12192" y="15240"/>
                  </a:lnTo>
                  <a:lnTo>
                    <a:pt x="13716" y="50292"/>
                  </a:lnTo>
                  <a:lnTo>
                    <a:pt x="16763" y="50292"/>
                  </a:lnTo>
                  <a:lnTo>
                    <a:pt x="18287" y="9143"/>
                  </a:lnTo>
                  <a:lnTo>
                    <a:pt x="15240" y="12192"/>
                  </a:lnTo>
                  <a:close/>
                </a:path>
                <a:path w="62484" h="62484">
                  <a:moveTo>
                    <a:pt x="18287" y="32004"/>
                  </a:moveTo>
                  <a:lnTo>
                    <a:pt x="18287" y="35052"/>
                  </a:lnTo>
                  <a:lnTo>
                    <a:pt x="19812" y="53340"/>
                  </a:lnTo>
                  <a:lnTo>
                    <a:pt x="19812" y="38100"/>
                  </a:lnTo>
                  <a:lnTo>
                    <a:pt x="21118" y="39079"/>
                  </a:lnTo>
                  <a:lnTo>
                    <a:pt x="18287" y="32004"/>
                  </a:lnTo>
                  <a:close/>
                </a:path>
                <a:path w="62484" h="62484">
                  <a:moveTo>
                    <a:pt x="7619" y="36576"/>
                  </a:moveTo>
                  <a:lnTo>
                    <a:pt x="7619" y="39624"/>
                  </a:lnTo>
                  <a:lnTo>
                    <a:pt x="9143" y="42672"/>
                  </a:lnTo>
                  <a:lnTo>
                    <a:pt x="7619" y="24384"/>
                  </a:lnTo>
                  <a:lnTo>
                    <a:pt x="6096" y="27432"/>
                  </a:lnTo>
                  <a:lnTo>
                    <a:pt x="7619" y="36576"/>
                  </a:lnTo>
                  <a:close/>
                </a:path>
                <a:path w="62484" h="62484">
                  <a:moveTo>
                    <a:pt x="38100" y="6096"/>
                  </a:moveTo>
                  <a:lnTo>
                    <a:pt x="38100" y="19812"/>
                  </a:lnTo>
                  <a:lnTo>
                    <a:pt x="39624" y="21336"/>
                  </a:lnTo>
                  <a:lnTo>
                    <a:pt x="41148" y="39624"/>
                  </a:lnTo>
                  <a:lnTo>
                    <a:pt x="39624" y="41148"/>
                  </a:lnTo>
                  <a:lnTo>
                    <a:pt x="38100" y="42672"/>
                  </a:lnTo>
                  <a:lnTo>
                    <a:pt x="35052" y="44196"/>
                  </a:lnTo>
                  <a:lnTo>
                    <a:pt x="27431" y="44196"/>
                  </a:lnTo>
                  <a:lnTo>
                    <a:pt x="25907" y="42672"/>
                  </a:lnTo>
                  <a:lnTo>
                    <a:pt x="21336" y="39624"/>
                  </a:lnTo>
                  <a:lnTo>
                    <a:pt x="22860" y="54864"/>
                  </a:lnTo>
                  <a:lnTo>
                    <a:pt x="22860" y="60960"/>
                  </a:lnTo>
                  <a:lnTo>
                    <a:pt x="27431" y="62484"/>
                  </a:lnTo>
                  <a:lnTo>
                    <a:pt x="25907" y="54864"/>
                  </a:lnTo>
                  <a:lnTo>
                    <a:pt x="27431" y="56387"/>
                  </a:lnTo>
                  <a:lnTo>
                    <a:pt x="35052" y="56387"/>
                  </a:lnTo>
                  <a:lnTo>
                    <a:pt x="38100" y="54864"/>
                  </a:lnTo>
                  <a:lnTo>
                    <a:pt x="39624" y="54864"/>
                  </a:lnTo>
                  <a:lnTo>
                    <a:pt x="42672" y="53340"/>
                  </a:lnTo>
                  <a:lnTo>
                    <a:pt x="42672" y="38100"/>
                  </a:lnTo>
                  <a:lnTo>
                    <a:pt x="44196" y="35052"/>
                  </a:lnTo>
                  <a:lnTo>
                    <a:pt x="42672" y="38100"/>
                  </a:lnTo>
                  <a:lnTo>
                    <a:pt x="42672" y="53340"/>
                  </a:lnTo>
                  <a:lnTo>
                    <a:pt x="45719" y="51816"/>
                  </a:lnTo>
                  <a:lnTo>
                    <a:pt x="44196" y="28956"/>
                  </a:lnTo>
                  <a:lnTo>
                    <a:pt x="44196" y="32004"/>
                  </a:lnTo>
                  <a:lnTo>
                    <a:pt x="41148" y="22860"/>
                  </a:lnTo>
                  <a:lnTo>
                    <a:pt x="39624" y="7620"/>
                  </a:lnTo>
                  <a:lnTo>
                    <a:pt x="39624" y="1524"/>
                  </a:lnTo>
                  <a:lnTo>
                    <a:pt x="38100" y="6096"/>
                  </a:lnTo>
                  <a:close/>
                </a:path>
                <a:path w="62484" h="62484">
                  <a:moveTo>
                    <a:pt x="56387" y="24384"/>
                  </a:moveTo>
                  <a:lnTo>
                    <a:pt x="56387" y="32004"/>
                  </a:lnTo>
                  <a:lnTo>
                    <a:pt x="56387" y="24384"/>
                  </a:lnTo>
                  <a:close/>
                </a:path>
                <a:path w="62484" h="62484">
                  <a:moveTo>
                    <a:pt x="16763" y="57912"/>
                  </a:moveTo>
                  <a:lnTo>
                    <a:pt x="12192" y="48768"/>
                  </a:lnTo>
                  <a:lnTo>
                    <a:pt x="12192" y="54864"/>
                  </a:lnTo>
                  <a:lnTo>
                    <a:pt x="16763" y="57912"/>
                  </a:lnTo>
                  <a:close/>
                </a:path>
                <a:path w="62484" h="62484">
                  <a:moveTo>
                    <a:pt x="39624" y="30480"/>
                  </a:moveTo>
                  <a:lnTo>
                    <a:pt x="39319" y="31089"/>
                  </a:lnTo>
                  <a:lnTo>
                    <a:pt x="39370" y="31241"/>
                  </a:lnTo>
                  <a:lnTo>
                    <a:pt x="39624" y="30480"/>
                  </a:lnTo>
                  <a:close/>
                </a:path>
                <a:path w="62484" h="62484">
                  <a:moveTo>
                    <a:pt x="38099" y="28194"/>
                  </a:moveTo>
                  <a:lnTo>
                    <a:pt x="38100" y="25908"/>
                  </a:lnTo>
                  <a:lnTo>
                    <a:pt x="37044" y="25556"/>
                  </a:lnTo>
                  <a:lnTo>
                    <a:pt x="38099" y="28194"/>
                  </a:lnTo>
                  <a:close/>
                </a:path>
                <a:path w="62484" h="62484">
                  <a:moveTo>
                    <a:pt x="38100" y="28956"/>
                  </a:moveTo>
                  <a:lnTo>
                    <a:pt x="36957" y="25526"/>
                  </a:lnTo>
                  <a:lnTo>
                    <a:pt x="33528" y="24384"/>
                  </a:lnTo>
                  <a:lnTo>
                    <a:pt x="38100" y="28956"/>
                  </a:lnTo>
                  <a:close/>
                </a:path>
                <a:path w="62484" h="62484">
                  <a:moveTo>
                    <a:pt x="28956" y="24384"/>
                  </a:moveTo>
                  <a:lnTo>
                    <a:pt x="27050" y="25336"/>
                  </a:lnTo>
                  <a:lnTo>
                    <a:pt x="26416" y="26923"/>
                  </a:lnTo>
                  <a:lnTo>
                    <a:pt x="28956" y="24384"/>
                  </a:lnTo>
                  <a:close/>
                </a:path>
                <a:path w="62484" h="62484">
                  <a:moveTo>
                    <a:pt x="1524" y="39624"/>
                  </a:moveTo>
                  <a:lnTo>
                    <a:pt x="1524" y="42672"/>
                  </a:lnTo>
                  <a:lnTo>
                    <a:pt x="4572" y="45720"/>
                  </a:lnTo>
                  <a:lnTo>
                    <a:pt x="7619" y="50292"/>
                  </a:lnTo>
                  <a:lnTo>
                    <a:pt x="6096" y="35052"/>
                  </a:lnTo>
                  <a:lnTo>
                    <a:pt x="6096" y="27432"/>
                  </a:lnTo>
                  <a:lnTo>
                    <a:pt x="7619" y="24384"/>
                  </a:lnTo>
                  <a:lnTo>
                    <a:pt x="9143" y="42672"/>
                  </a:lnTo>
                  <a:lnTo>
                    <a:pt x="12192" y="45720"/>
                  </a:lnTo>
                  <a:lnTo>
                    <a:pt x="12192" y="15240"/>
                  </a:lnTo>
                  <a:lnTo>
                    <a:pt x="15240" y="12192"/>
                  </a:lnTo>
                  <a:lnTo>
                    <a:pt x="18287" y="9143"/>
                  </a:lnTo>
                  <a:lnTo>
                    <a:pt x="18287" y="27432"/>
                  </a:lnTo>
                  <a:lnTo>
                    <a:pt x="19812" y="24384"/>
                  </a:lnTo>
                  <a:lnTo>
                    <a:pt x="21336" y="7620"/>
                  </a:lnTo>
                  <a:lnTo>
                    <a:pt x="22860" y="21336"/>
                  </a:lnTo>
                  <a:lnTo>
                    <a:pt x="25037" y="20465"/>
                  </a:lnTo>
                  <a:lnTo>
                    <a:pt x="25907" y="25908"/>
                  </a:lnTo>
                  <a:lnTo>
                    <a:pt x="24384" y="27432"/>
                  </a:lnTo>
                  <a:lnTo>
                    <a:pt x="24384" y="35052"/>
                  </a:lnTo>
                  <a:lnTo>
                    <a:pt x="25907" y="36576"/>
                  </a:lnTo>
                  <a:lnTo>
                    <a:pt x="27431" y="38100"/>
                  </a:lnTo>
                  <a:lnTo>
                    <a:pt x="30480" y="38100"/>
                  </a:lnTo>
                  <a:lnTo>
                    <a:pt x="33528" y="44196"/>
                  </a:lnTo>
                  <a:lnTo>
                    <a:pt x="35052" y="44196"/>
                  </a:lnTo>
                  <a:lnTo>
                    <a:pt x="38100" y="42672"/>
                  </a:lnTo>
                  <a:lnTo>
                    <a:pt x="39624" y="41148"/>
                  </a:lnTo>
                  <a:lnTo>
                    <a:pt x="36575" y="36576"/>
                  </a:lnTo>
                  <a:lnTo>
                    <a:pt x="39624" y="41148"/>
                  </a:lnTo>
                  <a:lnTo>
                    <a:pt x="39346" y="31311"/>
                  </a:lnTo>
                  <a:lnTo>
                    <a:pt x="39624" y="32004"/>
                  </a:lnTo>
                  <a:lnTo>
                    <a:pt x="39624" y="30480"/>
                  </a:lnTo>
                  <a:lnTo>
                    <a:pt x="39370" y="31241"/>
                  </a:lnTo>
                  <a:lnTo>
                    <a:pt x="39319" y="31089"/>
                  </a:lnTo>
                  <a:lnTo>
                    <a:pt x="38100" y="27432"/>
                  </a:lnTo>
                  <a:lnTo>
                    <a:pt x="39285" y="31157"/>
                  </a:lnTo>
                  <a:lnTo>
                    <a:pt x="38099" y="28194"/>
                  </a:lnTo>
                  <a:lnTo>
                    <a:pt x="38100" y="35052"/>
                  </a:lnTo>
                  <a:lnTo>
                    <a:pt x="36956" y="35814"/>
                  </a:lnTo>
                  <a:lnTo>
                    <a:pt x="35052" y="38100"/>
                  </a:lnTo>
                  <a:lnTo>
                    <a:pt x="32004" y="38100"/>
                  </a:lnTo>
                  <a:lnTo>
                    <a:pt x="31066" y="37865"/>
                  </a:lnTo>
                  <a:lnTo>
                    <a:pt x="27940" y="37083"/>
                  </a:lnTo>
                  <a:lnTo>
                    <a:pt x="27431" y="36576"/>
                  </a:lnTo>
                  <a:lnTo>
                    <a:pt x="24722" y="31157"/>
                  </a:lnTo>
                  <a:lnTo>
                    <a:pt x="24384" y="28956"/>
                  </a:lnTo>
                  <a:lnTo>
                    <a:pt x="26669" y="25526"/>
                  </a:lnTo>
                  <a:lnTo>
                    <a:pt x="27431" y="24384"/>
                  </a:lnTo>
                  <a:lnTo>
                    <a:pt x="31172" y="23137"/>
                  </a:lnTo>
                  <a:lnTo>
                    <a:pt x="30480" y="22860"/>
                  </a:lnTo>
                  <a:lnTo>
                    <a:pt x="30480" y="18287"/>
                  </a:lnTo>
                  <a:lnTo>
                    <a:pt x="27431" y="18287"/>
                  </a:lnTo>
                  <a:lnTo>
                    <a:pt x="25907" y="19812"/>
                  </a:lnTo>
                  <a:lnTo>
                    <a:pt x="22860" y="7620"/>
                  </a:lnTo>
                  <a:lnTo>
                    <a:pt x="25907" y="6096"/>
                  </a:lnTo>
                  <a:lnTo>
                    <a:pt x="32004" y="6096"/>
                  </a:lnTo>
                  <a:lnTo>
                    <a:pt x="32004" y="0"/>
                  </a:lnTo>
                  <a:lnTo>
                    <a:pt x="27431" y="0"/>
                  </a:lnTo>
                  <a:lnTo>
                    <a:pt x="22860" y="1524"/>
                  </a:lnTo>
                  <a:lnTo>
                    <a:pt x="19812" y="1524"/>
                  </a:lnTo>
                  <a:lnTo>
                    <a:pt x="16763" y="4572"/>
                  </a:lnTo>
                  <a:lnTo>
                    <a:pt x="12192" y="6096"/>
                  </a:lnTo>
                  <a:lnTo>
                    <a:pt x="10668" y="18287"/>
                  </a:lnTo>
                  <a:lnTo>
                    <a:pt x="9143" y="19812"/>
                  </a:lnTo>
                  <a:lnTo>
                    <a:pt x="7619" y="22860"/>
                  </a:lnTo>
                  <a:lnTo>
                    <a:pt x="7619" y="12192"/>
                  </a:lnTo>
                  <a:lnTo>
                    <a:pt x="4572" y="15240"/>
                  </a:lnTo>
                  <a:lnTo>
                    <a:pt x="3048" y="18287"/>
                  </a:lnTo>
                  <a:lnTo>
                    <a:pt x="1524" y="19812"/>
                  </a:lnTo>
                  <a:lnTo>
                    <a:pt x="1524" y="22860"/>
                  </a:lnTo>
                  <a:lnTo>
                    <a:pt x="0" y="27432"/>
                  </a:lnTo>
                  <a:lnTo>
                    <a:pt x="0" y="35052"/>
                  </a:lnTo>
                  <a:lnTo>
                    <a:pt x="1524" y="39624"/>
                  </a:lnTo>
                  <a:close/>
                </a:path>
              </a:pathLst>
            </a:custGeom>
            <a:solidFill>
              <a:srgbClr val="000000"/>
            </a:solidFill>
          </p:spPr>
          <p:txBody>
            <a:bodyPr wrap="square" lIns="0" tIns="0" rIns="0" bIns="0" rtlCol="0">
              <a:noAutofit/>
            </a:bodyPr>
            <a:lstStyle/>
            <a:p>
              <a:endParaRPr/>
            </a:p>
          </p:txBody>
        </p:sp>
        <p:sp>
          <p:nvSpPr>
            <p:cNvPr id="196" name="object 196"/>
            <p:cNvSpPr/>
            <p:nvPr/>
          </p:nvSpPr>
          <p:spPr>
            <a:xfrm>
              <a:off x="2028444" y="3489960"/>
              <a:ext cx="135636" cy="269747"/>
            </a:xfrm>
            <a:custGeom>
              <a:avLst/>
              <a:gdLst/>
              <a:ahLst/>
              <a:cxnLst/>
              <a:rect l="l" t="t" r="r" b="b"/>
              <a:pathLst>
                <a:path w="135636" h="269747">
                  <a:moveTo>
                    <a:pt x="99060" y="269747"/>
                  </a:moveTo>
                  <a:lnTo>
                    <a:pt x="135636" y="256031"/>
                  </a:lnTo>
                  <a:lnTo>
                    <a:pt x="36575" y="0"/>
                  </a:lnTo>
                  <a:lnTo>
                    <a:pt x="0" y="13715"/>
                  </a:lnTo>
                  <a:lnTo>
                    <a:pt x="99060" y="269747"/>
                  </a:lnTo>
                  <a:close/>
                </a:path>
              </a:pathLst>
            </a:custGeom>
            <a:solidFill>
              <a:srgbClr val="0100CB"/>
            </a:solidFill>
          </p:spPr>
          <p:txBody>
            <a:bodyPr wrap="square" lIns="0" tIns="0" rIns="0" bIns="0" rtlCol="0">
              <a:noAutofit/>
            </a:bodyPr>
            <a:lstStyle/>
            <a:p>
              <a:endParaRPr/>
            </a:p>
          </p:txBody>
        </p:sp>
        <p:sp>
          <p:nvSpPr>
            <p:cNvPr id="197" name="object 197"/>
            <p:cNvSpPr/>
            <p:nvPr/>
          </p:nvSpPr>
          <p:spPr>
            <a:xfrm>
              <a:off x="4172712" y="4494276"/>
              <a:ext cx="318515" cy="105156"/>
            </a:xfrm>
            <a:custGeom>
              <a:avLst/>
              <a:gdLst/>
              <a:ahLst/>
              <a:cxnLst/>
              <a:rect l="l" t="t" r="r" b="b"/>
              <a:pathLst>
                <a:path w="318515" h="105155">
                  <a:moveTo>
                    <a:pt x="0" y="67056"/>
                  </a:moveTo>
                  <a:lnTo>
                    <a:pt x="7620" y="105156"/>
                  </a:lnTo>
                  <a:lnTo>
                    <a:pt x="318515" y="36575"/>
                  </a:lnTo>
                  <a:lnTo>
                    <a:pt x="310896" y="0"/>
                  </a:lnTo>
                  <a:lnTo>
                    <a:pt x="0" y="67056"/>
                  </a:lnTo>
                  <a:close/>
                </a:path>
              </a:pathLst>
            </a:custGeom>
            <a:solidFill>
              <a:srgbClr val="0100CB"/>
            </a:solidFill>
          </p:spPr>
          <p:txBody>
            <a:bodyPr wrap="square" lIns="0" tIns="0" rIns="0" bIns="0" rtlCol="0">
              <a:noAutofit/>
            </a:bodyPr>
            <a:lstStyle/>
            <a:p>
              <a:endParaRPr/>
            </a:p>
          </p:txBody>
        </p:sp>
        <p:sp>
          <p:nvSpPr>
            <p:cNvPr id="198" name="object 198"/>
            <p:cNvSpPr/>
            <p:nvPr/>
          </p:nvSpPr>
          <p:spPr>
            <a:xfrm>
              <a:off x="4212336" y="3947159"/>
              <a:ext cx="76200" cy="86868"/>
            </a:xfrm>
            <a:custGeom>
              <a:avLst/>
              <a:gdLst/>
              <a:ahLst/>
              <a:cxnLst/>
              <a:rect l="l" t="t" r="r" b="b"/>
              <a:pathLst>
                <a:path w="76200" h="86868">
                  <a:moveTo>
                    <a:pt x="44196" y="30480"/>
                  </a:moveTo>
                  <a:lnTo>
                    <a:pt x="42672" y="27432"/>
                  </a:lnTo>
                  <a:lnTo>
                    <a:pt x="41148" y="24384"/>
                  </a:lnTo>
                  <a:lnTo>
                    <a:pt x="39624" y="21336"/>
                  </a:lnTo>
                  <a:lnTo>
                    <a:pt x="41148" y="24384"/>
                  </a:lnTo>
                  <a:lnTo>
                    <a:pt x="38100" y="15240"/>
                  </a:lnTo>
                  <a:lnTo>
                    <a:pt x="38100" y="0"/>
                  </a:lnTo>
                  <a:lnTo>
                    <a:pt x="0" y="1524"/>
                  </a:lnTo>
                  <a:lnTo>
                    <a:pt x="0" y="12192"/>
                  </a:lnTo>
                  <a:lnTo>
                    <a:pt x="1524" y="24384"/>
                  </a:lnTo>
                  <a:lnTo>
                    <a:pt x="4572" y="33528"/>
                  </a:lnTo>
                  <a:lnTo>
                    <a:pt x="4572" y="36576"/>
                  </a:lnTo>
                  <a:lnTo>
                    <a:pt x="7619" y="42672"/>
                  </a:lnTo>
                  <a:lnTo>
                    <a:pt x="12191" y="48768"/>
                  </a:lnTo>
                  <a:lnTo>
                    <a:pt x="15239" y="54864"/>
                  </a:lnTo>
                  <a:lnTo>
                    <a:pt x="19812" y="60960"/>
                  </a:lnTo>
                  <a:lnTo>
                    <a:pt x="30479" y="70104"/>
                  </a:lnTo>
                  <a:lnTo>
                    <a:pt x="41148" y="79248"/>
                  </a:lnTo>
                  <a:lnTo>
                    <a:pt x="51815" y="86868"/>
                  </a:lnTo>
                  <a:lnTo>
                    <a:pt x="76200" y="57912"/>
                  </a:lnTo>
                  <a:lnTo>
                    <a:pt x="64008" y="48768"/>
                  </a:lnTo>
                  <a:lnTo>
                    <a:pt x="54863" y="41148"/>
                  </a:lnTo>
                  <a:lnTo>
                    <a:pt x="47243" y="33528"/>
                  </a:lnTo>
                  <a:lnTo>
                    <a:pt x="44196" y="30480"/>
                  </a:lnTo>
                  <a:close/>
                </a:path>
              </a:pathLst>
            </a:custGeom>
            <a:solidFill>
              <a:srgbClr val="0100CB"/>
            </a:solidFill>
          </p:spPr>
          <p:txBody>
            <a:bodyPr wrap="square" lIns="0" tIns="0" rIns="0" bIns="0" rtlCol="0">
              <a:noAutofit/>
            </a:bodyPr>
            <a:lstStyle/>
            <a:p>
              <a:endParaRPr/>
            </a:p>
          </p:txBody>
        </p:sp>
        <p:sp>
          <p:nvSpPr>
            <p:cNvPr id="199" name="object 199"/>
            <p:cNvSpPr/>
            <p:nvPr/>
          </p:nvSpPr>
          <p:spPr>
            <a:xfrm>
              <a:off x="3302508" y="5006340"/>
              <a:ext cx="707136" cy="86868"/>
            </a:xfrm>
            <a:custGeom>
              <a:avLst/>
              <a:gdLst/>
              <a:ahLst/>
              <a:cxnLst/>
              <a:rect l="l" t="t" r="r" b="b"/>
              <a:pathLst>
                <a:path w="707136" h="86867">
                  <a:moveTo>
                    <a:pt x="707136" y="38100"/>
                  </a:moveTo>
                  <a:lnTo>
                    <a:pt x="702563" y="0"/>
                  </a:lnTo>
                  <a:lnTo>
                    <a:pt x="598931" y="9143"/>
                  </a:lnTo>
                  <a:lnTo>
                    <a:pt x="547115" y="15239"/>
                  </a:lnTo>
                  <a:lnTo>
                    <a:pt x="496824" y="19812"/>
                  </a:lnTo>
                  <a:lnTo>
                    <a:pt x="448055" y="24383"/>
                  </a:lnTo>
                  <a:lnTo>
                    <a:pt x="399288" y="28956"/>
                  </a:lnTo>
                  <a:lnTo>
                    <a:pt x="352043" y="32003"/>
                  </a:lnTo>
                  <a:lnTo>
                    <a:pt x="307847" y="35051"/>
                  </a:lnTo>
                  <a:lnTo>
                    <a:pt x="265175" y="38100"/>
                  </a:lnTo>
                  <a:lnTo>
                    <a:pt x="224027" y="41148"/>
                  </a:lnTo>
                  <a:lnTo>
                    <a:pt x="184403" y="42671"/>
                  </a:lnTo>
                  <a:lnTo>
                    <a:pt x="146303" y="44195"/>
                  </a:lnTo>
                  <a:lnTo>
                    <a:pt x="108203" y="45719"/>
                  </a:lnTo>
                  <a:lnTo>
                    <a:pt x="71627" y="47243"/>
                  </a:lnTo>
                  <a:lnTo>
                    <a:pt x="0" y="48768"/>
                  </a:lnTo>
                  <a:lnTo>
                    <a:pt x="1524" y="86868"/>
                  </a:lnTo>
                  <a:lnTo>
                    <a:pt x="73151" y="85343"/>
                  </a:lnTo>
                  <a:lnTo>
                    <a:pt x="109727" y="83819"/>
                  </a:lnTo>
                  <a:lnTo>
                    <a:pt x="146303" y="82295"/>
                  </a:lnTo>
                  <a:lnTo>
                    <a:pt x="185927" y="80771"/>
                  </a:lnTo>
                  <a:lnTo>
                    <a:pt x="225551" y="79248"/>
                  </a:lnTo>
                  <a:lnTo>
                    <a:pt x="266700" y="76200"/>
                  </a:lnTo>
                  <a:lnTo>
                    <a:pt x="309371" y="73151"/>
                  </a:lnTo>
                  <a:lnTo>
                    <a:pt x="355091" y="70103"/>
                  </a:lnTo>
                  <a:lnTo>
                    <a:pt x="402336" y="67056"/>
                  </a:lnTo>
                  <a:lnTo>
                    <a:pt x="451103" y="62483"/>
                  </a:lnTo>
                  <a:lnTo>
                    <a:pt x="499871" y="57912"/>
                  </a:lnTo>
                  <a:lnTo>
                    <a:pt x="551688" y="53339"/>
                  </a:lnTo>
                  <a:lnTo>
                    <a:pt x="601979" y="47243"/>
                  </a:lnTo>
                  <a:lnTo>
                    <a:pt x="707136" y="38100"/>
                  </a:lnTo>
                  <a:close/>
                </a:path>
              </a:pathLst>
            </a:custGeom>
            <a:solidFill>
              <a:srgbClr val="FF0000"/>
            </a:solidFill>
          </p:spPr>
          <p:txBody>
            <a:bodyPr wrap="square" lIns="0" tIns="0" rIns="0" bIns="0" rtlCol="0">
              <a:noAutofit/>
            </a:bodyPr>
            <a:lstStyle/>
            <a:p>
              <a:endParaRPr/>
            </a:p>
          </p:txBody>
        </p:sp>
        <p:sp>
          <p:nvSpPr>
            <p:cNvPr id="200" name="object 200"/>
            <p:cNvSpPr/>
            <p:nvPr/>
          </p:nvSpPr>
          <p:spPr>
            <a:xfrm>
              <a:off x="1309116" y="4834128"/>
              <a:ext cx="1318260" cy="114300"/>
            </a:xfrm>
            <a:custGeom>
              <a:avLst/>
              <a:gdLst/>
              <a:ahLst/>
              <a:cxnLst/>
              <a:rect l="l" t="t" r="r" b="b"/>
              <a:pathLst>
                <a:path w="1318260" h="114300">
                  <a:moveTo>
                    <a:pt x="7620" y="0"/>
                  </a:moveTo>
                  <a:lnTo>
                    <a:pt x="0" y="38100"/>
                  </a:lnTo>
                  <a:lnTo>
                    <a:pt x="7620" y="39624"/>
                  </a:lnTo>
                  <a:lnTo>
                    <a:pt x="18287" y="41148"/>
                  </a:lnTo>
                  <a:lnTo>
                    <a:pt x="27431" y="42671"/>
                  </a:lnTo>
                  <a:lnTo>
                    <a:pt x="38100" y="45719"/>
                  </a:lnTo>
                  <a:lnTo>
                    <a:pt x="50292" y="47243"/>
                  </a:lnTo>
                  <a:lnTo>
                    <a:pt x="62484" y="50292"/>
                  </a:lnTo>
                  <a:lnTo>
                    <a:pt x="76200" y="53339"/>
                  </a:lnTo>
                  <a:lnTo>
                    <a:pt x="89915" y="54863"/>
                  </a:lnTo>
                  <a:lnTo>
                    <a:pt x="105156" y="57912"/>
                  </a:lnTo>
                  <a:lnTo>
                    <a:pt x="120396" y="60960"/>
                  </a:lnTo>
                  <a:lnTo>
                    <a:pt x="135636" y="62483"/>
                  </a:lnTo>
                  <a:lnTo>
                    <a:pt x="152400" y="65531"/>
                  </a:lnTo>
                  <a:lnTo>
                    <a:pt x="185928" y="71627"/>
                  </a:lnTo>
                  <a:lnTo>
                    <a:pt x="222503" y="76200"/>
                  </a:lnTo>
                  <a:lnTo>
                    <a:pt x="260603" y="82295"/>
                  </a:lnTo>
                  <a:lnTo>
                    <a:pt x="300228" y="86868"/>
                  </a:lnTo>
                  <a:lnTo>
                    <a:pt x="339852" y="91439"/>
                  </a:lnTo>
                  <a:lnTo>
                    <a:pt x="381000" y="96012"/>
                  </a:lnTo>
                  <a:lnTo>
                    <a:pt x="463296" y="103631"/>
                  </a:lnTo>
                  <a:lnTo>
                    <a:pt x="505967" y="106680"/>
                  </a:lnTo>
                  <a:lnTo>
                    <a:pt x="547116" y="109727"/>
                  </a:lnTo>
                  <a:lnTo>
                    <a:pt x="589788" y="111251"/>
                  </a:lnTo>
                  <a:lnTo>
                    <a:pt x="632460" y="112775"/>
                  </a:lnTo>
                  <a:lnTo>
                    <a:pt x="676656" y="114300"/>
                  </a:lnTo>
                  <a:lnTo>
                    <a:pt x="912876" y="114300"/>
                  </a:lnTo>
                  <a:lnTo>
                    <a:pt x="961644" y="112775"/>
                  </a:lnTo>
                  <a:lnTo>
                    <a:pt x="1011935" y="111251"/>
                  </a:lnTo>
                  <a:lnTo>
                    <a:pt x="1112520" y="109727"/>
                  </a:lnTo>
                  <a:lnTo>
                    <a:pt x="1216152" y="106680"/>
                  </a:lnTo>
                  <a:lnTo>
                    <a:pt x="1318260" y="103631"/>
                  </a:lnTo>
                  <a:lnTo>
                    <a:pt x="1318260" y="65531"/>
                  </a:lnTo>
                  <a:lnTo>
                    <a:pt x="1214628" y="68580"/>
                  </a:lnTo>
                  <a:lnTo>
                    <a:pt x="1112520" y="71627"/>
                  </a:lnTo>
                  <a:lnTo>
                    <a:pt x="1010411" y="73151"/>
                  </a:lnTo>
                  <a:lnTo>
                    <a:pt x="961644" y="74675"/>
                  </a:lnTo>
                  <a:lnTo>
                    <a:pt x="911352" y="76200"/>
                  </a:lnTo>
                  <a:lnTo>
                    <a:pt x="676656" y="76200"/>
                  </a:lnTo>
                  <a:lnTo>
                    <a:pt x="633984" y="74675"/>
                  </a:lnTo>
                  <a:lnTo>
                    <a:pt x="591311" y="73151"/>
                  </a:lnTo>
                  <a:lnTo>
                    <a:pt x="548640" y="71627"/>
                  </a:lnTo>
                  <a:lnTo>
                    <a:pt x="507491" y="68580"/>
                  </a:lnTo>
                  <a:lnTo>
                    <a:pt x="466344" y="65531"/>
                  </a:lnTo>
                  <a:lnTo>
                    <a:pt x="384047" y="57912"/>
                  </a:lnTo>
                  <a:lnTo>
                    <a:pt x="344423" y="53339"/>
                  </a:lnTo>
                  <a:lnTo>
                    <a:pt x="304800" y="48768"/>
                  </a:lnTo>
                  <a:lnTo>
                    <a:pt x="265175" y="44195"/>
                  </a:lnTo>
                  <a:lnTo>
                    <a:pt x="228600" y="38100"/>
                  </a:lnTo>
                  <a:lnTo>
                    <a:pt x="192024" y="33527"/>
                  </a:lnTo>
                  <a:lnTo>
                    <a:pt x="158496" y="27431"/>
                  </a:lnTo>
                  <a:lnTo>
                    <a:pt x="141731" y="25907"/>
                  </a:lnTo>
                  <a:lnTo>
                    <a:pt x="126492" y="22860"/>
                  </a:lnTo>
                  <a:lnTo>
                    <a:pt x="111252" y="19812"/>
                  </a:lnTo>
                  <a:lnTo>
                    <a:pt x="97536" y="18287"/>
                  </a:lnTo>
                  <a:lnTo>
                    <a:pt x="82296" y="15239"/>
                  </a:lnTo>
                  <a:lnTo>
                    <a:pt x="70103" y="12192"/>
                  </a:lnTo>
                  <a:lnTo>
                    <a:pt x="57912" y="10668"/>
                  </a:lnTo>
                  <a:lnTo>
                    <a:pt x="45720" y="7619"/>
                  </a:lnTo>
                  <a:lnTo>
                    <a:pt x="35052" y="6095"/>
                  </a:lnTo>
                  <a:lnTo>
                    <a:pt x="24384" y="4571"/>
                  </a:lnTo>
                  <a:lnTo>
                    <a:pt x="15240" y="1524"/>
                  </a:lnTo>
                  <a:lnTo>
                    <a:pt x="7620" y="0"/>
                  </a:lnTo>
                  <a:close/>
                </a:path>
              </a:pathLst>
            </a:custGeom>
            <a:solidFill>
              <a:srgbClr val="FF0000"/>
            </a:solidFill>
          </p:spPr>
          <p:txBody>
            <a:bodyPr wrap="square" lIns="0" tIns="0" rIns="0" bIns="0" rtlCol="0">
              <a:noAutofit/>
            </a:bodyPr>
            <a:lstStyle/>
            <a:p>
              <a:endParaRPr/>
            </a:p>
          </p:txBody>
        </p:sp>
        <p:sp>
          <p:nvSpPr>
            <p:cNvPr id="201" name="object 201"/>
            <p:cNvSpPr/>
            <p:nvPr/>
          </p:nvSpPr>
          <p:spPr>
            <a:xfrm>
              <a:off x="3637788" y="3730752"/>
              <a:ext cx="42672" cy="44195"/>
            </a:xfrm>
            <a:custGeom>
              <a:avLst/>
              <a:gdLst/>
              <a:ahLst/>
              <a:cxnLst/>
              <a:rect l="l" t="t" r="r" b="b"/>
              <a:pathLst>
                <a:path w="42672" h="44196">
                  <a:moveTo>
                    <a:pt x="0" y="22859"/>
                  </a:moveTo>
                  <a:lnTo>
                    <a:pt x="758" y="27880"/>
                  </a:lnTo>
                  <a:lnTo>
                    <a:pt x="8661" y="39321"/>
                  </a:lnTo>
                  <a:lnTo>
                    <a:pt x="21336" y="44195"/>
                  </a:lnTo>
                  <a:lnTo>
                    <a:pt x="26869" y="43437"/>
                  </a:lnTo>
                  <a:lnTo>
                    <a:pt x="38266" y="35534"/>
                  </a:lnTo>
                  <a:lnTo>
                    <a:pt x="42672" y="22859"/>
                  </a:lnTo>
                  <a:lnTo>
                    <a:pt x="41745" y="16215"/>
                  </a:lnTo>
                  <a:lnTo>
                    <a:pt x="34274" y="4666"/>
                  </a:lnTo>
                  <a:lnTo>
                    <a:pt x="21336" y="0"/>
                  </a:lnTo>
                  <a:lnTo>
                    <a:pt x="15398" y="1067"/>
                  </a:lnTo>
                  <a:lnTo>
                    <a:pt x="4564" y="9371"/>
                  </a:lnTo>
                  <a:lnTo>
                    <a:pt x="0" y="22859"/>
                  </a:lnTo>
                  <a:close/>
                </a:path>
              </a:pathLst>
            </a:custGeom>
            <a:solidFill>
              <a:srgbClr val="FEFFFE"/>
            </a:solidFill>
          </p:spPr>
          <p:txBody>
            <a:bodyPr wrap="square" lIns="0" tIns="0" rIns="0" bIns="0" rtlCol="0">
              <a:noAutofit/>
            </a:bodyPr>
            <a:lstStyle/>
            <a:p>
              <a:endParaRPr/>
            </a:p>
          </p:txBody>
        </p:sp>
        <p:sp>
          <p:nvSpPr>
            <p:cNvPr id="202" name="object 202"/>
            <p:cNvSpPr/>
            <p:nvPr/>
          </p:nvSpPr>
          <p:spPr>
            <a:xfrm>
              <a:off x="3619500" y="3712464"/>
              <a:ext cx="80772" cy="80771"/>
            </a:xfrm>
            <a:custGeom>
              <a:avLst/>
              <a:gdLst/>
              <a:ahLst/>
              <a:cxnLst/>
              <a:rect l="l" t="t" r="r" b="b"/>
              <a:pathLst>
                <a:path w="80772" h="80771">
                  <a:moveTo>
                    <a:pt x="39116" y="38099"/>
                  </a:moveTo>
                  <a:lnTo>
                    <a:pt x="38862" y="38100"/>
                  </a:lnTo>
                  <a:lnTo>
                    <a:pt x="38100" y="39624"/>
                  </a:lnTo>
                  <a:lnTo>
                    <a:pt x="38100" y="41147"/>
                  </a:lnTo>
                  <a:lnTo>
                    <a:pt x="38862" y="42671"/>
                  </a:lnTo>
                  <a:lnTo>
                    <a:pt x="39624" y="42671"/>
                  </a:lnTo>
                  <a:lnTo>
                    <a:pt x="38481" y="40385"/>
                  </a:lnTo>
                  <a:lnTo>
                    <a:pt x="38404" y="40233"/>
                  </a:lnTo>
                  <a:lnTo>
                    <a:pt x="38862" y="38861"/>
                  </a:lnTo>
                  <a:lnTo>
                    <a:pt x="39116" y="38099"/>
                  </a:lnTo>
                  <a:close/>
                </a:path>
                <a:path w="80772" h="80771">
                  <a:moveTo>
                    <a:pt x="41656" y="43179"/>
                  </a:moveTo>
                  <a:lnTo>
                    <a:pt x="41148" y="44195"/>
                  </a:lnTo>
                  <a:lnTo>
                    <a:pt x="40386" y="43814"/>
                  </a:lnTo>
                  <a:lnTo>
                    <a:pt x="40132" y="43687"/>
                  </a:lnTo>
                  <a:lnTo>
                    <a:pt x="39116" y="43179"/>
                  </a:lnTo>
                  <a:lnTo>
                    <a:pt x="39624" y="44195"/>
                  </a:lnTo>
                  <a:lnTo>
                    <a:pt x="42672" y="80771"/>
                  </a:lnTo>
                  <a:lnTo>
                    <a:pt x="47244" y="80771"/>
                  </a:lnTo>
                  <a:lnTo>
                    <a:pt x="42672" y="39624"/>
                  </a:lnTo>
                  <a:lnTo>
                    <a:pt x="42418" y="40385"/>
                  </a:lnTo>
                  <a:lnTo>
                    <a:pt x="42672" y="41147"/>
                  </a:lnTo>
                  <a:lnTo>
                    <a:pt x="42672" y="42671"/>
                  </a:lnTo>
                  <a:lnTo>
                    <a:pt x="41656" y="43179"/>
                  </a:lnTo>
                  <a:close/>
                </a:path>
                <a:path w="80772" h="80771">
                  <a:moveTo>
                    <a:pt x="80772" y="41147"/>
                  </a:moveTo>
                  <a:lnTo>
                    <a:pt x="80772" y="38100"/>
                  </a:lnTo>
                  <a:lnTo>
                    <a:pt x="79248" y="33527"/>
                  </a:lnTo>
                  <a:lnTo>
                    <a:pt x="79248" y="30479"/>
                  </a:lnTo>
                  <a:lnTo>
                    <a:pt x="77724" y="25907"/>
                  </a:lnTo>
                  <a:lnTo>
                    <a:pt x="76200" y="22859"/>
                  </a:lnTo>
                  <a:lnTo>
                    <a:pt x="74675" y="19812"/>
                  </a:lnTo>
                  <a:lnTo>
                    <a:pt x="73151" y="16763"/>
                  </a:lnTo>
                  <a:lnTo>
                    <a:pt x="70103" y="13715"/>
                  </a:lnTo>
                  <a:lnTo>
                    <a:pt x="67055" y="10668"/>
                  </a:lnTo>
                  <a:lnTo>
                    <a:pt x="64008" y="7619"/>
                  </a:lnTo>
                  <a:lnTo>
                    <a:pt x="60960" y="6095"/>
                  </a:lnTo>
                  <a:lnTo>
                    <a:pt x="57912" y="4571"/>
                  </a:lnTo>
                  <a:lnTo>
                    <a:pt x="54863" y="3047"/>
                  </a:lnTo>
                  <a:lnTo>
                    <a:pt x="50291" y="1524"/>
                  </a:lnTo>
                  <a:lnTo>
                    <a:pt x="47244" y="0"/>
                  </a:lnTo>
                  <a:lnTo>
                    <a:pt x="38100" y="0"/>
                  </a:lnTo>
                  <a:lnTo>
                    <a:pt x="38100" y="38100"/>
                  </a:lnTo>
                  <a:lnTo>
                    <a:pt x="39116" y="37591"/>
                  </a:lnTo>
                  <a:lnTo>
                    <a:pt x="39624" y="36575"/>
                  </a:lnTo>
                  <a:lnTo>
                    <a:pt x="40386" y="36956"/>
                  </a:lnTo>
                  <a:lnTo>
                    <a:pt x="41148" y="36575"/>
                  </a:lnTo>
                  <a:lnTo>
                    <a:pt x="41656" y="37591"/>
                  </a:lnTo>
                  <a:lnTo>
                    <a:pt x="41910" y="38099"/>
                  </a:lnTo>
                  <a:lnTo>
                    <a:pt x="42672" y="38100"/>
                  </a:lnTo>
                  <a:lnTo>
                    <a:pt x="47244" y="80771"/>
                  </a:lnTo>
                  <a:lnTo>
                    <a:pt x="50291" y="79247"/>
                  </a:lnTo>
                  <a:lnTo>
                    <a:pt x="54863" y="79247"/>
                  </a:lnTo>
                  <a:lnTo>
                    <a:pt x="54863" y="77724"/>
                  </a:lnTo>
                  <a:lnTo>
                    <a:pt x="57912" y="77724"/>
                  </a:lnTo>
                  <a:lnTo>
                    <a:pt x="60960" y="74675"/>
                  </a:lnTo>
                  <a:lnTo>
                    <a:pt x="64008" y="73151"/>
                  </a:lnTo>
                  <a:lnTo>
                    <a:pt x="67055" y="70103"/>
                  </a:lnTo>
                  <a:lnTo>
                    <a:pt x="68579" y="70103"/>
                  </a:lnTo>
                  <a:lnTo>
                    <a:pt x="70103" y="67056"/>
                  </a:lnTo>
                  <a:lnTo>
                    <a:pt x="73151" y="64007"/>
                  </a:lnTo>
                  <a:lnTo>
                    <a:pt x="74675" y="60959"/>
                  </a:lnTo>
                  <a:lnTo>
                    <a:pt x="76200" y="57912"/>
                  </a:lnTo>
                  <a:lnTo>
                    <a:pt x="77724" y="54863"/>
                  </a:lnTo>
                  <a:lnTo>
                    <a:pt x="79248" y="50291"/>
                  </a:lnTo>
                  <a:lnTo>
                    <a:pt x="79248" y="47243"/>
                  </a:lnTo>
                  <a:lnTo>
                    <a:pt x="80772" y="42671"/>
                  </a:lnTo>
                  <a:lnTo>
                    <a:pt x="80772" y="41147"/>
                  </a:lnTo>
                  <a:close/>
                </a:path>
                <a:path w="80772" h="80771">
                  <a:moveTo>
                    <a:pt x="39624" y="80771"/>
                  </a:moveTo>
                  <a:lnTo>
                    <a:pt x="42672" y="80771"/>
                  </a:lnTo>
                  <a:lnTo>
                    <a:pt x="39624" y="44195"/>
                  </a:lnTo>
                  <a:lnTo>
                    <a:pt x="39116" y="43179"/>
                  </a:lnTo>
                  <a:lnTo>
                    <a:pt x="38100" y="42671"/>
                  </a:lnTo>
                  <a:lnTo>
                    <a:pt x="38100" y="80771"/>
                  </a:lnTo>
                  <a:lnTo>
                    <a:pt x="39624" y="80771"/>
                  </a:lnTo>
                  <a:close/>
                </a:path>
                <a:path w="80772" h="80771">
                  <a:moveTo>
                    <a:pt x="41910" y="42671"/>
                  </a:moveTo>
                  <a:lnTo>
                    <a:pt x="41656" y="43179"/>
                  </a:lnTo>
                  <a:lnTo>
                    <a:pt x="42672" y="42671"/>
                  </a:lnTo>
                  <a:lnTo>
                    <a:pt x="42672" y="41147"/>
                  </a:lnTo>
                  <a:lnTo>
                    <a:pt x="41910" y="42671"/>
                  </a:lnTo>
                  <a:close/>
                </a:path>
                <a:path w="80772" h="80771">
                  <a:moveTo>
                    <a:pt x="41148" y="38100"/>
                  </a:moveTo>
                  <a:lnTo>
                    <a:pt x="41910" y="38861"/>
                  </a:lnTo>
                  <a:lnTo>
                    <a:pt x="41656" y="38099"/>
                  </a:lnTo>
                  <a:lnTo>
                    <a:pt x="41452" y="37490"/>
                  </a:lnTo>
                  <a:lnTo>
                    <a:pt x="40640" y="37083"/>
                  </a:lnTo>
                  <a:lnTo>
                    <a:pt x="40385" y="37338"/>
                  </a:lnTo>
                  <a:lnTo>
                    <a:pt x="39624" y="38100"/>
                  </a:lnTo>
                  <a:lnTo>
                    <a:pt x="41148" y="38100"/>
                  </a:lnTo>
                  <a:close/>
                </a:path>
                <a:path w="80772" h="80771">
                  <a:moveTo>
                    <a:pt x="41148" y="42671"/>
                  </a:moveTo>
                  <a:lnTo>
                    <a:pt x="39624" y="42671"/>
                  </a:lnTo>
                  <a:lnTo>
                    <a:pt x="40385" y="43434"/>
                  </a:lnTo>
                  <a:lnTo>
                    <a:pt x="40640" y="43687"/>
                  </a:lnTo>
                  <a:lnTo>
                    <a:pt x="41452" y="43281"/>
                  </a:lnTo>
                  <a:lnTo>
                    <a:pt x="41656" y="42671"/>
                  </a:lnTo>
                  <a:lnTo>
                    <a:pt x="41910" y="41909"/>
                  </a:lnTo>
                  <a:lnTo>
                    <a:pt x="41148" y="42671"/>
                  </a:lnTo>
                  <a:close/>
                </a:path>
                <a:path w="80772" h="80771">
                  <a:moveTo>
                    <a:pt x="39624" y="36575"/>
                  </a:moveTo>
                  <a:lnTo>
                    <a:pt x="39116" y="37591"/>
                  </a:lnTo>
                  <a:lnTo>
                    <a:pt x="39319" y="37490"/>
                  </a:lnTo>
                  <a:lnTo>
                    <a:pt x="40132" y="37083"/>
                  </a:lnTo>
                  <a:lnTo>
                    <a:pt x="40386" y="36956"/>
                  </a:lnTo>
                  <a:lnTo>
                    <a:pt x="39624" y="36575"/>
                  </a:lnTo>
                  <a:close/>
                </a:path>
                <a:path w="80772" h="80771">
                  <a:moveTo>
                    <a:pt x="42418" y="40385"/>
                  </a:moveTo>
                  <a:lnTo>
                    <a:pt x="42367" y="40538"/>
                  </a:lnTo>
                  <a:lnTo>
                    <a:pt x="41910" y="41909"/>
                  </a:lnTo>
                  <a:lnTo>
                    <a:pt x="41656" y="42671"/>
                  </a:lnTo>
                  <a:lnTo>
                    <a:pt x="41452" y="43281"/>
                  </a:lnTo>
                  <a:lnTo>
                    <a:pt x="40640" y="43687"/>
                  </a:lnTo>
                  <a:lnTo>
                    <a:pt x="40385" y="43434"/>
                  </a:lnTo>
                  <a:lnTo>
                    <a:pt x="39624" y="42671"/>
                  </a:lnTo>
                  <a:lnTo>
                    <a:pt x="38862" y="42671"/>
                  </a:lnTo>
                  <a:lnTo>
                    <a:pt x="38100" y="41147"/>
                  </a:lnTo>
                  <a:lnTo>
                    <a:pt x="38100" y="39624"/>
                  </a:lnTo>
                  <a:lnTo>
                    <a:pt x="38862" y="38100"/>
                  </a:lnTo>
                  <a:lnTo>
                    <a:pt x="39116" y="38099"/>
                  </a:lnTo>
                  <a:lnTo>
                    <a:pt x="38862" y="38861"/>
                  </a:lnTo>
                  <a:lnTo>
                    <a:pt x="39624" y="38100"/>
                  </a:lnTo>
                  <a:lnTo>
                    <a:pt x="40385" y="37338"/>
                  </a:lnTo>
                  <a:lnTo>
                    <a:pt x="40640" y="37083"/>
                  </a:lnTo>
                  <a:lnTo>
                    <a:pt x="41452" y="37490"/>
                  </a:lnTo>
                  <a:lnTo>
                    <a:pt x="41656" y="38099"/>
                  </a:lnTo>
                  <a:lnTo>
                    <a:pt x="41910" y="38861"/>
                  </a:lnTo>
                  <a:lnTo>
                    <a:pt x="42367" y="40233"/>
                  </a:lnTo>
                  <a:lnTo>
                    <a:pt x="42418" y="40385"/>
                  </a:lnTo>
                  <a:lnTo>
                    <a:pt x="42672" y="39624"/>
                  </a:lnTo>
                  <a:lnTo>
                    <a:pt x="47244" y="80771"/>
                  </a:lnTo>
                  <a:lnTo>
                    <a:pt x="42672" y="38100"/>
                  </a:lnTo>
                  <a:lnTo>
                    <a:pt x="41910" y="38099"/>
                  </a:lnTo>
                  <a:lnTo>
                    <a:pt x="41656" y="37591"/>
                  </a:lnTo>
                  <a:lnTo>
                    <a:pt x="41148" y="36575"/>
                  </a:lnTo>
                  <a:lnTo>
                    <a:pt x="40386" y="36956"/>
                  </a:lnTo>
                  <a:lnTo>
                    <a:pt x="40132" y="37083"/>
                  </a:lnTo>
                  <a:lnTo>
                    <a:pt x="39319" y="37490"/>
                  </a:lnTo>
                  <a:lnTo>
                    <a:pt x="39116" y="37591"/>
                  </a:lnTo>
                  <a:lnTo>
                    <a:pt x="38100" y="38100"/>
                  </a:lnTo>
                  <a:lnTo>
                    <a:pt x="38100" y="0"/>
                  </a:lnTo>
                  <a:lnTo>
                    <a:pt x="33527" y="0"/>
                  </a:lnTo>
                  <a:lnTo>
                    <a:pt x="30479" y="1524"/>
                  </a:lnTo>
                  <a:lnTo>
                    <a:pt x="25908" y="3047"/>
                  </a:lnTo>
                  <a:lnTo>
                    <a:pt x="22860" y="4571"/>
                  </a:lnTo>
                  <a:lnTo>
                    <a:pt x="18287" y="6095"/>
                  </a:lnTo>
                  <a:lnTo>
                    <a:pt x="16763" y="7619"/>
                  </a:lnTo>
                  <a:lnTo>
                    <a:pt x="13715" y="10668"/>
                  </a:lnTo>
                  <a:lnTo>
                    <a:pt x="12191" y="10668"/>
                  </a:lnTo>
                  <a:lnTo>
                    <a:pt x="10667" y="13715"/>
                  </a:lnTo>
                  <a:lnTo>
                    <a:pt x="7620" y="16763"/>
                  </a:lnTo>
                  <a:lnTo>
                    <a:pt x="6096" y="19812"/>
                  </a:lnTo>
                  <a:lnTo>
                    <a:pt x="4572" y="22859"/>
                  </a:lnTo>
                  <a:lnTo>
                    <a:pt x="3048" y="25907"/>
                  </a:lnTo>
                  <a:lnTo>
                    <a:pt x="1524" y="30479"/>
                  </a:lnTo>
                  <a:lnTo>
                    <a:pt x="1524" y="32003"/>
                  </a:lnTo>
                  <a:lnTo>
                    <a:pt x="0" y="35051"/>
                  </a:lnTo>
                  <a:lnTo>
                    <a:pt x="0" y="47243"/>
                  </a:lnTo>
                  <a:lnTo>
                    <a:pt x="1524" y="50291"/>
                  </a:lnTo>
                  <a:lnTo>
                    <a:pt x="3048" y="54863"/>
                  </a:lnTo>
                  <a:lnTo>
                    <a:pt x="4572" y="57912"/>
                  </a:lnTo>
                  <a:lnTo>
                    <a:pt x="6096" y="62483"/>
                  </a:lnTo>
                  <a:lnTo>
                    <a:pt x="7620" y="64007"/>
                  </a:lnTo>
                  <a:lnTo>
                    <a:pt x="10667" y="67056"/>
                  </a:lnTo>
                  <a:lnTo>
                    <a:pt x="10667" y="68579"/>
                  </a:lnTo>
                  <a:lnTo>
                    <a:pt x="13715" y="70103"/>
                  </a:lnTo>
                  <a:lnTo>
                    <a:pt x="16763" y="73151"/>
                  </a:lnTo>
                  <a:lnTo>
                    <a:pt x="18287" y="74675"/>
                  </a:lnTo>
                  <a:lnTo>
                    <a:pt x="22860" y="76200"/>
                  </a:lnTo>
                  <a:lnTo>
                    <a:pt x="25908" y="79247"/>
                  </a:lnTo>
                  <a:lnTo>
                    <a:pt x="30479" y="79247"/>
                  </a:lnTo>
                  <a:lnTo>
                    <a:pt x="33527" y="80771"/>
                  </a:lnTo>
                  <a:lnTo>
                    <a:pt x="38100" y="80771"/>
                  </a:lnTo>
                  <a:lnTo>
                    <a:pt x="38100" y="42671"/>
                  </a:lnTo>
                  <a:lnTo>
                    <a:pt x="39116" y="43179"/>
                  </a:lnTo>
                  <a:lnTo>
                    <a:pt x="40132" y="43687"/>
                  </a:lnTo>
                  <a:lnTo>
                    <a:pt x="40386" y="43814"/>
                  </a:lnTo>
                  <a:lnTo>
                    <a:pt x="41148" y="44195"/>
                  </a:lnTo>
                  <a:lnTo>
                    <a:pt x="41656" y="43179"/>
                  </a:lnTo>
                  <a:lnTo>
                    <a:pt x="41910" y="42671"/>
                  </a:lnTo>
                  <a:lnTo>
                    <a:pt x="42672" y="41147"/>
                  </a:lnTo>
                  <a:lnTo>
                    <a:pt x="42418" y="40385"/>
                  </a:lnTo>
                  <a:close/>
                </a:path>
              </a:pathLst>
            </a:custGeom>
            <a:solidFill>
              <a:srgbClr val="000000"/>
            </a:solidFill>
          </p:spPr>
          <p:txBody>
            <a:bodyPr wrap="square" lIns="0" tIns="0" rIns="0" bIns="0" rtlCol="0">
              <a:noAutofit/>
            </a:bodyPr>
            <a:lstStyle/>
            <a:p>
              <a:endParaRPr/>
            </a:p>
          </p:txBody>
        </p:sp>
        <p:sp>
          <p:nvSpPr>
            <p:cNvPr id="203" name="object 203"/>
            <p:cNvSpPr/>
            <p:nvPr/>
          </p:nvSpPr>
          <p:spPr>
            <a:xfrm>
              <a:off x="3628644" y="3721607"/>
              <a:ext cx="62483" cy="64007"/>
            </a:xfrm>
            <a:custGeom>
              <a:avLst/>
              <a:gdLst/>
              <a:ahLst/>
              <a:cxnLst/>
              <a:rect l="l" t="t" r="r" b="b"/>
              <a:pathLst>
                <a:path w="62483" h="64007">
                  <a:moveTo>
                    <a:pt x="18287" y="30480"/>
                  </a:moveTo>
                  <a:lnTo>
                    <a:pt x="21335" y="24384"/>
                  </a:lnTo>
                  <a:lnTo>
                    <a:pt x="19811" y="25908"/>
                  </a:lnTo>
                  <a:lnTo>
                    <a:pt x="21335" y="24384"/>
                  </a:lnTo>
                  <a:lnTo>
                    <a:pt x="22859" y="21336"/>
                  </a:lnTo>
                  <a:lnTo>
                    <a:pt x="24383" y="21336"/>
                  </a:lnTo>
                  <a:lnTo>
                    <a:pt x="25907" y="27432"/>
                  </a:lnTo>
                  <a:lnTo>
                    <a:pt x="26669" y="27050"/>
                  </a:lnTo>
                  <a:lnTo>
                    <a:pt x="27051" y="26860"/>
                  </a:lnTo>
                  <a:lnTo>
                    <a:pt x="27431" y="25908"/>
                  </a:lnTo>
                  <a:lnTo>
                    <a:pt x="27431" y="19812"/>
                  </a:lnTo>
                  <a:lnTo>
                    <a:pt x="30479" y="18288"/>
                  </a:lnTo>
                  <a:lnTo>
                    <a:pt x="30479" y="0"/>
                  </a:lnTo>
                  <a:lnTo>
                    <a:pt x="27431" y="0"/>
                  </a:lnTo>
                  <a:lnTo>
                    <a:pt x="27431" y="7620"/>
                  </a:lnTo>
                  <a:lnTo>
                    <a:pt x="25907" y="7620"/>
                  </a:lnTo>
                  <a:lnTo>
                    <a:pt x="22859" y="1524"/>
                  </a:lnTo>
                  <a:lnTo>
                    <a:pt x="19811" y="1524"/>
                  </a:lnTo>
                  <a:lnTo>
                    <a:pt x="22859" y="7620"/>
                  </a:lnTo>
                  <a:lnTo>
                    <a:pt x="19811" y="9144"/>
                  </a:lnTo>
                  <a:lnTo>
                    <a:pt x="18287" y="27432"/>
                  </a:lnTo>
                  <a:lnTo>
                    <a:pt x="18287" y="30480"/>
                  </a:lnTo>
                  <a:close/>
                </a:path>
                <a:path w="62483" h="64007">
                  <a:moveTo>
                    <a:pt x="33527" y="0"/>
                  </a:moveTo>
                  <a:lnTo>
                    <a:pt x="30479" y="0"/>
                  </a:lnTo>
                  <a:lnTo>
                    <a:pt x="30479" y="18288"/>
                  </a:lnTo>
                  <a:lnTo>
                    <a:pt x="27431" y="19812"/>
                  </a:lnTo>
                  <a:lnTo>
                    <a:pt x="27431" y="25908"/>
                  </a:lnTo>
                  <a:lnTo>
                    <a:pt x="27940" y="25738"/>
                  </a:lnTo>
                  <a:lnTo>
                    <a:pt x="28955" y="24384"/>
                  </a:lnTo>
                  <a:lnTo>
                    <a:pt x="30479" y="24384"/>
                  </a:lnTo>
                  <a:lnTo>
                    <a:pt x="35051" y="19812"/>
                  </a:lnTo>
                  <a:lnTo>
                    <a:pt x="33527" y="18288"/>
                  </a:lnTo>
                  <a:lnTo>
                    <a:pt x="33527" y="6096"/>
                  </a:lnTo>
                  <a:lnTo>
                    <a:pt x="35051" y="7620"/>
                  </a:lnTo>
                  <a:lnTo>
                    <a:pt x="39623" y="7620"/>
                  </a:lnTo>
                  <a:lnTo>
                    <a:pt x="39623" y="1524"/>
                  </a:lnTo>
                  <a:lnTo>
                    <a:pt x="35051" y="0"/>
                  </a:lnTo>
                  <a:lnTo>
                    <a:pt x="33527" y="0"/>
                  </a:lnTo>
                  <a:close/>
                </a:path>
                <a:path w="62483" h="64007">
                  <a:moveTo>
                    <a:pt x="32003" y="24384"/>
                  </a:moveTo>
                  <a:lnTo>
                    <a:pt x="35051" y="19812"/>
                  </a:lnTo>
                  <a:lnTo>
                    <a:pt x="30479" y="24384"/>
                  </a:lnTo>
                  <a:lnTo>
                    <a:pt x="28955" y="24384"/>
                  </a:lnTo>
                  <a:lnTo>
                    <a:pt x="27940" y="25738"/>
                  </a:lnTo>
                  <a:lnTo>
                    <a:pt x="31172" y="24661"/>
                  </a:lnTo>
                  <a:lnTo>
                    <a:pt x="32003" y="24384"/>
                  </a:lnTo>
                  <a:close/>
                </a:path>
                <a:path w="62483" h="64007">
                  <a:moveTo>
                    <a:pt x="29972" y="38099"/>
                  </a:moveTo>
                  <a:lnTo>
                    <a:pt x="31024" y="39297"/>
                  </a:lnTo>
                  <a:lnTo>
                    <a:pt x="31241" y="39370"/>
                  </a:lnTo>
                  <a:lnTo>
                    <a:pt x="32003" y="39624"/>
                  </a:lnTo>
                  <a:lnTo>
                    <a:pt x="33527" y="44196"/>
                  </a:lnTo>
                  <a:lnTo>
                    <a:pt x="35051" y="44196"/>
                  </a:lnTo>
                  <a:lnTo>
                    <a:pt x="38100" y="56388"/>
                  </a:lnTo>
                  <a:lnTo>
                    <a:pt x="39623" y="62484"/>
                  </a:lnTo>
                  <a:lnTo>
                    <a:pt x="42671" y="60960"/>
                  </a:lnTo>
                  <a:lnTo>
                    <a:pt x="45719" y="60960"/>
                  </a:lnTo>
                  <a:lnTo>
                    <a:pt x="42671" y="54864"/>
                  </a:lnTo>
                  <a:lnTo>
                    <a:pt x="45719" y="60960"/>
                  </a:lnTo>
                  <a:lnTo>
                    <a:pt x="47243" y="59436"/>
                  </a:lnTo>
                  <a:lnTo>
                    <a:pt x="51815" y="56388"/>
                  </a:lnTo>
                  <a:lnTo>
                    <a:pt x="48767" y="50292"/>
                  </a:lnTo>
                  <a:lnTo>
                    <a:pt x="51815" y="47244"/>
                  </a:lnTo>
                  <a:lnTo>
                    <a:pt x="53339" y="44196"/>
                  </a:lnTo>
                  <a:lnTo>
                    <a:pt x="54863" y="53340"/>
                  </a:lnTo>
                  <a:lnTo>
                    <a:pt x="56387" y="50292"/>
                  </a:lnTo>
                  <a:lnTo>
                    <a:pt x="59435" y="47244"/>
                  </a:lnTo>
                  <a:lnTo>
                    <a:pt x="56387" y="35052"/>
                  </a:lnTo>
                  <a:lnTo>
                    <a:pt x="56387" y="38100"/>
                  </a:lnTo>
                  <a:lnTo>
                    <a:pt x="54863" y="39624"/>
                  </a:lnTo>
                  <a:lnTo>
                    <a:pt x="54863" y="42672"/>
                  </a:lnTo>
                  <a:lnTo>
                    <a:pt x="53339" y="18288"/>
                  </a:lnTo>
                  <a:lnTo>
                    <a:pt x="50291" y="15240"/>
                  </a:lnTo>
                  <a:lnTo>
                    <a:pt x="47243" y="12192"/>
                  </a:lnTo>
                  <a:lnTo>
                    <a:pt x="44195" y="10668"/>
                  </a:lnTo>
                  <a:lnTo>
                    <a:pt x="44195" y="30480"/>
                  </a:lnTo>
                  <a:lnTo>
                    <a:pt x="44195" y="27432"/>
                  </a:lnTo>
                  <a:lnTo>
                    <a:pt x="47243" y="51816"/>
                  </a:lnTo>
                  <a:lnTo>
                    <a:pt x="44195" y="53340"/>
                  </a:lnTo>
                  <a:lnTo>
                    <a:pt x="42671" y="38100"/>
                  </a:lnTo>
                  <a:lnTo>
                    <a:pt x="39623" y="56388"/>
                  </a:lnTo>
                  <a:lnTo>
                    <a:pt x="38100" y="42672"/>
                  </a:lnTo>
                  <a:lnTo>
                    <a:pt x="39623" y="41148"/>
                  </a:lnTo>
                  <a:lnTo>
                    <a:pt x="38100" y="35052"/>
                  </a:lnTo>
                  <a:lnTo>
                    <a:pt x="38099" y="34290"/>
                  </a:lnTo>
                  <a:lnTo>
                    <a:pt x="37698" y="35292"/>
                  </a:lnTo>
                  <a:lnTo>
                    <a:pt x="36575" y="38100"/>
                  </a:lnTo>
                  <a:lnTo>
                    <a:pt x="37446" y="35487"/>
                  </a:lnTo>
                  <a:lnTo>
                    <a:pt x="34290" y="37337"/>
                  </a:lnTo>
                  <a:lnTo>
                    <a:pt x="33527" y="38100"/>
                  </a:lnTo>
                  <a:lnTo>
                    <a:pt x="35051" y="38100"/>
                  </a:lnTo>
                  <a:lnTo>
                    <a:pt x="31535" y="39272"/>
                  </a:lnTo>
                  <a:lnTo>
                    <a:pt x="31326" y="39115"/>
                  </a:lnTo>
                  <a:lnTo>
                    <a:pt x="29972" y="38099"/>
                  </a:lnTo>
                  <a:close/>
                </a:path>
                <a:path w="62483" h="64007">
                  <a:moveTo>
                    <a:pt x="33020" y="38099"/>
                  </a:moveTo>
                  <a:lnTo>
                    <a:pt x="29972" y="38099"/>
                  </a:lnTo>
                  <a:lnTo>
                    <a:pt x="31326" y="39115"/>
                  </a:lnTo>
                  <a:lnTo>
                    <a:pt x="31535" y="39272"/>
                  </a:lnTo>
                  <a:lnTo>
                    <a:pt x="35051" y="38100"/>
                  </a:lnTo>
                  <a:lnTo>
                    <a:pt x="33527" y="38100"/>
                  </a:lnTo>
                  <a:lnTo>
                    <a:pt x="34290" y="37337"/>
                  </a:lnTo>
                  <a:lnTo>
                    <a:pt x="33020" y="38099"/>
                  </a:lnTo>
                  <a:close/>
                </a:path>
                <a:path w="62483" h="64007">
                  <a:moveTo>
                    <a:pt x="34290" y="25907"/>
                  </a:moveTo>
                  <a:lnTo>
                    <a:pt x="34834" y="26125"/>
                  </a:lnTo>
                  <a:lnTo>
                    <a:pt x="34671" y="25907"/>
                  </a:lnTo>
                  <a:lnTo>
                    <a:pt x="34544" y="25738"/>
                  </a:lnTo>
                  <a:lnTo>
                    <a:pt x="31394" y="24688"/>
                  </a:lnTo>
                  <a:lnTo>
                    <a:pt x="28956" y="25907"/>
                  </a:lnTo>
                  <a:lnTo>
                    <a:pt x="34290" y="25907"/>
                  </a:lnTo>
                  <a:close/>
                </a:path>
                <a:path w="62483" h="64007">
                  <a:moveTo>
                    <a:pt x="38100" y="30480"/>
                  </a:moveTo>
                  <a:lnTo>
                    <a:pt x="36927" y="26962"/>
                  </a:lnTo>
                  <a:lnTo>
                    <a:pt x="35051" y="25908"/>
                  </a:lnTo>
                  <a:lnTo>
                    <a:pt x="34544" y="25738"/>
                  </a:lnTo>
                  <a:lnTo>
                    <a:pt x="34671" y="25907"/>
                  </a:lnTo>
                  <a:lnTo>
                    <a:pt x="34834" y="26125"/>
                  </a:lnTo>
                  <a:lnTo>
                    <a:pt x="38100" y="30480"/>
                  </a:lnTo>
                  <a:close/>
                </a:path>
                <a:path w="62483" h="64007">
                  <a:moveTo>
                    <a:pt x="37464" y="35433"/>
                  </a:moveTo>
                  <a:lnTo>
                    <a:pt x="38100" y="33528"/>
                  </a:lnTo>
                  <a:lnTo>
                    <a:pt x="34290" y="37337"/>
                  </a:lnTo>
                  <a:lnTo>
                    <a:pt x="37446" y="35487"/>
                  </a:lnTo>
                  <a:lnTo>
                    <a:pt x="37684" y="35329"/>
                  </a:lnTo>
                  <a:lnTo>
                    <a:pt x="37464" y="35433"/>
                  </a:lnTo>
                  <a:close/>
                </a:path>
                <a:path w="62483" h="64007">
                  <a:moveTo>
                    <a:pt x="39014" y="32003"/>
                  </a:moveTo>
                  <a:lnTo>
                    <a:pt x="38100" y="30480"/>
                  </a:lnTo>
                  <a:lnTo>
                    <a:pt x="38099" y="34290"/>
                  </a:lnTo>
                  <a:lnTo>
                    <a:pt x="39069" y="32142"/>
                  </a:lnTo>
                  <a:lnTo>
                    <a:pt x="39623" y="33528"/>
                  </a:lnTo>
                  <a:lnTo>
                    <a:pt x="39623" y="30480"/>
                  </a:lnTo>
                  <a:lnTo>
                    <a:pt x="39155" y="31652"/>
                  </a:lnTo>
                  <a:lnTo>
                    <a:pt x="39188" y="31786"/>
                  </a:lnTo>
                  <a:lnTo>
                    <a:pt x="39155" y="31652"/>
                  </a:lnTo>
                  <a:lnTo>
                    <a:pt x="38100" y="27432"/>
                  </a:lnTo>
                  <a:lnTo>
                    <a:pt x="39014" y="32003"/>
                  </a:lnTo>
                  <a:close/>
                </a:path>
                <a:path w="62483" h="64007">
                  <a:moveTo>
                    <a:pt x="39623" y="21336"/>
                  </a:moveTo>
                  <a:lnTo>
                    <a:pt x="39623" y="7620"/>
                  </a:lnTo>
                  <a:lnTo>
                    <a:pt x="35051" y="7620"/>
                  </a:lnTo>
                  <a:lnTo>
                    <a:pt x="33527" y="6096"/>
                  </a:lnTo>
                  <a:lnTo>
                    <a:pt x="33527" y="18288"/>
                  </a:lnTo>
                  <a:lnTo>
                    <a:pt x="35051" y="19812"/>
                  </a:lnTo>
                  <a:lnTo>
                    <a:pt x="39623" y="21336"/>
                  </a:lnTo>
                  <a:close/>
                </a:path>
                <a:path w="62483" h="64007">
                  <a:moveTo>
                    <a:pt x="44195" y="10668"/>
                  </a:moveTo>
                  <a:lnTo>
                    <a:pt x="47243" y="12192"/>
                  </a:lnTo>
                  <a:lnTo>
                    <a:pt x="50291" y="15240"/>
                  </a:lnTo>
                  <a:lnTo>
                    <a:pt x="53339" y="18288"/>
                  </a:lnTo>
                  <a:lnTo>
                    <a:pt x="54863" y="21336"/>
                  </a:lnTo>
                  <a:lnTo>
                    <a:pt x="54863" y="22860"/>
                  </a:lnTo>
                  <a:lnTo>
                    <a:pt x="56387" y="25908"/>
                  </a:lnTo>
                  <a:lnTo>
                    <a:pt x="54863" y="10668"/>
                  </a:lnTo>
                  <a:lnTo>
                    <a:pt x="51815" y="7620"/>
                  </a:lnTo>
                  <a:lnTo>
                    <a:pt x="47243" y="4572"/>
                  </a:lnTo>
                  <a:lnTo>
                    <a:pt x="45719" y="3048"/>
                  </a:lnTo>
                  <a:lnTo>
                    <a:pt x="42671" y="1524"/>
                  </a:lnTo>
                  <a:lnTo>
                    <a:pt x="42671" y="25908"/>
                  </a:lnTo>
                  <a:lnTo>
                    <a:pt x="44195" y="30480"/>
                  </a:lnTo>
                  <a:lnTo>
                    <a:pt x="44195" y="10668"/>
                  </a:lnTo>
                  <a:close/>
                </a:path>
                <a:path w="62483" h="64007">
                  <a:moveTo>
                    <a:pt x="27431" y="0"/>
                  </a:moveTo>
                  <a:lnTo>
                    <a:pt x="22859" y="1524"/>
                  </a:lnTo>
                  <a:lnTo>
                    <a:pt x="25907" y="7620"/>
                  </a:lnTo>
                  <a:lnTo>
                    <a:pt x="27431" y="7620"/>
                  </a:lnTo>
                  <a:lnTo>
                    <a:pt x="27431" y="0"/>
                  </a:lnTo>
                  <a:close/>
                </a:path>
                <a:path w="62483" h="64007">
                  <a:moveTo>
                    <a:pt x="9143" y="21336"/>
                  </a:moveTo>
                  <a:lnTo>
                    <a:pt x="10667" y="18288"/>
                  </a:lnTo>
                  <a:lnTo>
                    <a:pt x="12191" y="15240"/>
                  </a:lnTo>
                  <a:lnTo>
                    <a:pt x="13715" y="13716"/>
                  </a:lnTo>
                  <a:lnTo>
                    <a:pt x="16763" y="12192"/>
                  </a:lnTo>
                  <a:lnTo>
                    <a:pt x="19811" y="9144"/>
                  </a:lnTo>
                  <a:lnTo>
                    <a:pt x="22859" y="7620"/>
                  </a:lnTo>
                  <a:lnTo>
                    <a:pt x="19811" y="1524"/>
                  </a:lnTo>
                  <a:lnTo>
                    <a:pt x="18287" y="3048"/>
                  </a:lnTo>
                  <a:lnTo>
                    <a:pt x="15239" y="4572"/>
                  </a:lnTo>
                  <a:lnTo>
                    <a:pt x="12191" y="7620"/>
                  </a:lnTo>
                  <a:lnTo>
                    <a:pt x="10667" y="9144"/>
                  </a:lnTo>
                  <a:lnTo>
                    <a:pt x="7619" y="12192"/>
                  </a:lnTo>
                  <a:lnTo>
                    <a:pt x="7619" y="22860"/>
                  </a:lnTo>
                  <a:lnTo>
                    <a:pt x="9143" y="21336"/>
                  </a:lnTo>
                  <a:close/>
                </a:path>
                <a:path w="62483" h="64007">
                  <a:moveTo>
                    <a:pt x="10667" y="44196"/>
                  </a:moveTo>
                  <a:lnTo>
                    <a:pt x="9143" y="42672"/>
                  </a:lnTo>
                  <a:lnTo>
                    <a:pt x="7619" y="39624"/>
                  </a:lnTo>
                  <a:lnTo>
                    <a:pt x="7619" y="38100"/>
                  </a:lnTo>
                  <a:lnTo>
                    <a:pt x="6095" y="33528"/>
                  </a:lnTo>
                  <a:lnTo>
                    <a:pt x="6095" y="30480"/>
                  </a:lnTo>
                  <a:lnTo>
                    <a:pt x="6095" y="33528"/>
                  </a:lnTo>
                  <a:lnTo>
                    <a:pt x="7619" y="38100"/>
                  </a:lnTo>
                  <a:lnTo>
                    <a:pt x="6095" y="27432"/>
                  </a:lnTo>
                  <a:lnTo>
                    <a:pt x="6095" y="35052"/>
                  </a:lnTo>
                  <a:lnTo>
                    <a:pt x="7619" y="51816"/>
                  </a:lnTo>
                  <a:lnTo>
                    <a:pt x="7619" y="53340"/>
                  </a:lnTo>
                  <a:lnTo>
                    <a:pt x="10667" y="54864"/>
                  </a:lnTo>
                  <a:lnTo>
                    <a:pt x="10667" y="44196"/>
                  </a:lnTo>
                  <a:close/>
                </a:path>
                <a:path w="62483" h="64007">
                  <a:moveTo>
                    <a:pt x="59435" y="16764"/>
                  </a:moveTo>
                  <a:lnTo>
                    <a:pt x="56387" y="12192"/>
                  </a:lnTo>
                  <a:lnTo>
                    <a:pt x="54863" y="10668"/>
                  </a:lnTo>
                  <a:lnTo>
                    <a:pt x="56387" y="25908"/>
                  </a:lnTo>
                  <a:lnTo>
                    <a:pt x="56387" y="33528"/>
                  </a:lnTo>
                  <a:lnTo>
                    <a:pt x="56387" y="25908"/>
                  </a:lnTo>
                  <a:lnTo>
                    <a:pt x="54863" y="22860"/>
                  </a:lnTo>
                  <a:lnTo>
                    <a:pt x="54863" y="21336"/>
                  </a:lnTo>
                  <a:lnTo>
                    <a:pt x="53339" y="18288"/>
                  </a:lnTo>
                  <a:lnTo>
                    <a:pt x="54863" y="42672"/>
                  </a:lnTo>
                  <a:lnTo>
                    <a:pt x="54863" y="39624"/>
                  </a:lnTo>
                  <a:lnTo>
                    <a:pt x="56387" y="38100"/>
                  </a:lnTo>
                  <a:lnTo>
                    <a:pt x="56387" y="35052"/>
                  </a:lnTo>
                  <a:lnTo>
                    <a:pt x="59435" y="47244"/>
                  </a:lnTo>
                  <a:lnTo>
                    <a:pt x="56387" y="27432"/>
                  </a:lnTo>
                  <a:lnTo>
                    <a:pt x="59435" y="47244"/>
                  </a:lnTo>
                  <a:lnTo>
                    <a:pt x="59435" y="44196"/>
                  </a:lnTo>
                  <a:lnTo>
                    <a:pt x="60959" y="42672"/>
                  </a:lnTo>
                  <a:lnTo>
                    <a:pt x="60959" y="39624"/>
                  </a:lnTo>
                  <a:lnTo>
                    <a:pt x="62483" y="35052"/>
                  </a:lnTo>
                  <a:lnTo>
                    <a:pt x="62483" y="27432"/>
                  </a:lnTo>
                  <a:lnTo>
                    <a:pt x="60959" y="22860"/>
                  </a:lnTo>
                  <a:lnTo>
                    <a:pt x="60959" y="21336"/>
                  </a:lnTo>
                  <a:lnTo>
                    <a:pt x="59435" y="18288"/>
                  </a:lnTo>
                  <a:lnTo>
                    <a:pt x="59435" y="16764"/>
                  </a:lnTo>
                  <a:close/>
                </a:path>
                <a:path w="62483" h="64007">
                  <a:moveTo>
                    <a:pt x="51815" y="47244"/>
                  </a:moveTo>
                  <a:lnTo>
                    <a:pt x="48767" y="50292"/>
                  </a:lnTo>
                  <a:lnTo>
                    <a:pt x="51815" y="56388"/>
                  </a:lnTo>
                  <a:lnTo>
                    <a:pt x="54863" y="53340"/>
                  </a:lnTo>
                  <a:lnTo>
                    <a:pt x="53339" y="44196"/>
                  </a:lnTo>
                  <a:lnTo>
                    <a:pt x="51815" y="47244"/>
                  </a:lnTo>
                  <a:close/>
                </a:path>
                <a:path w="62483" h="64007">
                  <a:moveTo>
                    <a:pt x="35051" y="56388"/>
                  </a:moveTo>
                  <a:lnTo>
                    <a:pt x="39623" y="62484"/>
                  </a:lnTo>
                  <a:lnTo>
                    <a:pt x="38100" y="56388"/>
                  </a:lnTo>
                  <a:lnTo>
                    <a:pt x="35051" y="44196"/>
                  </a:lnTo>
                  <a:lnTo>
                    <a:pt x="33527" y="44196"/>
                  </a:lnTo>
                  <a:lnTo>
                    <a:pt x="35051" y="56388"/>
                  </a:lnTo>
                  <a:close/>
                </a:path>
                <a:path w="62483" h="64007">
                  <a:moveTo>
                    <a:pt x="22859" y="41148"/>
                  </a:moveTo>
                  <a:lnTo>
                    <a:pt x="21335" y="39624"/>
                  </a:lnTo>
                  <a:lnTo>
                    <a:pt x="19811" y="38100"/>
                  </a:lnTo>
                  <a:lnTo>
                    <a:pt x="22859" y="56388"/>
                  </a:lnTo>
                  <a:lnTo>
                    <a:pt x="27431" y="62484"/>
                  </a:lnTo>
                  <a:lnTo>
                    <a:pt x="30479" y="64008"/>
                  </a:lnTo>
                  <a:lnTo>
                    <a:pt x="33527" y="64008"/>
                  </a:lnTo>
                  <a:lnTo>
                    <a:pt x="35051" y="62484"/>
                  </a:lnTo>
                  <a:lnTo>
                    <a:pt x="33527" y="57912"/>
                  </a:lnTo>
                  <a:lnTo>
                    <a:pt x="30479" y="57912"/>
                  </a:lnTo>
                  <a:lnTo>
                    <a:pt x="27431" y="56388"/>
                  </a:lnTo>
                  <a:lnTo>
                    <a:pt x="25907" y="56388"/>
                  </a:lnTo>
                  <a:lnTo>
                    <a:pt x="24383" y="42672"/>
                  </a:lnTo>
                  <a:lnTo>
                    <a:pt x="22859" y="41148"/>
                  </a:lnTo>
                  <a:close/>
                </a:path>
                <a:path w="62483" h="64007">
                  <a:moveTo>
                    <a:pt x="19811" y="54864"/>
                  </a:moveTo>
                  <a:lnTo>
                    <a:pt x="18287" y="33528"/>
                  </a:lnTo>
                  <a:lnTo>
                    <a:pt x="18287" y="35052"/>
                  </a:lnTo>
                  <a:lnTo>
                    <a:pt x="16763" y="51816"/>
                  </a:lnTo>
                  <a:lnTo>
                    <a:pt x="13715" y="50292"/>
                  </a:lnTo>
                  <a:lnTo>
                    <a:pt x="12191" y="47244"/>
                  </a:lnTo>
                  <a:lnTo>
                    <a:pt x="12191" y="56388"/>
                  </a:lnTo>
                  <a:lnTo>
                    <a:pt x="15239" y="59436"/>
                  </a:lnTo>
                  <a:lnTo>
                    <a:pt x="18287" y="60960"/>
                  </a:lnTo>
                  <a:lnTo>
                    <a:pt x="19811" y="60960"/>
                  </a:lnTo>
                  <a:lnTo>
                    <a:pt x="22859" y="62484"/>
                  </a:lnTo>
                  <a:lnTo>
                    <a:pt x="19811" y="54864"/>
                  </a:lnTo>
                  <a:close/>
                </a:path>
                <a:path w="62483" h="64007">
                  <a:moveTo>
                    <a:pt x="27431" y="44196"/>
                  </a:moveTo>
                  <a:lnTo>
                    <a:pt x="24383" y="42672"/>
                  </a:lnTo>
                  <a:lnTo>
                    <a:pt x="25907" y="56388"/>
                  </a:lnTo>
                  <a:lnTo>
                    <a:pt x="27431" y="56388"/>
                  </a:lnTo>
                  <a:lnTo>
                    <a:pt x="30479" y="57912"/>
                  </a:lnTo>
                  <a:lnTo>
                    <a:pt x="27431" y="44196"/>
                  </a:lnTo>
                  <a:close/>
                </a:path>
                <a:path w="62483" h="64007">
                  <a:moveTo>
                    <a:pt x="31241" y="39370"/>
                  </a:moveTo>
                  <a:lnTo>
                    <a:pt x="31024" y="39297"/>
                  </a:lnTo>
                  <a:lnTo>
                    <a:pt x="30479" y="39624"/>
                  </a:lnTo>
                  <a:lnTo>
                    <a:pt x="33527" y="44196"/>
                  </a:lnTo>
                  <a:lnTo>
                    <a:pt x="32003" y="39624"/>
                  </a:lnTo>
                  <a:lnTo>
                    <a:pt x="31241" y="39370"/>
                  </a:lnTo>
                  <a:close/>
                </a:path>
                <a:path w="62483" h="64007">
                  <a:moveTo>
                    <a:pt x="7619" y="38100"/>
                  </a:moveTo>
                  <a:lnTo>
                    <a:pt x="7619" y="39624"/>
                  </a:lnTo>
                  <a:lnTo>
                    <a:pt x="9143" y="42672"/>
                  </a:lnTo>
                  <a:lnTo>
                    <a:pt x="7619" y="25908"/>
                  </a:lnTo>
                  <a:lnTo>
                    <a:pt x="6095" y="27432"/>
                  </a:lnTo>
                  <a:lnTo>
                    <a:pt x="7619" y="38100"/>
                  </a:lnTo>
                  <a:close/>
                </a:path>
                <a:path w="62483" h="64007">
                  <a:moveTo>
                    <a:pt x="26996" y="26996"/>
                  </a:moveTo>
                  <a:lnTo>
                    <a:pt x="24383" y="30480"/>
                  </a:lnTo>
                  <a:lnTo>
                    <a:pt x="24993" y="32003"/>
                  </a:lnTo>
                  <a:lnTo>
                    <a:pt x="26996" y="26996"/>
                  </a:lnTo>
                  <a:close/>
                </a:path>
                <a:path w="62483" h="64007">
                  <a:moveTo>
                    <a:pt x="56387" y="25908"/>
                  </a:moveTo>
                  <a:lnTo>
                    <a:pt x="56387" y="33528"/>
                  </a:lnTo>
                  <a:lnTo>
                    <a:pt x="56387" y="25908"/>
                  </a:lnTo>
                  <a:close/>
                </a:path>
                <a:path w="62483" h="64007">
                  <a:moveTo>
                    <a:pt x="44195" y="30480"/>
                  </a:moveTo>
                  <a:lnTo>
                    <a:pt x="42671" y="25908"/>
                  </a:lnTo>
                  <a:lnTo>
                    <a:pt x="42671" y="1524"/>
                  </a:lnTo>
                  <a:lnTo>
                    <a:pt x="39623" y="1524"/>
                  </a:lnTo>
                  <a:lnTo>
                    <a:pt x="39623" y="21336"/>
                  </a:lnTo>
                  <a:lnTo>
                    <a:pt x="35051" y="19812"/>
                  </a:lnTo>
                  <a:lnTo>
                    <a:pt x="33527" y="24384"/>
                  </a:lnTo>
                  <a:lnTo>
                    <a:pt x="36793" y="26561"/>
                  </a:lnTo>
                  <a:lnTo>
                    <a:pt x="36575" y="25908"/>
                  </a:lnTo>
                  <a:lnTo>
                    <a:pt x="38100" y="21336"/>
                  </a:lnTo>
                  <a:lnTo>
                    <a:pt x="41147" y="24384"/>
                  </a:lnTo>
                  <a:lnTo>
                    <a:pt x="44195" y="33528"/>
                  </a:lnTo>
                  <a:lnTo>
                    <a:pt x="44195" y="35052"/>
                  </a:lnTo>
                  <a:lnTo>
                    <a:pt x="44195" y="33528"/>
                  </a:lnTo>
                  <a:lnTo>
                    <a:pt x="41147" y="39624"/>
                  </a:lnTo>
                  <a:lnTo>
                    <a:pt x="39623" y="41148"/>
                  </a:lnTo>
                  <a:lnTo>
                    <a:pt x="38100" y="42672"/>
                  </a:lnTo>
                  <a:lnTo>
                    <a:pt x="39623" y="56388"/>
                  </a:lnTo>
                  <a:lnTo>
                    <a:pt x="42671" y="38100"/>
                  </a:lnTo>
                  <a:lnTo>
                    <a:pt x="44195" y="53340"/>
                  </a:lnTo>
                  <a:lnTo>
                    <a:pt x="47243" y="51816"/>
                  </a:lnTo>
                  <a:lnTo>
                    <a:pt x="44195" y="27432"/>
                  </a:lnTo>
                  <a:lnTo>
                    <a:pt x="44195" y="30480"/>
                  </a:lnTo>
                  <a:close/>
                </a:path>
                <a:path w="62483" h="64007">
                  <a:moveTo>
                    <a:pt x="38100" y="21336"/>
                  </a:moveTo>
                  <a:lnTo>
                    <a:pt x="36575" y="25908"/>
                  </a:lnTo>
                  <a:lnTo>
                    <a:pt x="36853" y="26600"/>
                  </a:lnTo>
                  <a:lnTo>
                    <a:pt x="33527" y="24384"/>
                  </a:lnTo>
                  <a:lnTo>
                    <a:pt x="35051" y="19812"/>
                  </a:lnTo>
                  <a:lnTo>
                    <a:pt x="32003" y="24384"/>
                  </a:lnTo>
                  <a:lnTo>
                    <a:pt x="31242" y="24637"/>
                  </a:lnTo>
                  <a:lnTo>
                    <a:pt x="27940" y="25738"/>
                  </a:lnTo>
                  <a:lnTo>
                    <a:pt x="27431" y="25908"/>
                  </a:lnTo>
                  <a:lnTo>
                    <a:pt x="27051" y="26860"/>
                  </a:lnTo>
                  <a:lnTo>
                    <a:pt x="26669" y="27050"/>
                  </a:lnTo>
                  <a:lnTo>
                    <a:pt x="25907" y="27432"/>
                  </a:lnTo>
                  <a:lnTo>
                    <a:pt x="24383" y="21336"/>
                  </a:lnTo>
                  <a:lnTo>
                    <a:pt x="24383" y="33528"/>
                  </a:lnTo>
                  <a:lnTo>
                    <a:pt x="25908" y="35051"/>
                  </a:lnTo>
                  <a:lnTo>
                    <a:pt x="26416" y="35559"/>
                  </a:lnTo>
                  <a:lnTo>
                    <a:pt x="28955" y="38100"/>
                  </a:lnTo>
                  <a:lnTo>
                    <a:pt x="27431" y="38100"/>
                  </a:lnTo>
                  <a:lnTo>
                    <a:pt x="30479" y="44196"/>
                  </a:lnTo>
                  <a:lnTo>
                    <a:pt x="24383" y="35052"/>
                  </a:lnTo>
                  <a:lnTo>
                    <a:pt x="22859" y="41148"/>
                  </a:lnTo>
                  <a:lnTo>
                    <a:pt x="24383" y="42672"/>
                  </a:lnTo>
                  <a:lnTo>
                    <a:pt x="27431" y="44196"/>
                  </a:lnTo>
                  <a:lnTo>
                    <a:pt x="30479" y="57912"/>
                  </a:lnTo>
                  <a:lnTo>
                    <a:pt x="33527" y="57912"/>
                  </a:lnTo>
                  <a:lnTo>
                    <a:pt x="35051" y="62484"/>
                  </a:lnTo>
                  <a:lnTo>
                    <a:pt x="39623" y="62484"/>
                  </a:lnTo>
                  <a:lnTo>
                    <a:pt x="35051" y="56388"/>
                  </a:lnTo>
                  <a:lnTo>
                    <a:pt x="33527" y="44196"/>
                  </a:lnTo>
                  <a:lnTo>
                    <a:pt x="30479" y="39624"/>
                  </a:lnTo>
                  <a:lnTo>
                    <a:pt x="31024" y="39297"/>
                  </a:lnTo>
                  <a:lnTo>
                    <a:pt x="29972" y="38099"/>
                  </a:lnTo>
                  <a:lnTo>
                    <a:pt x="26343" y="35378"/>
                  </a:lnTo>
                  <a:lnTo>
                    <a:pt x="24993" y="32003"/>
                  </a:lnTo>
                  <a:lnTo>
                    <a:pt x="24383" y="30480"/>
                  </a:lnTo>
                  <a:lnTo>
                    <a:pt x="24383" y="27432"/>
                  </a:lnTo>
                  <a:lnTo>
                    <a:pt x="24383" y="30480"/>
                  </a:lnTo>
                  <a:lnTo>
                    <a:pt x="26996" y="26996"/>
                  </a:lnTo>
                  <a:lnTo>
                    <a:pt x="27127" y="26822"/>
                  </a:lnTo>
                  <a:lnTo>
                    <a:pt x="27813" y="25907"/>
                  </a:lnTo>
                  <a:lnTo>
                    <a:pt x="28956" y="25907"/>
                  </a:lnTo>
                  <a:lnTo>
                    <a:pt x="31326" y="24722"/>
                  </a:lnTo>
                  <a:lnTo>
                    <a:pt x="34544" y="25738"/>
                  </a:lnTo>
                  <a:lnTo>
                    <a:pt x="35051" y="25908"/>
                  </a:lnTo>
                  <a:lnTo>
                    <a:pt x="36927" y="26962"/>
                  </a:lnTo>
                  <a:lnTo>
                    <a:pt x="38099" y="29718"/>
                  </a:lnTo>
                  <a:lnTo>
                    <a:pt x="38100" y="30480"/>
                  </a:lnTo>
                  <a:lnTo>
                    <a:pt x="39014" y="32003"/>
                  </a:lnTo>
                  <a:lnTo>
                    <a:pt x="38100" y="27432"/>
                  </a:lnTo>
                  <a:lnTo>
                    <a:pt x="39155" y="31652"/>
                  </a:lnTo>
                  <a:lnTo>
                    <a:pt x="39623" y="30480"/>
                  </a:lnTo>
                  <a:lnTo>
                    <a:pt x="39623" y="33528"/>
                  </a:lnTo>
                  <a:lnTo>
                    <a:pt x="39069" y="32142"/>
                  </a:lnTo>
                  <a:lnTo>
                    <a:pt x="38099" y="34290"/>
                  </a:lnTo>
                  <a:lnTo>
                    <a:pt x="38100" y="35052"/>
                  </a:lnTo>
                  <a:lnTo>
                    <a:pt x="39623" y="41148"/>
                  </a:lnTo>
                  <a:lnTo>
                    <a:pt x="41147" y="39624"/>
                  </a:lnTo>
                  <a:lnTo>
                    <a:pt x="44195" y="33528"/>
                  </a:lnTo>
                  <a:lnTo>
                    <a:pt x="41147" y="24384"/>
                  </a:lnTo>
                  <a:lnTo>
                    <a:pt x="38100" y="21336"/>
                  </a:lnTo>
                  <a:close/>
                </a:path>
                <a:path w="62483" h="64007">
                  <a:moveTo>
                    <a:pt x="28956" y="25907"/>
                  </a:moveTo>
                  <a:lnTo>
                    <a:pt x="27813" y="25907"/>
                  </a:lnTo>
                  <a:lnTo>
                    <a:pt x="27127" y="26822"/>
                  </a:lnTo>
                  <a:lnTo>
                    <a:pt x="28956" y="25907"/>
                  </a:lnTo>
                  <a:close/>
                </a:path>
                <a:path w="62483" h="64007">
                  <a:moveTo>
                    <a:pt x="1523" y="39624"/>
                  </a:moveTo>
                  <a:lnTo>
                    <a:pt x="1523" y="42672"/>
                  </a:lnTo>
                  <a:lnTo>
                    <a:pt x="3047" y="45720"/>
                  </a:lnTo>
                  <a:lnTo>
                    <a:pt x="4571" y="47244"/>
                  </a:lnTo>
                  <a:lnTo>
                    <a:pt x="7619" y="51816"/>
                  </a:lnTo>
                  <a:lnTo>
                    <a:pt x="6095" y="35052"/>
                  </a:lnTo>
                  <a:lnTo>
                    <a:pt x="6095" y="27432"/>
                  </a:lnTo>
                  <a:lnTo>
                    <a:pt x="7619" y="25908"/>
                  </a:lnTo>
                  <a:lnTo>
                    <a:pt x="9143" y="42672"/>
                  </a:lnTo>
                  <a:lnTo>
                    <a:pt x="10667" y="44196"/>
                  </a:lnTo>
                  <a:lnTo>
                    <a:pt x="10667" y="54864"/>
                  </a:lnTo>
                  <a:lnTo>
                    <a:pt x="12191" y="56388"/>
                  </a:lnTo>
                  <a:lnTo>
                    <a:pt x="12191" y="47244"/>
                  </a:lnTo>
                  <a:lnTo>
                    <a:pt x="13715" y="50292"/>
                  </a:lnTo>
                  <a:lnTo>
                    <a:pt x="16763" y="51816"/>
                  </a:lnTo>
                  <a:lnTo>
                    <a:pt x="18287" y="35052"/>
                  </a:lnTo>
                  <a:lnTo>
                    <a:pt x="18287" y="33528"/>
                  </a:lnTo>
                  <a:lnTo>
                    <a:pt x="19811" y="54864"/>
                  </a:lnTo>
                  <a:lnTo>
                    <a:pt x="22859" y="62484"/>
                  </a:lnTo>
                  <a:lnTo>
                    <a:pt x="27431" y="62484"/>
                  </a:lnTo>
                  <a:lnTo>
                    <a:pt x="22859" y="56388"/>
                  </a:lnTo>
                  <a:lnTo>
                    <a:pt x="19811" y="38100"/>
                  </a:lnTo>
                  <a:lnTo>
                    <a:pt x="21335" y="39624"/>
                  </a:lnTo>
                  <a:lnTo>
                    <a:pt x="22859" y="41148"/>
                  </a:lnTo>
                  <a:lnTo>
                    <a:pt x="24383" y="35052"/>
                  </a:lnTo>
                  <a:lnTo>
                    <a:pt x="30479" y="44196"/>
                  </a:lnTo>
                  <a:lnTo>
                    <a:pt x="27431" y="38100"/>
                  </a:lnTo>
                  <a:lnTo>
                    <a:pt x="28955" y="38100"/>
                  </a:lnTo>
                  <a:lnTo>
                    <a:pt x="26416" y="35559"/>
                  </a:lnTo>
                  <a:lnTo>
                    <a:pt x="25908" y="35051"/>
                  </a:lnTo>
                  <a:lnTo>
                    <a:pt x="24383" y="33528"/>
                  </a:lnTo>
                  <a:lnTo>
                    <a:pt x="24383" y="21336"/>
                  </a:lnTo>
                  <a:lnTo>
                    <a:pt x="22859" y="21336"/>
                  </a:lnTo>
                  <a:lnTo>
                    <a:pt x="21335" y="24384"/>
                  </a:lnTo>
                  <a:lnTo>
                    <a:pt x="18287" y="30480"/>
                  </a:lnTo>
                  <a:lnTo>
                    <a:pt x="18287" y="27432"/>
                  </a:lnTo>
                  <a:lnTo>
                    <a:pt x="19811" y="9144"/>
                  </a:lnTo>
                  <a:lnTo>
                    <a:pt x="16763" y="12192"/>
                  </a:lnTo>
                  <a:lnTo>
                    <a:pt x="13715" y="13716"/>
                  </a:lnTo>
                  <a:lnTo>
                    <a:pt x="12191" y="15240"/>
                  </a:lnTo>
                  <a:lnTo>
                    <a:pt x="10667" y="18288"/>
                  </a:lnTo>
                  <a:lnTo>
                    <a:pt x="9143" y="21336"/>
                  </a:lnTo>
                  <a:lnTo>
                    <a:pt x="7619" y="22860"/>
                  </a:lnTo>
                  <a:lnTo>
                    <a:pt x="7619" y="12192"/>
                  </a:lnTo>
                  <a:lnTo>
                    <a:pt x="4571" y="16764"/>
                  </a:lnTo>
                  <a:lnTo>
                    <a:pt x="3047" y="18288"/>
                  </a:lnTo>
                  <a:lnTo>
                    <a:pt x="1523" y="21336"/>
                  </a:lnTo>
                  <a:lnTo>
                    <a:pt x="1523" y="22860"/>
                  </a:lnTo>
                  <a:lnTo>
                    <a:pt x="0" y="27432"/>
                  </a:lnTo>
                  <a:lnTo>
                    <a:pt x="0" y="35052"/>
                  </a:lnTo>
                  <a:lnTo>
                    <a:pt x="1523" y="39624"/>
                  </a:lnTo>
                  <a:close/>
                </a:path>
              </a:pathLst>
            </a:custGeom>
            <a:solidFill>
              <a:srgbClr val="000000"/>
            </a:solidFill>
          </p:spPr>
          <p:txBody>
            <a:bodyPr wrap="square" lIns="0" tIns="0" rIns="0" bIns="0" rtlCol="0">
              <a:noAutofit/>
            </a:bodyPr>
            <a:lstStyle/>
            <a:p>
              <a:endParaRPr/>
            </a:p>
          </p:txBody>
        </p:sp>
        <p:sp>
          <p:nvSpPr>
            <p:cNvPr id="204" name="object 204"/>
            <p:cNvSpPr/>
            <p:nvPr/>
          </p:nvSpPr>
          <p:spPr>
            <a:xfrm>
              <a:off x="4020312" y="4995672"/>
              <a:ext cx="41148" cy="41148"/>
            </a:xfrm>
            <a:custGeom>
              <a:avLst/>
              <a:gdLst/>
              <a:ahLst/>
              <a:cxnLst/>
              <a:rect l="l" t="t" r="r" b="b"/>
              <a:pathLst>
                <a:path w="41148" h="41148">
                  <a:moveTo>
                    <a:pt x="0" y="21335"/>
                  </a:moveTo>
                  <a:lnTo>
                    <a:pt x="434" y="25330"/>
                  </a:lnTo>
                  <a:lnTo>
                    <a:pt x="7627" y="36561"/>
                  </a:lnTo>
                  <a:lnTo>
                    <a:pt x="21336" y="41147"/>
                  </a:lnTo>
                  <a:lnTo>
                    <a:pt x="24280" y="40914"/>
                  </a:lnTo>
                  <a:lnTo>
                    <a:pt x="36221" y="34193"/>
                  </a:lnTo>
                  <a:lnTo>
                    <a:pt x="41148" y="21335"/>
                  </a:lnTo>
                  <a:lnTo>
                    <a:pt x="40717" y="16829"/>
                  </a:lnTo>
                  <a:lnTo>
                    <a:pt x="33793" y="4713"/>
                  </a:lnTo>
                  <a:lnTo>
                    <a:pt x="21336" y="0"/>
                  </a:lnTo>
                  <a:lnTo>
                    <a:pt x="15802" y="662"/>
                  </a:lnTo>
                  <a:lnTo>
                    <a:pt x="4405" y="8015"/>
                  </a:lnTo>
                  <a:lnTo>
                    <a:pt x="0" y="21335"/>
                  </a:lnTo>
                  <a:close/>
                </a:path>
              </a:pathLst>
            </a:custGeom>
            <a:solidFill>
              <a:srgbClr val="FEFFFE"/>
            </a:solidFill>
          </p:spPr>
          <p:txBody>
            <a:bodyPr wrap="square" lIns="0" tIns="0" rIns="0" bIns="0" rtlCol="0">
              <a:noAutofit/>
            </a:bodyPr>
            <a:lstStyle/>
            <a:p>
              <a:endParaRPr/>
            </a:p>
          </p:txBody>
        </p:sp>
        <p:sp>
          <p:nvSpPr>
            <p:cNvPr id="205" name="object 205"/>
            <p:cNvSpPr/>
            <p:nvPr/>
          </p:nvSpPr>
          <p:spPr>
            <a:xfrm>
              <a:off x="4000500" y="4975859"/>
              <a:ext cx="47244" cy="80772"/>
            </a:xfrm>
            <a:custGeom>
              <a:avLst/>
              <a:gdLst/>
              <a:ahLst/>
              <a:cxnLst/>
              <a:rect l="l" t="t" r="r" b="b"/>
              <a:pathLst>
                <a:path w="47244" h="80772">
                  <a:moveTo>
                    <a:pt x="41338" y="38671"/>
                  </a:moveTo>
                  <a:lnTo>
                    <a:pt x="40843" y="38709"/>
                  </a:lnTo>
                  <a:lnTo>
                    <a:pt x="40386" y="38861"/>
                  </a:lnTo>
                  <a:lnTo>
                    <a:pt x="41910" y="40385"/>
                  </a:lnTo>
                  <a:lnTo>
                    <a:pt x="41529" y="39242"/>
                  </a:lnTo>
                  <a:lnTo>
                    <a:pt x="41338" y="38671"/>
                  </a:lnTo>
                  <a:close/>
                </a:path>
                <a:path w="47244" h="80772">
                  <a:moveTo>
                    <a:pt x="42672" y="39624"/>
                  </a:moveTo>
                  <a:lnTo>
                    <a:pt x="41655" y="39116"/>
                  </a:lnTo>
                  <a:lnTo>
                    <a:pt x="41757" y="39319"/>
                  </a:lnTo>
                  <a:lnTo>
                    <a:pt x="42290" y="40386"/>
                  </a:lnTo>
                  <a:lnTo>
                    <a:pt x="42672" y="41148"/>
                  </a:lnTo>
                  <a:lnTo>
                    <a:pt x="42291" y="41528"/>
                  </a:lnTo>
                  <a:lnTo>
                    <a:pt x="42367" y="41757"/>
                  </a:lnTo>
                  <a:lnTo>
                    <a:pt x="42672" y="41655"/>
                  </a:lnTo>
                  <a:lnTo>
                    <a:pt x="44196" y="41148"/>
                  </a:lnTo>
                  <a:lnTo>
                    <a:pt x="42672" y="39115"/>
                  </a:lnTo>
                  <a:lnTo>
                    <a:pt x="41452" y="38709"/>
                  </a:lnTo>
                  <a:lnTo>
                    <a:pt x="41655" y="39116"/>
                  </a:lnTo>
                  <a:lnTo>
                    <a:pt x="42672" y="39624"/>
                  </a:lnTo>
                  <a:close/>
                </a:path>
                <a:path w="47244" h="80772">
                  <a:moveTo>
                    <a:pt x="39624" y="80772"/>
                  </a:moveTo>
                  <a:lnTo>
                    <a:pt x="38100" y="42672"/>
                  </a:lnTo>
                  <a:lnTo>
                    <a:pt x="38100" y="80772"/>
                  </a:lnTo>
                  <a:lnTo>
                    <a:pt x="39624" y="80772"/>
                  </a:lnTo>
                  <a:close/>
                </a:path>
                <a:path w="47244" h="80772">
                  <a:moveTo>
                    <a:pt x="42672" y="0"/>
                  </a:moveTo>
                  <a:lnTo>
                    <a:pt x="38100" y="0"/>
                  </a:lnTo>
                  <a:lnTo>
                    <a:pt x="38100" y="38100"/>
                  </a:lnTo>
                  <a:lnTo>
                    <a:pt x="39406" y="38535"/>
                  </a:lnTo>
                  <a:lnTo>
                    <a:pt x="39624" y="38100"/>
                  </a:lnTo>
                  <a:lnTo>
                    <a:pt x="40385" y="38481"/>
                  </a:lnTo>
                  <a:lnTo>
                    <a:pt x="40538" y="38404"/>
                  </a:lnTo>
                  <a:lnTo>
                    <a:pt x="41148" y="38100"/>
                  </a:lnTo>
                  <a:lnTo>
                    <a:pt x="41365" y="38535"/>
                  </a:lnTo>
                  <a:lnTo>
                    <a:pt x="42672" y="38100"/>
                  </a:lnTo>
                  <a:lnTo>
                    <a:pt x="44196" y="39624"/>
                  </a:lnTo>
                  <a:lnTo>
                    <a:pt x="47244" y="1524"/>
                  </a:lnTo>
                  <a:lnTo>
                    <a:pt x="42672" y="0"/>
                  </a:lnTo>
                  <a:close/>
                </a:path>
                <a:path w="47244" h="80772">
                  <a:moveTo>
                    <a:pt x="1524" y="45720"/>
                  </a:moveTo>
                  <a:lnTo>
                    <a:pt x="1524" y="50292"/>
                  </a:lnTo>
                  <a:lnTo>
                    <a:pt x="3048" y="54864"/>
                  </a:lnTo>
                  <a:lnTo>
                    <a:pt x="4572" y="57912"/>
                  </a:lnTo>
                  <a:lnTo>
                    <a:pt x="6096" y="60960"/>
                  </a:lnTo>
                  <a:lnTo>
                    <a:pt x="7620" y="64008"/>
                  </a:lnTo>
                  <a:lnTo>
                    <a:pt x="10667" y="67056"/>
                  </a:lnTo>
                  <a:lnTo>
                    <a:pt x="13715" y="70104"/>
                  </a:lnTo>
                  <a:lnTo>
                    <a:pt x="16763" y="73152"/>
                  </a:lnTo>
                  <a:lnTo>
                    <a:pt x="19812" y="74676"/>
                  </a:lnTo>
                  <a:lnTo>
                    <a:pt x="22860" y="76200"/>
                  </a:lnTo>
                  <a:lnTo>
                    <a:pt x="25908" y="77724"/>
                  </a:lnTo>
                  <a:lnTo>
                    <a:pt x="30479" y="79248"/>
                  </a:lnTo>
                  <a:lnTo>
                    <a:pt x="35051" y="79248"/>
                  </a:lnTo>
                  <a:lnTo>
                    <a:pt x="38100" y="80772"/>
                  </a:lnTo>
                  <a:lnTo>
                    <a:pt x="38100" y="42672"/>
                  </a:lnTo>
                  <a:lnTo>
                    <a:pt x="39624" y="80772"/>
                  </a:lnTo>
                  <a:lnTo>
                    <a:pt x="42672" y="80772"/>
                  </a:lnTo>
                  <a:lnTo>
                    <a:pt x="41148" y="42672"/>
                  </a:lnTo>
                  <a:lnTo>
                    <a:pt x="41452" y="42062"/>
                  </a:lnTo>
                  <a:lnTo>
                    <a:pt x="40538" y="42367"/>
                  </a:lnTo>
                  <a:lnTo>
                    <a:pt x="39624" y="42672"/>
                  </a:lnTo>
                  <a:lnTo>
                    <a:pt x="39116" y="41655"/>
                  </a:lnTo>
                  <a:lnTo>
                    <a:pt x="38709" y="40843"/>
                  </a:lnTo>
                  <a:lnTo>
                    <a:pt x="38535" y="41365"/>
                  </a:lnTo>
                  <a:lnTo>
                    <a:pt x="38480" y="41529"/>
                  </a:lnTo>
                  <a:lnTo>
                    <a:pt x="38100" y="41148"/>
                  </a:lnTo>
                  <a:lnTo>
                    <a:pt x="38100" y="39624"/>
                  </a:lnTo>
                  <a:lnTo>
                    <a:pt x="39116" y="39115"/>
                  </a:lnTo>
                  <a:lnTo>
                    <a:pt x="39319" y="39014"/>
                  </a:lnTo>
                  <a:lnTo>
                    <a:pt x="39928" y="38709"/>
                  </a:lnTo>
                  <a:lnTo>
                    <a:pt x="40131" y="38608"/>
                  </a:lnTo>
                  <a:lnTo>
                    <a:pt x="40386" y="38861"/>
                  </a:lnTo>
                  <a:lnTo>
                    <a:pt x="40843" y="38709"/>
                  </a:lnTo>
                  <a:lnTo>
                    <a:pt x="41300" y="38557"/>
                  </a:lnTo>
                  <a:lnTo>
                    <a:pt x="41452" y="39014"/>
                  </a:lnTo>
                  <a:lnTo>
                    <a:pt x="41529" y="39242"/>
                  </a:lnTo>
                  <a:lnTo>
                    <a:pt x="41910" y="40385"/>
                  </a:lnTo>
                  <a:lnTo>
                    <a:pt x="42062" y="40843"/>
                  </a:lnTo>
                  <a:lnTo>
                    <a:pt x="42164" y="40639"/>
                  </a:lnTo>
                  <a:lnTo>
                    <a:pt x="42236" y="41365"/>
                  </a:lnTo>
                  <a:lnTo>
                    <a:pt x="41909" y="41910"/>
                  </a:lnTo>
                  <a:lnTo>
                    <a:pt x="42672" y="42672"/>
                  </a:lnTo>
                  <a:lnTo>
                    <a:pt x="47244" y="79248"/>
                  </a:lnTo>
                  <a:lnTo>
                    <a:pt x="50291" y="79248"/>
                  </a:lnTo>
                  <a:lnTo>
                    <a:pt x="54863" y="77724"/>
                  </a:lnTo>
                  <a:lnTo>
                    <a:pt x="57912" y="76200"/>
                  </a:lnTo>
                  <a:lnTo>
                    <a:pt x="60960" y="74676"/>
                  </a:lnTo>
                  <a:lnTo>
                    <a:pt x="64008" y="73152"/>
                  </a:lnTo>
                  <a:lnTo>
                    <a:pt x="67055" y="70104"/>
                  </a:lnTo>
                  <a:lnTo>
                    <a:pt x="70103" y="67056"/>
                  </a:lnTo>
                  <a:lnTo>
                    <a:pt x="73151" y="64008"/>
                  </a:lnTo>
                  <a:lnTo>
                    <a:pt x="74675" y="60960"/>
                  </a:lnTo>
                  <a:lnTo>
                    <a:pt x="76200" y="57912"/>
                  </a:lnTo>
                  <a:lnTo>
                    <a:pt x="77724" y="54864"/>
                  </a:lnTo>
                  <a:lnTo>
                    <a:pt x="79248" y="50292"/>
                  </a:lnTo>
                  <a:lnTo>
                    <a:pt x="80772" y="47244"/>
                  </a:lnTo>
                  <a:lnTo>
                    <a:pt x="80772" y="33528"/>
                  </a:lnTo>
                  <a:lnTo>
                    <a:pt x="79248" y="33528"/>
                  </a:lnTo>
                  <a:lnTo>
                    <a:pt x="79248" y="30480"/>
                  </a:lnTo>
                  <a:lnTo>
                    <a:pt x="77724" y="25908"/>
                  </a:lnTo>
                  <a:lnTo>
                    <a:pt x="76200" y="22860"/>
                  </a:lnTo>
                  <a:lnTo>
                    <a:pt x="74675" y="19812"/>
                  </a:lnTo>
                  <a:lnTo>
                    <a:pt x="73151" y="16764"/>
                  </a:lnTo>
                  <a:lnTo>
                    <a:pt x="70103" y="13716"/>
                  </a:lnTo>
                  <a:lnTo>
                    <a:pt x="70103" y="12192"/>
                  </a:lnTo>
                  <a:lnTo>
                    <a:pt x="67055" y="10668"/>
                  </a:lnTo>
                  <a:lnTo>
                    <a:pt x="64008" y="7620"/>
                  </a:lnTo>
                  <a:lnTo>
                    <a:pt x="60960" y="6096"/>
                  </a:lnTo>
                  <a:lnTo>
                    <a:pt x="57912" y="4572"/>
                  </a:lnTo>
                  <a:lnTo>
                    <a:pt x="54863" y="3048"/>
                  </a:lnTo>
                  <a:lnTo>
                    <a:pt x="50291" y="1524"/>
                  </a:lnTo>
                  <a:lnTo>
                    <a:pt x="47244" y="1524"/>
                  </a:lnTo>
                  <a:lnTo>
                    <a:pt x="44196" y="39624"/>
                  </a:lnTo>
                  <a:lnTo>
                    <a:pt x="42672" y="38100"/>
                  </a:lnTo>
                  <a:lnTo>
                    <a:pt x="41365" y="38535"/>
                  </a:lnTo>
                  <a:lnTo>
                    <a:pt x="41452" y="38709"/>
                  </a:lnTo>
                  <a:lnTo>
                    <a:pt x="42672" y="39115"/>
                  </a:lnTo>
                  <a:lnTo>
                    <a:pt x="44196" y="41148"/>
                  </a:lnTo>
                  <a:lnTo>
                    <a:pt x="42672" y="41655"/>
                  </a:lnTo>
                  <a:lnTo>
                    <a:pt x="42367" y="41757"/>
                  </a:lnTo>
                  <a:lnTo>
                    <a:pt x="42291" y="41528"/>
                  </a:lnTo>
                  <a:lnTo>
                    <a:pt x="42672" y="41148"/>
                  </a:lnTo>
                  <a:lnTo>
                    <a:pt x="42290" y="40386"/>
                  </a:lnTo>
                  <a:lnTo>
                    <a:pt x="41757" y="39319"/>
                  </a:lnTo>
                  <a:lnTo>
                    <a:pt x="41655" y="39116"/>
                  </a:lnTo>
                  <a:lnTo>
                    <a:pt x="41452" y="38709"/>
                  </a:lnTo>
                  <a:lnTo>
                    <a:pt x="41365" y="38535"/>
                  </a:lnTo>
                  <a:lnTo>
                    <a:pt x="41148" y="38100"/>
                  </a:lnTo>
                  <a:lnTo>
                    <a:pt x="40767" y="38480"/>
                  </a:lnTo>
                  <a:lnTo>
                    <a:pt x="40385" y="38481"/>
                  </a:lnTo>
                  <a:lnTo>
                    <a:pt x="39624" y="38100"/>
                  </a:lnTo>
                  <a:lnTo>
                    <a:pt x="39471" y="38557"/>
                  </a:lnTo>
                  <a:lnTo>
                    <a:pt x="38100" y="38100"/>
                  </a:lnTo>
                  <a:lnTo>
                    <a:pt x="38100" y="0"/>
                  </a:lnTo>
                  <a:lnTo>
                    <a:pt x="35051" y="1524"/>
                  </a:lnTo>
                  <a:lnTo>
                    <a:pt x="30479" y="1524"/>
                  </a:lnTo>
                  <a:lnTo>
                    <a:pt x="25908" y="3048"/>
                  </a:lnTo>
                  <a:lnTo>
                    <a:pt x="22860" y="4572"/>
                  </a:lnTo>
                  <a:lnTo>
                    <a:pt x="19812" y="6096"/>
                  </a:lnTo>
                  <a:lnTo>
                    <a:pt x="16763" y="7620"/>
                  </a:lnTo>
                  <a:lnTo>
                    <a:pt x="13715" y="10668"/>
                  </a:lnTo>
                  <a:lnTo>
                    <a:pt x="10667" y="13716"/>
                  </a:lnTo>
                  <a:lnTo>
                    <a:pt x="7620" y="16764"/>
                  </a:lnTo>
                  <a:lnTo>
                    <a:pt x="6096" y="19812"/>
                  </a:lnTo>
                  <a:lnTo>
                    <a:pt x="4572" y="22860"/>
                  </a:lnTo>
                  <a:lnTo>
                    <a:pt x="3048" y="25908"/>
                  </a:lnTo>
                  <a:lnTo>
                    <a:pt x="1524" y="30480"/>
                  </a:lnTo>
                  <a:lnTo>
                    <a:pt x="1524" y="35052"/>
                  </a:lnTo>
                  <a:lnTo>
                    <a:pt x="0" y="38100"/>
                  </a:lnTo>
                  <a:lnTo>
                    <a:pt x="0" y="42672"/>
                  </a:lnTo>
                  <a:lnTo>
                    <a:pt x="1524" y="45720"/>
                  </a:lnTo>
                  <a:close/>
                </a:path>
                <a:path w="47244" h="80772">
                  <a:moveTo>
                    <a:pt x="40131" y="38608"/>
                  </a:moveTo>
                  <a:lnTo>
                    <a:pt x="39928" y="38709"/>
                  </a:lnTo>
                  <a:lnTo>
                    <a:pt x="39319" y="39014"/>
                  </a:lnTo>
                  <a:lnTo>
                    <a:pt x="39116" y="39115"/>
                  </a:lnTo>
                  <a:lnTo>
                    <a:pt x="38100" y="39624"/>
                  </a:lnTo>
                  <a:lnTo>
                    <a:pt x="38100" y="41148"/>
                  </a:lnTo>
                  <a:lnTo>
                    <a:pt x="38480" y="41529"/>
                  </a:lnTo>
                  <a:lnTo>
                    <a:pt x="38535" y="41365"/>
                  </a:lnTo>
                  <a:lnTo>
                    <a:pt x="38709" y="40843"/>
                  </a:lnTo>
                  <a:lnTo>
                    <a:pt x="38480" y="40386"/>
                  </a:lnTo>
                  <a:lnTo>
                    <a:pt x="39014" y="39319"/>
                  </a:lnTo>
                  <a:lnTo>
                    <a:pt x="39243" y="39242"/>
                  </a:lnTo>
                  <a:lnTo>
                    <a:pt x="40386" y="38861"/>
                  </a:lnTo>
                  <a:lnTo>
                    <a:pt x="40131" y="38608"/>
                  </a:lnTo>
                  <a:close/>
                </a:path>
                <a:path w="47244" h="80772">
                  <a:moveTo>
                    <a:pt x="38861" y="40386"/>
                  </a:moveTo>
                  <a:lnTo>
                    <a:pt x="40386" y="38861"/>
                  </a:lnTo>
                  <a:lnTo>
                    <a:pt x="39243" y="39242"/>
                  </a:lnTo>
                  <a:lnTo>
                    <a:pt x="39014" y="39319"/>
                  </a:lnTo>
                  <a:lnTo>
                    <a:pt x="38480" y="40386"/>
                  </a:lnTo>
                  <a:lnTo>
                    <a:pt x="38709" y="40843"/>
                  </a:lnTo>
                  <a:lnTo>
                    <a:pt x="38861" y="40386"/>
                  </a:lnTo>
                  <a:close/>
                </a:path>
                <a:path w="47244" h="80772">
                  <a:moveTo>
                    <a:pt x="39116" y="41655"/>
                  </a:moveTo>
                  <a:lnTo>
                    <a:pt x="39624" y="42672"/>
                  </a:lnTo>
                  <a:lnTo>
                    <a:pt x="40538" y="42367"/>
                  </a:lnTo>
                  <a:lnTo>
                    <a:pt x="41452" y="42062"/>
                  </a:lnTo>
                  <a:lnTo>
                    <a:pt x="41148" y="42672"/>
                  </a:lnTo>
                  <a:lnTo>
                    <a:pt x="42672" y="80772"/>
                  </a:lnTo>
                  <a:lnTo>
                    <a:pt x="47244" y="79248"/>
                  </a:lnTo>
                  <a:lnTo>
                    <a:pt x="42672" y="42672"/>
                  </a:lnTo>
                  <a:lnTo>
                    <a:pt x="41909" y="41910"/>
                  </a:lnTo>
                  <a:lnTo>
                    <a:pt x="42236" y="41365"/>
                  </a:lnTo>
                  <a:lnTo>
                    <a:pt x="42164" y="40639"/>
                  </a:lnTo>
                  <a:lnTo>
                    <a:pt x="42062" y="40843"/>
                  </a:lnTo>
                  <a:lnTo>
                    <a:pt x="41656" y="41655"/>
                  </a:lnTo>
                  <a:lnTo>
                    <a:pt x="40386" y="42290"/>
                  </a:lnTo>
                  <a:lnTo>
                    <a:pt x="39116" y="41655"/>
                  </a:lnTo>
                  <a:close/>
                </a:path>
                <a:path w="47244" h="80772">
                  <a:moveTo>
                    <a:pt x="40538" y="38404"/>
                  </a:moveTo>
                  <a:lnTo>
                    <a:pt x="40385" y="38481"/>
                  </a:lnTo>
                  <a:lnTo>
                    <a:pt x="40767" y="38480"/>
                  </a:lnTo>
                  <a:lnTo>
                    <a:pt x="41148" y="38100"/>
                  </a:lnTo>
                  <a:lnTo>
                    <a:pt x="40538" y="38404"/>
                  </a:lnTo>
                  <a:close/>
                </a:path>
              </a:pathLst>
            </a:custGeom>
            <a:solidFill>
              <a:srgbClr val="000000"/>
            </a:solidFill>
          </p:spPr>
          <p:txBody>
            <a:bodyPr wrap="square" lIns="0" tIns="0" rIns="0" bIns="0" rtlCol="0">
              <a:noAutofit/>
            </a:bodyPr>
            <a:lstStyle/>
            <a:p>
              <a:endParaRPr/>
            </a:p>
          </p:txBody>
        </p:sp>
        <p:sp>
          <p:nvSpPr>
            <p:cNvPr id="206" name="object 206"/>
            <p:cNvSpPr/>
            <p:nvPr/>
          </p:nvSpPr>
          <p:spPr>
            <a:xfrm>
              <a:off x="4029455" y="5004816"/>
              <a:ext cx="24384" cy="24383"/>
            </a:xfrm>
            <a:custGeom>
              <a:avLst/>
              <a:gdLst/>
              <a:ahLst/>
              <a:cxnLst/>
              <a:rect l="l" t="t" r="r" b="b"/>
              <a:pathLst>
                <a:path w="24384" h="24384">
                  <a:moveTo>
                    <a:pt x="9144" y="6095"/>
                  </a:moveTo>
                  <a:lnTo>
                    <a:pt x="12192" y="0"/>
                  </a:lnTo>
                  <a:lnTo>
                    <a:pt x="4572" y="0"/>
                  </a:lnTo>
                  <a:lnTo>
                    <a:pt x="0" y="4572"/>
                  </a:lnTo>
                  <a:lnTo>
                    <a:pt x="0" y="18287"/>
                  </a:lnTo>
                  <a:lnTo>
                    <a:pt x="4572" y="24383"/>
                  </a:lnTo>
                  <a:lnTo>
                    <a:pt x="12192" y="24383"/>
                  </a:lnTo>
                  <a:lnTo>
                    <a:pt x="12192" y="18287"/>
                  </a:lnTo>
                  <a:lnTo>
                    <a:pt x="9144" y="18287"/>
                  </a:lnTo>
                  <a:lnTo>
                    <a:pt x="6096" y="15239"/>
                  </a:lnTo>
                  <a:lnTo>
                    <a:pt x="6096" y="9143"/>
                  </a:lnTo>
                  <a:lnTo>
                    <a:pt x="9144" y="6095"/>
                  </a:lnTo>
                  <a:close/>
                </a:path>
                <a:path w="24384" h="24384">
                  <a:moveTo>
                    <a:pt x="9144" y="6095"/>
                  </a:moveTo>
                  <a:lnTo>
                    <a:pt x="15240" y="6095"/>
                  </a:lnTo>
                  <a:lnTo>
                    <a:pt x="18288" y="9143"/>
                  </a:lnTo>
                  <a:lnTo>
                    <a:pt x="18288" y="15239"/>
                  </a:lnTo>
                  <a:lnTo>
                    <a:pt x="15240" y="18287"/>
                  </a:lnTo>
                  <a:lnTo>
                    <a:pt x="12192" y="18287"/>
                  </a:lnTo>
                  <a:lnTo>
                    <a:pt x="12192" y="24383"/>
                  </a:lnTo>
                  <a:lnTo>
                    <a:pt x="18288" y="24383"/>
                  </a:lnTo>
                  <a:lnTo>
                    <a:pt x="24384" y="18287"/>
                  </a:lnTo>
                  <a:lnTo>
                    <a:pt x="24384" y="4572"/>
                  </a:lnTo>
                  <a:lnTo>
                    <a:pt x="18288" y="0"/>
                  </a:lnTo>
                  <a:lnTo>
                    <a:pt x="12192" y="0"/>
                  </a:lnTo>
                  <a:lnTo>
                    <a:pt x="9144" y="6095"/>
                  </a:lnTo>
                  <a:close/>
                </a:path>
              </a:pathLst>
            </a:custGeom>
            <a:solidFill>
              <a:srgbClr val="FEFFFE"/>
            </a:solidFill>
          </p:spPr>
          <p:txBody>
            <a:bodyPr wrap="square" lIns="0" tIns="0" rIns="0" bIns="0" rtlCol="0">
              <a:noAutofit/>
            </a:bodyPr>
            <a:lstStyle/>
            <a:p>
              <a:endParaRPr/>
            </a:p>
          </p:txBody>
        </p:sp>
        <p:sp>
          <p:nvSpPr>
            <p:cNvPr id="207" name="object 207"/>
            <p:cNvSpPr/>
            <p:nvPr/>
          </p:nvSpPr>
          <p:spPr>
            <a:xfrm>
              <a:off x="4009644" y="4986528"/>
              <a:ext cx="62483" cy="62484"/>
            </a:xfrm>
            <a:custGeom>
              <a:avLst/>
              <a:gdLst/>
              <a:ahLst/>
              <a:cxnLst/>
              <a:rect l="l" t="t" r="r" b="b"/>
              <a:pathLst>
                <a:path w="62483" h="62484">
                  <a:moveTo>
                    <a:pt x="56387" y="28956"/>
                  </a:moveTo>
                  <a:lnTo>
                    <a:pt x="59435" y="45719"/>
                  </a:lnTo>
                  <a:lnTo>
                    <a:pt x="56387" y="25907"/>
                  </a:lnTo>
                  <a:lnTo>
                    <a:pt x="56387" y="28956"/>
                  </a:lnTo>
                  <a:close/>
                </a:path>
                <a:path w="62483" h="62484">
                  <a:moveTo>
                    <a:pt x="21335" y="1524"/>
                  </a:moveTo>
                  <a:lnTo>
                    <a:pt x="18287" y="1524"/>
                  </a:lnTo>
                  <a:lnTo>
                    <a:pt x="16763" y="3048"/>
                  </a:lnTo>
                  <a:lnTo>
                    <a:pt x="15239" y="10668"/>
                  </a:lnTo>
                  <a:lnTo>
                    <a:pt x="15239" y="48768"/>
                  </a:lnTo>
                  <a:lnTo>
                    <a:pt x="12191" y="45719"/>
                  </a:lnTo>
                  <a:lnTo>
                    <a:pt x="10667" y="16763"/>
                  </a:lnTo>
                  <a:lnTo>
                    <a:pt x="10667" y="44195"/>
                  </a:lnTo>
                  <a:lnTo>
                    <a:pt x="9143" y="19812"/>
                  </a:lnTo>
                  <a:lnTo>
                    <a:pt x="7619" y="10668"/>
                  </a:lnTo>
                  <a:lnTo>
                    <a:pt x="7619" y="39624"/>
                  </a:lnTo>
                  <a:lnTo>
                    <a:pt x="9143" y="51815"/>
                  </a:lnTo>
                  <a:lnTo>
                    <a:pt x="12191" y="54863"/>
                  </a:lnTo>
                  <a:lnTo>
                    <a:pt x="9143" y="41148"/>
                  </a:lnTo>
                  <a:lnTo>
                    <a:pt x="7619" y="36575"/>
                  </a:lnTo>
                  <a:lnTo>
                    <a:pt x="9143" y="41148"/>
                  </a:lnTo>
                  <a:lnTo>
                    <a:pt x="7619" y="24383"/>
                  </a:lnTo>
                  <a:lnTo>
                    <a:pt x="7619" y="21336"/>
                  </a:lnTo>
                  <a:lnTo>
                    <a:pt x="9143" y="41148"/>
                  </a:lnTo>
                  <a:lnTo>
                    <a:pt x="12191" y="54863"/>
                  </a:lnTo>
                  <a:lnTo>
                    <a:pt x="16763" y="57912"/>
                  </a:lnTo>
                  <a:lnTo>
                    <a:pt x="18287" y="57912"/>
                  </a:lnTo>
                  <a:lnTo>
                    <a:pt x="21335" y="59436"/>
                  </a:lnTo>
                  <a:lnTo>
                    <a:pt x="22859" y="59436"/>
                  </a:lnTo>
                  <a:lnTo>
                    <a:pt x="27431" y="60960"/>
                  </a:lnTo>
                  <a:lnTo>
                    <a:pt x="27431" y="42671"/>
                  </a:lnTo>
                  <a:lnTo>
                    <a:pt x="30479" y="54863"/>
                  </a:lnTo>
                  <a:lnTo>
                    <a:pt x="33527" y="60960"/>
                  </a:lnTo>
                  <a:lnTo>
                    <a:pt x="33527" y="42671"/>
                  </a:lnTo>
                  <a:lnTo>
                    <a:pt x="30479" y="38100"/>
                  </a:lnTo>
                  <a:lnTo>
                    <a:pt x="29464" y="37083"/>
                  </a:lnTo>
                  <a:lnTo>
                    <a:pt x="28956" y="36575"/>
                  </a:lnTo>
                  <a:lnTo>
                    <a:pt x="28194" y="36575"/>
                  </a:lnTo>
                  <a:lnTo>
                    <a:pt x="28651" y="36880"/>
                  </a:lnTo>
                  <a:lnTo>
                    <a:pt x="28194" y="36575"/>
                  </a:lnTo>
                  <a:lnTo>
                    <a:pt x="27431" y="36575"/>
                  </a:lnTo>
                  <a:lnTo>
                    <a:pt x="30479" y="42671"/>
                  </a:lnTo>
                  <a:lnTo>
                    <a:pt x="25907" y="42671"/>
                  </a:lnTo>
                  <a:lnTo>
                    <a:pt x="25907" y="54863"/>
                  </a:lnTo>
                  <a:lnTo>
                    <a:pt x="22859" y="53339"/>
                  </a:lnTo>
                  <a:lnTo>
                    <a:pt x="21335" y="53339"/>
                  </a:lnTo>
                  <a:lnTo>
                    <a:pt x="18287" y="51815"/>
                  </a:lnTo>
                  <a:lnTo>
                    <a:pt x="16763" y="10668"/>
                  </a:lnTo>
                  <a:lnTo>
                    <a:pt x="19811" y="9143"/>
                  </a:lnTo>
                  <a:lnTo>
                    <a:pt x="21335" y="21336"/>
                  </a:lnTo>
                  <a:lnTo>
                    <a:pt x="25037" y="18941"/>
                  </a:lnTo>
                  <a:lnTo>
                    <a:pt x="30479" y="16763"/>
                  </a:lnTo>
                  <a:lnTo>
                    <a:pt x="27431" y="6095"/>
                  </a:lnTo>
                  <a:lnTo>
                    <a:pt x="30479" y="4571"/>
                  </a:lnTo>
                  <a:lnTo>
                    <a:pt x="33527" y="4571"/>
                  </a:lnTo>
                  <a:lnTo>
                    <a:pt x="35051" y="6095"/>
                  </a:lnTo>
                  <a:lnTo>
                    <a:pt x="38100" y="6095"/>
                  </a:lnTo>
                  <a:lnTo>
                    <a:pt x="39623" y="0"/>
                  </a:lnTo>
                  <a:lnTo>
                    <a:pt x="35051" y="0"/>
                  </a:lnTo>
                  <a:lnTo>
                    <a:pt x="33527" y="-1524"/>
                  </a:lnTo>
                  <a:lnTo>
                    <a:pt x="30479" y="-1524"/>
                  </a:lnTo>
                  <a:lnTo>
                    <a:pt x="27431" y="0"/>
                  </a:lnTo>
                  <a:lnTo>
                    <a:pt x="25907" y="6095"/>
                  </a:lnTo>
                  <a:lnTo>
                    <a:pt x="25907" y="18287"/>
                  </a:lnTo>
                  <a:lnTo>
                    <a:pt x="22859" y="19812"/>
                  </a:lnTo>
                  <a:lnTo>
                    <a:pt x="22859" y="6095"/>
                  </a:lnTo>
                  <a:lnTo>
                    <a:pt x="21335" y="1524"/>
                  </a:lnTo>
                  <a:close/>
                </a:path>
                <a:path w="62483" h="62484">
                  <a:moveTo>
                    <a:pt x="9143" y="51815"/>
                  </a:moveTo>
                  <a:lnTo>
                    <a:pt x="7619" y="39624"/>
                  </a:lnTo>
                  <a:lnTo>
                    <a:pt x="7619" y="33527"/>
                  </a:lnTo>
                  <a:lnTo>
                    <a:pt x="6095" y="28956"/>
                  </a:lnTo>
                  <a:lnTo>
                    <a:pt x="7619" y="10668"/>
                  </a:lnTo>
                  <a:lnTo>
                    <a:pt x="4571" y="15239"/>
                  </a:lnTo>
                  <a:lnTo>
                    <a:pt x="6095" y="32004"/>
                  </a:lnTo>
                  <a:lnTo>
                    <a:pt x="7619" y="50292"/>
                  </a:lnTo>
                  <a:lnTo>
                    <a:pt x="9143" y="51815"/>
                  </a:lnTo>
                  <a:close/>
                </a:path>
                <a:path w="62483" h="62484">
                  <a:moveTo>
                    <a:pt x="4571" y="15239"/>
                  </a:moveTo>
                  <a:lnTo>
                    <a:pt x="3047" y="16763"/>
                  </a:lnTo>
                  <a:lnTo>
                    <a:pt x="3047" y="19812"/>
                  </a:lnTo>
                  <a:lnTo>
                    <a:pt x="1523" y="21336"/>
                  </a:lnTo>
                  <a:lnTo>
                    <a:pt x="1523" y="25907"/>
                  </a:lnTo>
                  <a:lnTo>
                    <a:pt x="0" y="28956"/>
                  </a:lnTo>
                  <a:lnTo>
                    <a:pt x="0" y="32004"/>
                  </a:lnTo>
                  <a:lnTo>
                    <a:pt x="1523" y="33527"/>
                  </a:lnTo>
                  <a:lnTo>
                    <a:pt x="1523" y="38100"/>
                  </a:lnTo>
                  <a:lnTo>
                    <a:pt x="3047" y="41148"/>
                  </a:lnTo>
                  <a:lnTo>
                    <a:pt x="3047" y="44195"/>
                  </a:lnTo>
                  <a:lnTo>
                    <a:pt x="4571" y="45719"/>
                  </a:lnTo>
                  <a:lnTo>
                    <a:pt x="7619" y="50292"/>
                  </a:lnTo>
                  <a:lnTo>
                    <a:pt x="6095" y="32004"/>
                  </a:lnTo>
                  <a:lnTo>
                    <a:pt x="4571" y="15239"/>
                  </a:lnTo>
                  <a:close/>
                </a:path>
                <a:path w="62483" h="62484">
                  <a:moveTo>
                    <a:pt x="25037" y="18941"/>
                  </a:moveTo>
                  <a:lnTo>
                    <a:pt x="21335" y="21336"/>
                  </a:lnTo>
                  <a:lnTo>
                    <a:pt x="21118" y="21880"/>
                  </a:lnTo>
                  <a:lnTo>
                    <a:pt x="19811" y="25907"/>
                  </a:lnTo>
                  <a:lnTo>
                    <a:pt x="21335" y="38100"/>
                  </a:lnTo>
                  <a:lnTo>
                    <a:pt x="24383" y="41148"/>
                  </a:lnTo>
                  <a:lnTo>
                    <a:pt x="24383" y="28956"/>
                  </a:lnTo>
                  <a:lnTo>
                    <a:pt x="24637" y="29718"/>
                  </a:lnTo>
                  <a:lnTo>
                    <a:pt x="25146" y="28193"/>
                  </a:lnTo>
                  <a:lnTo>
                    <a:pt x="25400" y="27431"/>
                  </a:lnTo>
                  <a:lnTo>
                    <a:pt x="25907" y="25907"/>
                  </a:lnTo>
                  <a:lnTo>
                    <a:pt x="26822" y="25298"/>
                  </a:lnTo>
                  <a:lnTo>
                    <a:pt x="27431" y="18287"/>
                  </a:lnTo>
                  <a:lnTo>
                    <a:pt x="28651" y="24079"/>
                  </a:lnTo>
                  <a:lnTo>
                    <a:pt x="35051" y="18287"/>
                  </a:lnTo>
                  <a:lnTo>
                    <a:pt x="33527" y="22860"/>
                  </a:lnTo>
                  <a:lnTo>
                    <a:pt x="36575" y="24383"/>
                  </a:lnTo>
                  <a:lnTo>
                    <a:pt x="38608" y="18795"/>
                  </a:lnTo>
                  <a:lnTo>
                    <a:pt x="41147" y="19812"/>
                  </a:lnTo>
                  <a:lnTo>
                    <a:pt x="39623" y="6095"/>
                  </a:lnTo>
                  <a:lnTo>
                    <a:pt x="42671" y="7619"/>
                  </a:lnTo>
                  <a:lnTo>
                    <a:pt x="44195" y="9143"/>
                  </a:lnTo>
                  <a:lnTo>
                    <a:pt x="47243" y="10668"/>
                  </a:lnTo>
                  <a:lnTo>
                    <a:pt x="48767" y="10668"/>
                  </a:lnTo>
                  <a:lnTo>
                    <a:pt x="50291" y="6095"/>
                  </a:lnTo>
                  <a:lnTo>
                    <a:pt x="47243" y="3048"/>
                  </a:lnTo>
                  <a:lnTo>
                    <a:pt x="45719" y="1524"/>
                  </a:lnTo>
                  <a:lnTo>
                    <a:pt x="42671" y="1524"/>
                  </a:lnTo>
                  <a:lnTo>
                    <a:pt x="39623" y="0"/>
                  </a:lnTo>
                  <a:lnTo>
                    <a:pt x="38100" y="6095"/>
                  </a:lnTo>
                  <a:lnTo>
                    <a:pt x="38100" y="18287"/>
                  </a:lnTo>
                  <a:lnTo>
                    <a:pt x="33527" y="16763"/>
                  </a:lnTo>
                  <a:lnTo>
                    <a:pt x="30479" y="16763"/>
                  </a:lnTo>
                  <a:lnTo>
                    <a:pt x="25037" y="18941"/>
                  </a:lnTo>
                  <a:close/>
                </a:path>
                <a:path w="62483" h="62484">
                  <a:moveTo>
                    <a:pt x="22859" y="19812"/>
                  </a:moveTo>
                  <a:lnTo>
                    <a:pt x="25907" y="18287"/>
                  </a:lnTo>
                  <a:lnTo>
                    <a:pt x="25907" y="6095"/>
                  </a:lnTo>
                  <a:lnTo>
                    <a:pt x="27431" y="0"/>
                  </a:lnTo>
                  <a:lnTo>
                    <a:pt x="22859" y="0"/>
                  </a:lnTo>
                  <a:lnTo>
                    <a:pt x="21335" y="1524"/>
                  </a:lnTo>
                  <a:lnTo>
                    <a:pt x="22859" y="6095"/>
                  </a:lnTo>
                  <a:lnTo>
                    <a:pt x="22859" y="19812"/>
                  </a:lnTo>
                  <a:close/>
                </a:path>
                <a:path w="62483" h="62484">
                  <a:moveTo>
                    <a:pt x="13715" y="13715"/>
                  </a:moveTo>
                  <a:lnTo>
                    <a:pt x="15239" y="10668"/>
                  </a:lnTo>
                  <a:lnTo>
                    <a:pt x="16763" y="3048"/>
                  </a:lnTo>
                  <a:lnTo>
                    <a:pt x="12191" y="6095"/>
                  </a:lnTo>
                  <a:lnTo>
                    <a:pt x="10667" y="7619"/>
                  </a:lnTo>
                  <a:lnTo>
                    <a:pt x="7619" y="10668"/>
                  </a:lnTo>
                  <a:lnTo>
                    <a:pt x="9143" y="19812"/>
                  </a:lnTo>
                  <a:lnTo>
                    <a:pt x="10667" y="44195"/>
                  </a:lnTo>
                  <a:lnTo>
                    <a:pt x="10667" y="16763"/>
                  </a:lnTo>
                  <a:lnTo>
                    <a:pt x="12191" y="45719"/>
                  </a:lnTo>
                  <a:lnTo>
                    <a:pt x="15239" y="48768"/>
                  </a:lnTo>
                  <a:lnTo>
                    <a:pt x="15239" y="10668"/>
                  </a:lnTo>
                  <a:lnTo>
                    <a:pt x="13715" y="13715"/>
                  </a:lnTo>
                  <a:close/>
                </a:path>
                <a:path w="62483" h="62484">
                  <a:moveTo>
                    <a:pt x="6095" y="28956"/>
                  </a:moveTo>
                  <a:lnTo>
                    <a:pt x="7619" y="33527"/>
                  </a:lnTo>
                  <a:lnTo>
                    <a:pt x="7619" y="10668"/>
                  </a:lnTo>
                  <a:lnTo>
                    <a:pt x="6095" y="28956"/>
                  </a:lnTo>
                  <a:close/>
                </a:path>
                <a:path w="62483" h="62484">
                  <a:moveTo>
                    <a:pt x="47243" y="50292"/>
                  </a:moveTo>
                  <a:lnTo>
                    <a:pt x="50291" y="54863"/>
                  </a:lnTo>
                  <a:lnTo>
                    <a:pt x="53339" y="53339"/>
                  </a:lnTo>
                  <a:lnTo>
                    <a:pt x="54863" y="51815"/>
                  </a:lnTo>
                  <a:lnTo>
                    <a:pt x="56387" y="48768"/>
                  </a:lnTo>
                  <a:lnTo>
                    <a:pt x="59435" y="45719"/>
                  </a:lnTo>
                  <a:lnTo>
                    <a:pt x="56387" y="36575"/>
                  </a:lnTo>
                  <a:lnTo>
                    <a:pt x="56387" y="39624"/>
                  </a:lnTo>
                  <a:lnTo>
                    <a:pt x="54863" y="41148"/>
                  </a:lnTo>
                  <a:lnTo>
                    <a:pt x="53339" y="44195"/>
                  </a:lnTo>
                  <a:lnTo>
                    <a:pt x="50291" y="47243"/>
                  </a:lnTo>
                  <a:lnTo>
                    <a:pt x="47243" y="50292"/>
                  </a:lnTo>
                  <a:close/>
                </a:path>
                <a:path w="62483" h="62484">
                  <a:moveTo>
                    <a:pt x="35051" y="42671"/>
                  </a:moveTo>
                  <a:lnTo>
                    <a:pt x="35051" y="60960"/>
                  </a:lnTo>
                  <a:lnTo>
                    <a:pt x="39623" y="59436"/>
                  </a:lnTo>
                  <a:lnTo>
                    <a:pt x="42671" y="59436"/>
                  </a:lnTo>
                  <a:lnTo>
                    <a:pt x="45719" y="57912"/>
                  </a:lnTo>
                  <a:lnTo>
                    <a:pt x="42671" y="53339"/>
                  </a:lnTo>
                  <a:lnTo>
                    <a:pt x="41147" y="53339"/>
                  </a:lnTo>
                  <a:lnTo>
                    <a:pt x="38100" y="54863"/>
                  </a:lnTo>
                  <a:lnTo>
                    <a:pt x="35051" y="42671"/>
                  </a:lnTo>
                  <a:close/>
                </a:path>
                <a:path w="62483" h="62484">
                  <a:moveTo>
                    <a:pt x="30479" y="54863"/>
                  </a:moveTo>
                  <a:lnTo>
                    <a:pt x="27431" y="42671"/>
                  </a:lnTo>
                  <a:lnTo>
                    <a:pt x="27431" y="60960"/>
                  </a:lnTo>
                  <a:lnTo>
                    <a:pt x="33527" y="60960"/>
                  </a:lnTo>
                  <a:lnTo>
                    <a:pt x="30479" y="54863"/>
                  </a:lnTo>
                  <a:close/>
                </a:path>
                <a:path w="62483" h="62484">
                  <a:moveTo>
                    <a:pt x="21335" y="21336"/>
                  </a:moveTo>
                  <a:lnTo>
                    <a:pt x="19811" y="22860"/>
                  </a:lnTo>
                  <a:lnTo>
                    <a:pt x="18287" y="28956"/>
                  </a:lnTo>
                  <a:lnTo>
                    <a:pt x="19811" y="33527"/>
                  </a:lnTo>
                  <a:lnTo>
                    <a:pt x="18287" y="32004"/>
                  </a:lnTo>
                  <a:lnTo>
                    <a:pt x="21335" y="53339"/>
                  </a:lnTo>
                  <a:lnTo>
                    <a:pt x="22859" y="53339"/>
                  </a:lnTo>
                  <a:lnTo>
                    <a:pt x="25907" y="54863"/>
                  </a:lnTo>
                  <a:lnTo>
                    <a:pt x="25907" y="42671"/>
                  </a:lnTo>
                  <a:lnTo>
                    <a:pt x="30479" y="42671"/>
                  </a:lnTo>
                  <a:lnTo>
                    <a:pt x="27431" y="36575"/>
                  </a:lnTo>
                  <a:lnTo>
                    <a:pt x="28956" y="36575"/>
                  </a:lnTo>
                  <a:lnTo>
                    <a:pt x="29464" y="37083"/>
                  </a:lnTo>
                  <a:lnTo>
                    <a:pt x="30479" y="38100"/>
                  </a:lnTo>
                  <a:lnTo>
                    <a:pt x="33527" y="42671"/>
                  </a:lnTo>
                  <a:lnTo>
                    <a:pt x="33527" y="60960"/>
                  </a:lnTo>
                  <a:lnTo>
                    <a:pt x="35051" y="60960"/>
                  </a:lnTo>
                  <a:lnTo>
                    <a:pt x="35051" y="42671"/>
                  </a:lnTo>
                  <a:lnTo>
                    <a:pt x="38100" y="42671"/>
                  </a:lnTo>
                  <a:lnTo>
                    <a:pt x="41147" y="53339"/>
                  </a:lnTo>
                  <a:lnTo>
                    <a:pt x="42671" y="53339"/>
                  </a:lnTo>
                  <a:lnTo>
                    <a:pt x="45719" y="57912"/>
                  </a:lnTo>
                  <a:lnTo>
                    <a:pt x="47243" y="57912"/>
                  </a:lnTo>
                  <a:lnTo>
                    <a:pt x="50291" y="54863"/>
                  </a:lnTo>
                  <a:lnTo>
                    <a:pt x="47243" y="50292"/>
                  </a:lnTo>
                  <a:lnTo>
                    <a:pt x="50291" y="47243"/>
                  </a:lnTo>
                  <a:lnTo>
                    <a:pt x="50291" y="13715"/>
                  </a:lnTo>
                  <a:lnTo>
                    <a:pt x="53339" y="16763"/>
                  </a:lnTo>
                  <a:lnTo>
                    <a:pt x="54863" y="19812"/>
                  </a:lnTo>
                  <a:lnTo>
                    <a:pt x="56387" y="21336"/>
                  </a:lnTo>
                  <a:lnTo>
                    <a:pt x="56387" y="24383"/>
                  </a:lnTo>
                  <a:lnTo>
                    <a:pt x="56387" y="21336"/>
                  </a:lnTo>
                  <a:lnTo>
                    <a:pt x="56387" y="33527"/>
                  </a:lnTo>
                  <a:lnTo>
                    <a:pt x="56387" y="21336"/>
                  </a:lnTo>
                  <a:lnTo>
                    <a:pt x="54863" y="19812"/>
                  </a:lnTo>
                  <a:lnTo>
                    <a:pt x="53339" y="16763"/>
                  </a:lnTo>
                  <a:lnTo>
                    <a:pt x="50291" y="13715"/>
                  </a:lnTo>
                  <a:lnTo>
                    <a:pt x="50291" y="47243"/>
                  </a:lnTo>
                  <a:lnTo>
                    <a:pt x="53339" y="44195"/>
                  </a:lnTo>
                  <a:lnTo>
                    <a:pt x="54863" y="41148"/>
                  </a:lnTo>
                  <a:lnTo>
                    <a:pt x="56387" y="39624"/>
                  </a:lnTo>
                  <a:lnTo>
                    <a:pt x="56387" y="36575"/>
                  </a:lnTo>
                  <a:lnTo>
                    <a:pt x="59435" y="45719"/>
                  </a:lnTo>
                  <a:lnTo>
                    <a:pt x="56387" y="28956"/>
                  </a:lnTo>
                  <a:lnTo>
                    <a:pt x="56387" y="25907"/>
                  </a:lnTo>
                  <a:lnTo>
                    <a:pt x="59435" y="45719"/>
                  </a:lnTo>
                  <a:lnTo>
                    <a:pt x="60959" y="42671"/>
                  </a:lnTo>
                  <a:lnTo>
                    <a:pt x="60959" y="41148"/>
                  </a:lnTo>
                  <a:lnTo>
                    <a:pt x="62483" y="38100"/>
                  </a:lnTo>
                  <a:lnTo>
                    <a:pt x="62483" y="21336"/>
                  </a:lnTo>
                  <a:lnTo>
                    <a:pt x="60959" y="19812"/>
                  </a:lnTo>
                  <a:lnTo>
                    <a:pt x="60959" y="16763"/>
                  </a:lnTo>
                  <a:lnTo>
                    <a:pt x="59435" y="15239"/>
                  </a:lnTo>
                  <a:lnTo>
                    <a:pt x="56387" y="10668"/>
                  </a:lnTo>
                  <a:lnTo>
                    <a:pt x="53339" y="7619"/>
                  </a:lnTo>
                  <a:lnTo>
                    <a:pt x="50291" y="6095"/>
                  </a:lnTo>
                  <a:lnTo>
                    <a:pt x="48767" y="10668"/>
                  </a:lnTo>
                  <a:lnTo>
                    <a:pt x="47243" y="10668"/>
                  </a:lnTo>
                  <a:lnTo>
                    <a:pt x="44195" y="9143"/>
                  </a:lnTo>
                  <a:lnTo>
                    <a:pt x="45719" y="51815"/>
                  </a:lnTo>
                  <a:lnTo>
                    <a:pt x="42671" y="36575"/>
                  </a:lnTo>
                  <a:lnTo>
                    <a:pt x="39623" y="41148"/>
                  </a:lnTo>
                  <a:lnTo>
                    <a:pt x="39155" y="41265"/>
                  </a:lnTo>
                  <a:lnTo>
                    <a:pt x="37185" y="35661"/>
                  </a:lnTo>
                  <a:lnTo>
                    <a:pt x="37011" y="35487"/>
                  </a:lnTo>
                  <a:lnTo>
                    <a:pt x="37592" y="34035"/>
                  </a:lnTo>
                  <a:lnTo>
                    <a:pt x="35560" y="36067"/>
                  </a:lnTo>
                  <a:lnTo>
                    <a:pt x="36853" y="35883"/>
                  </a:lnTo>
                  <a:lnTo>
                    <a:pt x="36575" y="36575"/>
                  </a:lnTo>
                  <a:lnTo>
                    <a:pt x="33527" y="38100"/>
                  </a:lnTo>
                  <a:lnTo>
                    <a:pt x="31786" y="37664"/>
                  </a:lnTo>
                  <a:lnTo>
                    <a:pt x="31652" y="37631"/>
                  </a:lnTo>
                  <a:lnTo>
                    <a:pt x="29718" y="36575"/>
                  </a:lnTo>
                  <a:lnTo>
                    <a:pt x="28448" y="36067"/>
                  </a:lnTo>
                  <a:lnTo>
                    <a:pt x="27155" y="35883"/>
                  </a:lnTo>
                  <a:lnTo>
                    <a:pt x="26822" y="35661"/>
                  </a:lnTo>
                  <a:lnTo>
                    <a:pt x="25907" y="35051"/>
                  </a:lnTo>
                  <a:lnTo>
                    <a:pt x="24383" y="32004"/>
                  </a:lnTo>
                  <a:lnTo>
                    <a:pt x="24383" y="30480"/>
                  </a:lnTo>
                  <a:lnTo>
                    <a:pt x="24688" y="29870"/>
                  </a:lnTo>
                  <a:lnTo>
                    <a:pt x="25908" y="27431"/>
                  </a:lnTo>
                  <a:lnTo>
                    <a:pt x="25908" y="26669"/>
                  </a:lnTo>
                  <a:lnTo>
                    <a:pt x="26600" y="25630"/>
                  </a:lnTo>
                  <a:lnTo>
                    <a:pt x="26860" y="25526"/>
                  </a:lnTo>
                  <a:lnTo>
                    <a:pt x="28448" y="24891"/>
                  </a:lnTo>
                  <a:lnTo>
                    <a:pt x="28956" y="24383"/>
                  </a:lnTo>
                  <a:lnTo>
                    <a:pt x="29464" y="23875"/>
                  </a:lnTo>
                  <a:lnTo>
                    <a:pt x="31652" y="23328"/>
                  </a:lnTo>
                  <a:lnTo>
                    <a:pt x="32004" y="23469"/>
                  </a:lnTo>
                  <a:lnTo>
                    <a:pt x="34290" y="24383"/>
                  </a:lnTo>
                  <a:lnTo>
                    <a:pt x="37011" y="25472"/>
                  </a:lnTo>
                  <a:lnTo>
                    <a:pt x="36956" y="25146"/>
                  </a:lnTo>
                  <a:lnTo>
                    <a:pt x="37147" y="25526"/>
                  </a:lnTo>
                  <a:lnTo>
                    <a:pt x="38100" y="25907"/>
                  </a:lnTo>
                  <a:lnTo>
                    <a:pt x="38269" y="26415"/>
                  </a:lnTo>
                  <a:lnTo>
                    <a:pt x="39285" y="29802"/>
                  </a:lnTo>
                  <a:lnTo>
                    <a:pt x="38099" y="32766"/>
                  </a:lnTo>
                  <a:lnTo>
                    <a:pt x="37592" y="34035"/>
                  </a:lnTo>
                  <a:lnTo>
                    <a:pt x="37011" y="35487"/>
                  </a:lnTo>
                  <a:lnTo>
                    <a:pt x="37185" y="35661"/>
                  </a:lnTo>
                  <a:lnTo>
                    <a:pt x="37407" y="35329"/>
                  </a:lnTo>
                  <a:lnTo>
                    <a:pt x="38100" y="33527"/>
                  </a:lnTo>
                  <a:lnTo>
                    <a:pt x="39319" y="29870"/>
                  </a:lnTo>
                  <a:lnTo>
                    <a:pt x="39623" y="30480"/>
                  </a:lnTo>
                  <a:lnTo>
                    <a:pt x="41147" y="38100"/>
                  </a:lnTo>
                  <a:lnTo>
                    <a:pt x="39623" y="28956"/>
                  </a:lnTo>
                  <a:lnTo>
                    <a:pt x="39346" y="29648"/>
                  </a:lnTo>
                  <a:lnTo>
                    <a:pt x="39623" y="27431"/>
                  </a:lnTo>
                  <a:lnTo>
                    <a:pt x="41147" y="21336"/>
                  </a:lnTo>
                  <a:lnTo>
                    <a:pt x="44195" y="28956"/>
                  </a:lnTo>
                  <a:lnTo>
                    <a:pt x="42671" y="22860"/>
                  </a:lnTo>
                  <a:lnTo>
                    <a:pt x="38608" y="18795"/>
                  </a:lnTo>
                  <a:lnTo>
                    <a:pt x="36575" y="24383"/>
                  </a:lnTo>
                  <a:lnTo>
                    <a:pt x="33527" y="22860"/>
                  </a:lnTo>
                  <a:lnTo>
                    <a:pt x="35051" y="24383"/>
                  </a:lnTo>
                  <a:lnTo>
                    <a:pt x="32142" y="23414"/>
                  </a:lnTo>
                  <a:lnTo>
                    <a:pt x="31786" y="23295"/>
                  </a:lnTo>
                  <a:lnTo>
                    <a:pt x="30479" y="22860"/>
                  </a:lnTo>
                  <a:lnTo>
                    <a:pt x="28651" y="24079"/>
                  </a:lnTo>
                  <a:lnTo>
                    <a:pt x="28194" y="24383"/>
                  </a:lnTo>
                  <a:lnTo>
                    <a:pt x="27051" y="25145"/>
                  </a:lnTo>
                  <a:lnTo>
                    <a:pt x="26822" y="25298"/>
                  </a:lnTo>
                  <a:lnTo>
                    <a:pt x="25907" y="25907"/>
                  </a:lnTo>
                  <a:lnTo>
                    <a:pt x="25400" y="27431"/>
                  </a:lnTo>
                  <a:lnTo>
                    <a:pt x="25146" y="28193"/>
                  </a:lnTo>
                  <a:lnTo>
                    <a:pt x="24661" y="29648"/>
                  </a:lnTo>
                  <a:lnTo>
                    <a:pt x="24383" y="28956"/>
                  </a:lnTo>
                  <a:lnTo>
                    <a:pt x="24383" y="41148"/>
                  </a:lnTo>
                  <a:lnTo>
                    <a:pt x="21335" y="38100"/>
                  </a:lnTo>
                  <a:lnTo>
                    <a:pt x="19811" y="36575"/>
                  </a:lnTo>
                  <a:lnTo>
                    <a:pt x="21335" y="38100"/>
                  </a:lnTo>
                  <a:lnTo>
                    <a:pt x="19811" y="25907"/>
                  </a:lnTo>
                  <a:lnTo>
                    <a:pt x="21118" y="21880"/>
                  </a:lnTo>
                  <a:lnTo>
                    <a:pt x="21335" y="21336"/>
                  </a:lnTo>
                  <a:close/>
                </a:path>
                <a:path w="62483" h="62484">
                  <a:moveTo>
                    <a:pt x="19811" y="9143"/>
                  </a:moveTo>
                  <a:lnTo>
                    <a:pt x="16763" y="10668"/>
                  </a:lnTo>
                  <a:lnTo>
                    <a:pt x="18287" y="51815"/>
                  </a:lnTo>
                  <a:lnTo>
                    <a:pt x="21335" y="53339"/>
                  </a:lnTo>
                  <a:lnTo>
                    <a:pt x="18287" y="32004"/>
                  </a:lnTo>
                  <a:lnTo>
                    <a:pt x="19811" y="33527"/>
                  </a:lnTo>
                  <a:lnTo>
                    <a:pt x="18287" y="28956"/>
                  </a:lnTo>
                  <a:lnTo>
                    <a:pt x="19811" y="22860"/>
                  </a:lnTo>
                  <a:lnTo>
                    <a:pt x="21335" y="21336"/>
                  </a:lnTo>
                  <a:lnTo>
                    <a:pt x="19811" y="9143"/>
                  </a:lnTo>
                  <a:close/>
                </a:path>
                <a:path w="62483" h="62484">
                  <a:moveTo>
                    <a:pt x="25908" y="27431"/>
                  </a:moveTo>
                  <a:lnTo>
                    <a:pt x="25908" y="26669"/>
                  </a:lnTo>
                  <a:lnTo>
                    <a:pt x="25908" y="27431"/>
                  </a:lnTo>
                  <a:lnTo>
                    <a:pt x="28448" y="24891"/>
                  </a:lnTo>
                  <a:lnTo>
                    <a:pt x="26860" y="25526"/>
                  </a:lnTo>
                  <a:lnTo>
                    <a:pt x="26600" y="25630"/>
                  </a:lnTo>
                  <a:lnTo>
                    <a:pt x="25908" y="26669"/>
                  </a:lnTo>
                  <a:lnTo>
                    <a:pt x="25908" y="27431"/>
                  </a:lnTo>
                  <a:close/>
                </a:path>
                <a:path w="62483" h="62484">
                  <a:moveTo>
                    <a:pt x="25908" y="27431"/>
                  </a:moveTo>
                  <a:lnTo>
                    <a:pt x="24722" y="29802"/>
                  </a:lnTo>
                  <a:lnTo>
                    <a:pt x="25907" y="33527"/>
                  </a:lnTo>
                  <a:lnTo>
                    <a:pt x="24383" y="32004"/>
                  </a:lnTo>
                  <a:lnTo>
                    <a:pt x="25907" y="35051"/>
                  </a:lnTo>
                  <a:lnTo>
                    <a:pt x="26822" y="35661"/>
                  </a:lnTo>
                  <a:lnTo>
                    <a:pt x="26600" y="35329"/>
                  </a:lnTo>
                  <a:lnTo>
                    <a:pt x="26416" y="34035"/>
                  </a:lnTo>
                  <a:lnTo>
                    <a:pt x="25907" y="32766"/>
                  </a:lnTo>
                  <a:lnTo>
                    <a:pt x="25908" y="27431"/>
                  </a:lnTo>
                  <a:close/>
                </a:path>
                <a:path w="62483" h="62484">
                  <a:moveTo>
                    <a:pt x="26996" y="35487"/>
                  </a:moveTo>
                  <a:lnTo>
                    <a:pt x="26416" y="34035"/>
                  </a:lnTo>
                  <a:lnTo>
                    <a:pt x="26600" y="35329"/>
                  </a:lnTo>
                  <a:lnTo>
                    <a:pt x="26822" y="35661"/>
                  </a:lnTo>
                  <a:lnTo>
                    <a:pt x="27155" y="35883"/>
                  </a:lnTo>
                  <a:lnTo>
                    <a:pt x="28448" y="36067"/>
                  </a:lnTo>
                  <a:lnTo>
                    <a:pt x="26416" y="34035"/>
                  </a:lnTo>
                  <a:lnTo>
                    <a:pt x="26996" y="35487"/>
                  </a:lnTo>
                  <a:close/>
                </a:path>
                <a:path w="62483" h="62484">
                  <a:moveTo>
                    <a:pt x="27431" y="24383"/>
                  </a:moveTo>
                  <a:lnTo>
                    <a:pt x="26822" y="25298"/>
                  </a:lnTo>
                  <a:lnTo>
                    <a:pt x="27051" y="25145"/>
                  </a:lnTo>
                  <a:lnTo>
                    <a:pt x="28194" y="24383"/>
                  </a:lnTo>
                  <a:lnTo>
                    <a:pt x="28651" y="24079"/>
                  </a:lnTo>
                  <a:lnTo>
                    <a:pt x="27431" y="18287"/>
                  </a:lnTo>
                  <a:lnTo>
                    <a:pt x="26822" y="25298"/>
                  </a:lnTo>
                  <a:lnTo>
                    <a:pt x="27431" y="24383"/>
                  </a:lnTo>
                  <a:close/>
                </a:path>
                <a:path w="62483" h="62484">
                  <a:moveTo>
                    <a:pt x="29718" y="24383"/>
                  </a:moveTo>
                  <a:lnTo>
                    <a:pt x="34290" y="24383"/>
                  </a:lnTo>
                  <a:lnTo>
                    <a:pt x="32004" y="23469"/>
                  </a:lnTo>
                  <a:lnTo>
                    <a:pt x="31652" y="23328"/>
                  </a:lnTo>
                  <a:lnTo>
                    <a:pt x="29464" y="23875"/>
                  </a:lnTo>
                  <a:lnTo>
                    <a:pt x="28956" y="24383"/>
                  </a:lnTo>
                  <a:lnTo>
                    <a:pt x="28448" y="24891"/>
                  </a:lnTo>
                  <a:lnTo>
                    <a:pt x="29718" y="24383"/>
                  </a:lnTo>
                  <a:close/>
                </a:path>
                <a:path w="62483" h="62484">
                  <a:moveTo>
                    <a:pt x="29718" y="36575"/>
                  </a:moveTo>
                  <a:lnTo>
                    <a:pt x="31652" y="37631"/>
                  </a:lnTo>
                  <a:lnTo>
                    <a:pt x="31786" y="37664"/>
                  </a:lnTo>
                  <a:lnTo>
                    <a:pt x="33527" y="38100"/>
                  </a:lnTo>
                  <a:lnTo>
                    <a:pt x="36575" y="36575"/>
                  </a:lnTo>
                  <a:lnTo>
                    <a:pt x="36853" y="35883"/>
                  </a:lnTo>
                  <a:lnTo>
                    <a:pt x="35560" y="36067"/>
                  </a:lnTo>
                  <a:lnTo>
                    <a:pt x="35051" y="36575"/>
                  </a:lnTo>
                  <a:lnTo>
                    <a:pt x="32142" y="37545"/>
                  </a:lnTo>
                  <a:lnTo>
                    <a:pt x="32004" y="37490"/>
                  </a:lnTo>
                  <a:lnTo>
                    <a:pt x="29718" y="36575"/>
                  </a:lnTo>
                  <a:close/>
                </a:path>
                <a:path w="62483" h="62484">
                  <a:moveTo>
                    <a:pt x="34290" y="36575"/>
                  </a:moveTo>
                  <a:lnTo>
                    <a:pt x="29718" y="36575"/>
                  </a:lnTo>
                  <a:lnTo>
                    <a:pt x="32004" y="37490"/>
                  </a:lnTo>
                  <a:lnTo>
                    <a:pt x="32142" y="37545"/>
                  </a:lnTo>
                  <a:lnTo>
                    <a:pt x="35051" y="36575"/>
                  </a:lnTo>
                  <a:lnTo>
                    <a:pt x="35560" y="36067"/>
                  </a:lnTo>
                  <a:lnTo>
                    <a:pt x="34290" y="36575"/>
                  </a:lnTo>
                  <a:close/>
                </a:path>
                <a:path w="62483" h="62484">
                  <a:moveTo>
                    <a:pt x="28651" y="24079"/>
                  </a:moveTo>
                  <a:lnTo>
                    <a:pt x="30479" y="22860"/>
                  </a:lnTo>
                  <a:lnTo>
                    <a:pt x="31786" y="23295"/>
                  </a:lnTo>
                  <a:lnTo>
                    <a:pt x="32142" y="23414"/>
                  </a:lnTo>
                  <a:lnTo>
                    <a:pt x="35051" y="24383"/>
                  </a:lnTo>
                  <a:lnTo>
                    <a:pt x="33527" y="22860"/>
                  </a:lnTo>
                  <a:lnTo>
                    <a:pt x="35051" y="18287"/>
                  </a:lnTo>
                  <a:lnTo>
                    <a:pt x="28651" y="24079"/>
                  </a:lnTo>
                  <a:close/>
                </a:path>
                <a:path w="62483" h="62484">
                  <a:moveTo>
                    <a:pt x="27431" y="6095"/>
                  </a:moveTo>
                  <a:lnTo>
                    <a:pt x="30479" y="16763"/>
                  </a:lnTo>
                  <a:lnTo>
                    <a:pt x="33527" y="16763"/>
                  </a:lnTo>
                  <a:lnTo>
                    <a:pt x="38100" y="18287"/>
                  </a:lnTo>
                  <a:lnTo>
                    <a:pt x="38100" y="6095"/>
                  </a:lnTo>
                  <a:lnTo>
                    <a:pt x="35051" y="6095"/>
                  </a:lnTo>
                  <a:lnTo>
                    <a:pt x="33527" y="4571"/>
                  </a:lnTo>
                  <a:lnTo>
                    <a:pt x="30479" y="4571"/>
                  </a:lnTo>
                  <a:lnTo>
                    <a:pt x="27431" y="6095"/>
                  </a:lnTo>
                  <a:close/>
                </a:path>
                <a:path w="62483" h="62484">
                  <a:moveTo>
                    <a:pt x="38100" y="42671"/>
                  </a:moveTo>
                  <a:lnTo>
                    <a:pt x="35051" y="42671"/>
                  </a:lnTo>
                  <a:lnTo>
                    <a:pt x="38100" y="54863"/>
                  </a:lnTo>
                  <a:lnTo>
                    <a:pt x="41147" y="53339"/>
                  </a:lnTo>
                  <a:lnTo>
                    <a:pt x="38100" y="42671"/>
                  </a:lnTo>
                  <a:close/>
                </a:path>
                <a:path w="62483" h="62484">
                  <a:moveTo>
                    <a:pt x="39623" y="32004"/>
                  </a:moveTo>
                  <a:lnTo>
                    <a:pt x="38100" y="33527"/>
                  </a:lnTo>
                  <a:lnTo>
                    <a:pt x="37407" y="35329"/>
                  </a:lnTo>
                  <a:lnTo>
                    <a:pt x="38100" y="35051"/>
                  </a:lnTo>
                  <a:lnTo>
                    <a:pt x="39155" y="41265"/>
                  </a:lnTo>
                  <a:lnTo>
                    <a:pt x="39623" y="41148"/>
                  </a:lnTo>
                  <a:lnTo>
                    <a:pt x="42671" y="36575"/>
                  </a:lnTo>
                  <a:lnTo>
                    <a:pt x="45719" y="51815"/>
                  </a:lnTo>
                  <a:lnTo>
                    <a:pt x="44195" y="33527"/>
                  </a:lnTo>
                  <a:lnTo>
                    <a:pt x="44195" y="32004"/>
                  </a:lnTo>
                  <a:lnTo>
                    <a:pt x="41147" y="38100"/>
                  </a:lnTo>
                  <a:lnTo>
                    <a:pt x="39623" y="30480"/>
                  </a:lnTo>
                  <a:lnTo>
                    <a:pt x="39319" y="29870"/>
                  </a:lnTo>
                  <a:lnTo>
                    <a:pt x="38100" y="33527"/>
                  </a:lnTo>
                  <a:lnTo>
                    <a:pt x="39623" y="32004"/>
                  </a:lnTo>
                  <a:close/>
                </a:path>
                <a:path w="62483" h="62484">
                  <a:moveTo>
                    <a:pt x="37185" y="35661"/>
                  </a:moveTo>
                  <a:lnTo>
                    <a:pt x="39155" y="41265"/>
                  </a:lnTo>
                  <a:lnTo>
                    <a:pt x="38100" y="35051"/>
                  </a:lnTo>
                  <a:lnTo>
                    <a:pt x="37407" y="35329"/>
                  </a:lnTo>
                  <a:lnTo>
                    <a:pt x="37185" y="35661"/>
                  </a:lnTo>
                  <a:close/>
                </a:path>
                <a:path w="62483" h="62484">
                  <a:moveTo>
                    <a:pt x="39285" y="29802"/>
                  </a:moveTo>
                  <a:lnTo>
                    <a:pt x="38269" y="26415"/>
                  </a:lnTo>
                  <a:lnTo>
                    <a:pt x="38100" y="25907"/>
                  </a:lnTo>
                  <a:lnTo>
                    <a:pt x="37147" y="25526"/>
                  </a:lnTo>
                  <a:lnTo>
                    <a:pt x="36956" y="25146"/>
                  </a:lnTo>
                  <a:lnTo>
                    <a:pt x="37011" y="25472"/>
                  </a:lnTo>
                  <a:lnTo>
                    <a:pt x="37185" y="25603"/>
                  </a:lnTo>
                  <a:lnTo>
                    <a:pt x="38100" y="26288"/>
                  </a:lnTo>
                  <a:lnTo>
                    <a:pt x="39285" y="29802"/>
                  </a:lnTo>
                  <a:close/>
                </a:path>
                <a:path w="62483" h="62484">
                  <a:moveTo>
                    <a:pt x="38100" y="27431"/>
                  </a:moveTo>
                  <a:lnTo>
                    <a:pt x="38099" y="32766"/>
                  </a:lnTo>
                  <a:lnTo>
                    <a:pt x="39285" y="29802"/>
                  </a:lnTo>
                  <a:lnTo>
                    <a:pt x="38100" y="26288"/>
                  </a:lnTo>
                  <a:lnTo>
                    <a:pt x="37185" y="25603"/>
                  </a:lnTo>
                  <a:lnTo>
                    <a:pt x="38100" y="27431"/>
                  </a:lnTo>
                  <a:close/>
                </a:path>
                <a:path w="62483" h="62484">
                  <a:moveTo>
                    <a:pt x="39319" y="29870"/>
                  </a:moveTo>
                  <a:lnTo>
                    <a:pt x="39370" y="29717"/>
                  </a:lnTo>
                  <a:lnTo>
                    <a:pt x="39623" y="28956"/>
                  </a:lnTo>
                  <a:lnTo>
                    <a:pt x="41147" y="38100"/>
                  </a:lnTo>
                  <a:lnTo>
                    <a:pt x="44195" y="32004"/>
                  </a:lnTo>
                  <a:lnTo>
                    <a:pt x="44195" y="33527"/>
                  </a:lnTo>
                  <a:lnTo>
                    <a:pt x="45719" y="51815"/>
                  </a:lnTo>
                  <a:lnTo>
                    <a:pt x="44195" y="9143"/>
                  </a:lnTo>
                  <a:lnTo>
                    <a:pt x="42671" y="7619"/>
                  </a:lnTo>
                  <a:lnTo>
                    <a:pt x="39623" y="6095"/>
                  </a:lnTo>
                  <a:lnTo>
                    <a:pt x="41147" y="19812"/>
                  </a:lnTo>
                  <a:lnTo>
                    <a:pt x="38608" y="18795"/>
                  </a:lnTo>
                  <a:lnTo>
                    <a:pt x="42671" y="22860"/>
                  </a:lnTo>
                  <a:lnTo>
                    <a:pt x="44195" y="28956"/>
                  </a:lnTo>
                  <a:lnTo>
                    <a:pt x="44195" y="25907"/>
                  </a:lnTo>
                  <a:lnTo>
                    <a:pt x="44195" y="28956"/>
                  </a:lnTo>
                  <a:lnTo>
                    <a:pt x="41147" y="21336"/>
                  </a:lnTo>
                  <a:lnTo>
                    <a:pt x="39623" y="27431"/>
                  </a:lnTo>
                  <a:lnTo>
                    <a:pt x="39346" y="29648"/>
                  </a:lnTo>
                  <a:lnTo>
                    <a:pt x="39319" y="29870"/>
                  </a:lnTo>
                  <a:close/>
                </a:path>
                <a:path w="62483" h="62484">
                  <a:moveTo>
                    <a:pt x="25907" y="33527"/>
                  </a:moveTo>
                  <a:lnTo>
                    <a:pt x="24722" y="29802"/>
                  </a:lnTo>
                  <a:lnTo>
                    <a:pt x="24383" y="30480"/>
                  </a:lnTo>
                  <a:lnTo>
                    <a:pt x="24383" y="32004"/>
                  </a:lnTo>
                  <a:lnTo>
                    <a:pt x="25907" y="33527"/>
                  </a:lnTo>
                  <a:close/>
                </a:path>
                <a:path w="62483" h="62484">
                  <a:moveTo>
                    <a:pt x="56387" y="21336"/>
                  </a:moveTo>
                  <a:lnTo>
                    <a:pt x="56387" y="33527"/>
                  </a:lnTo>
                  <a:lnTo>
                    <a:pt x="56387" y="21336"/>
                  </a:lnTo>
                  <a:close/>
                </a:path>
                <a:path w="62483" h="62484">
                  <a:moveTo>
                    <a:pt x="7619" y="24383"/>
                  </a:moveTo>
                  <a:lnTo>
                    <a:pt x="9143" y="41148"/>
                  </a:lnTo>
                  <a:lnTo>
                    <a:pt x="7619" y="21336"/>
                  </a:lnTo>
                  <a:lnTo>
                    <a:pt x="7619" y="24383"/>
                  </a:lnTo>
                  <a:close/>
                </a:path>
              </a:pathLst>
            </a:custGeom>
            <a:solidFill>
              <a:srgbClr val="000000"/>
            </a:solidFill>
          </p:spPr>
          <p:txBody>
            <a:bodyPr wrap="square" lIns="0" tIns="0" rIns="0" bIns="0" rtlCol="0">
              <a:noAutofit/>
            </a:bodyPr>
            <a:lstStyle/>
            <a:p>
              <a:endParaRPr/>
            </a:p>
          </p:txBody>
        </p:sp>
        <p:sp>
          <p:nvSpPr>
            <p:cNvPr id="208" name="object 208"/>
            <p:cNvSpPr/>
            <p:nvPr/>
          </p:nvSpPr>
          <p:spPr>
            <a:xfrm>
              <a:off x="4104132" y="4539996"/>
              <a:ext cx="42236" cy="79247"/>
            </a:xfrm>
            <a:custGeom>
              <a:avLst/>
              <a:gdLst/>
              <a:ahLst/>
              <a:cxnLst/>
              <a:rect l="l" t="t" r="r" b="b"/>
              <a:pathLst>
                <a:path w="42236" h="79248">
                  <a:moveTo>
                    <a:pt x="42062" y="39928"/>
                  </a:moveTo>
                  <a:lnTo>
                    <a:pt x="41910" y="40385"/>
                  </a:lnTo>
                  <a:lnTo>
                    <a:pt x="42164" y="40131"/>
                  </a:lnTo>
                  <a:lnTo>
                    <a:pt x="42236" y="39406"/>
                  </a:lnTo>
                  <a:lnTo>
                    <a:pt x="41656" y="39115"/>
                  </a:lnTo>
                  <a:lnTo>
                    <a:pt x="42062" y="39928"/>
                  </a:lnTo>
                  <a:close/>
                </a:path>
                <a:path w="42236" h="79248">
                  <a:moveTo>
                    <a:pt x="42671" y="41147"/>
                  </a:moveTo>
                  <a:lnTo>
                    <a:pt x="45719" y="79247"/>
                  </a:lnTo>
                  <a:lnTo>
                    <a:pt x="42671" y="38099"/>
                  </a:lnTo>
                  <a:lnTo>
                    <a:pt x="41147" y="38099"/>
                  </a:lnTo>
                  <a:lnTo>
                    <a:pt x="42291" y="39242"/>
                  </a:lnTo>
                  <a:lnTo>
                    <a:pt x="42671" y="39623"/>
                  </a:lnTo>
                  <a:lnTo>
                    <a:pt x="42291" y="40385"/>
                  </a:lnTo>
                  <a:lnTo>
                    <a:pt x="42671" y="41147"/>
                  </a:lnTo>
                  <a:close/>
                </a:path>
                <a:path w="42236" h="79248">
                  <a:moveTo>
                    <a:pt x="45719" y="0"/>
                  </a:moveTo>
                  <a:lnTo>
                    <a:pt x="41147" y="0"/>
                  </a:lnTo>
                  <a:lnTo>
                    <a:pt x="39623" y="36575"/>
                  </a:lnTo>
                  <a:lnTo>
                    <a:pt x="38100" y="38099"/>
                  </a:lnTo>
                  <a:lnTo>
                    <a:pt x="36575" y="38099"/>
                  </a:lnTo>
                  <a:lnTo>
                    <a:pt x="37185" y="39014"/>
                  </a:lnTo>
                  <a:lnTo>
                    <a:pt x="37338" y="39242"/>
                  </a:lnTo>
                  <a:lnTo>
                    <a:pt x="37592" y="39115"/>
                  </a:lnTo>
                  <a:lnTo>
                    <a:pt x="38100" y="38861"/>
                  </a:lnTo>
                  <a:lnTo>
                    <a:pt x="39623" y="38099"/>
                  </a:lnTo>
                  <a:lnTo>
                    <a:pt x="42671" y="38099"/>
                  </a:lnTo>
                  <a:lnTo>
                    <a:pt x="45719" y="79247"/>
                  </a:lnTo>
                  <a:lnTo>
                    <a:pt x="50291" y="79247"/>
                  </a:lnTo>
                  <a:lnTo>
                    <a:pt x="53339" y="77723"/>
                  </a:lnTo>
                  <a:lnTo>
                    <a:pt x="54863" y="77723"/>
                  </a:lnTo>
                  <a:lnTo>
                    <a:pt x="57912" y="76199"/>
                  </a:lnTo>
                  <a:lnTo>
                    <a:pt x="60959" y="74675"/>
                  </a:lnTo>
                  <a:lnTo>
                    <a:pt x="64007" y="71627"/>
                  </a:lnTo>
                  <a:lnTo>
                    <a:pt x="67055" y="70103"/>
                  </a:lnTo>
                  <a:lnTo>
                    <a:pt x="70103" y="67055"/>
                  </a:lnTo>
                  <a:lnTo>
                    <a:pt x="71627" y="64007"/>
                  </a:lnTo>
                  <a:lnTo>
                    <a:pt x="74675" y="60959"/>
                  </a:lnTo>
                  <a:lnTo>
                    <a:pt x="76200" y="57911"/>
                  </a:lnTo>
                  <a:lnTo>
                    <a:pt x="76200" y="56387"/>
                  </a:lnTo>
                  <a:lnTo>
                    <a:pt x="77723" y="53339"/>
                  </a:lnTo>
                  <a:lnTo>
                    <a:pt x="79247" y="50291"/>
                  </a:lnTo>
                  <a:lnTo>
                    <a:pt x="79247" y="45719"/>
                  </a:lnTo>
                  <a:lnTo>
                    <a:pt x="80771" y="41147"/>
                  </a:lnTo>
                  <a:lnTo>
                    <a:pt x="80771" y="38099"/>
                  </a:lnTo>
                  <a:lnTo>
                    <a:pt x="79247" y="33527"/>
                  </a:lnTo>
                  <a:lnTo>
                    <a:pt x="79247" y="30479"/>
                  </a:lnTo>
                  <a:lnTo>
                    <a:pt x="77723" y="25907"/>
                  </a:lnTo>
                  <a:lnTo>
                    <a:pt x="76200" y="22859"/>
                  </a:lnTo>
                  <a:lnTo>
                    <a:pt x="74675" y="18287"/>
                  </a:lnTo>
                  <a:lnTo>
                    <a:pt x="71627" y="16763"/>
                  </a:lnTo>
                  <a:lnTo>
                    <a:pt x="70103" y="13715"/>
                  </a:lnTo>
                  <a:lnTo>
                    <a:pt x="67055" y="10667"/>
                  </a:lnTo>
                  <a:lnTo>
                    <a:pt x="64007" y="7619"/>
                  </a:lnTo>
                  <a:lnTo>
                    <a:pt x="60959" y="6095"/>
                  </a:lnTo>
                  <a:lnTo>
                    <a:pt x="57912" y="4571"/>
                  </a:lnTo>
                  <a:lnTo>
                    <a:pt x="56387" y="3047"/>
                  </a:lnTo>
                  <a:lnTo>
                    <a:pt x="53339" y="3047"/>
                  </a:lnTo>
                  <a:lnTo>
                    <a:pt x="50291" y="1523"/>
                  </a:lnTo>
                  <a:lnTo>
                    <a:pt x="48767" y="1523"/>
                  </a:lnTo>
                  <a:lnTo>
                    <a:pt x="45719" y="0"/>
                  </a:lnTo>
                  <a:close/>
                </a:path>
                <a:path w="42236" h="79248">
                  <a:moveTo>
                    <a:pt x="39623" y="42671"/>
                  </a:moveTo>
                  <a:lnTo>
                    <a:pt x="39347" y="42256"/>
                  </a:lnTo>
                  <a:lnTo>
                    <a:pt x="39014" y="42367"/>
                  </a:lnTo>
                  <a:lnTo>
                    <a:pt x="38099" y="41910"/>
                  </a:lnTo>
                  <a:lnTo>
                    <a:pt x="38100" y="79247"/>
                  </a:lnTo>
                  <a:lnTo>
                    <a:pt x="45719" y="79247"/>
                  </a:lnTo>
                  <a:lnTo>
                    <a:pt x="41656" y="41655"/>
                  </a:lnTo>
                  <a:lnTo>
                    <a:pt x="41757" y="41452"/>
                  </a:lnTo>
                  <a:lnTo>
                    <a:pt x="41910" y="41147"/>
                  </a:lnTo>
                  <a:lnTo>
                    <a:pt x="42291" y="40385"/>
                  </a:lnTo>
                  <a:lnTo>
                    <a:pt x="42671" y="39623"/>
                  </a:lnTo>
                  <a:lnTo>
                    <a:pt x="42291" y="39242"/>
                  </a:lnTo>
                  <a:lnTo>
                    <a:pt x="41147" y="38099"/>
                  </a:lnTo>
                  <a:lnTo>
                    <a:pt x="39623" y="38099"/>
                  </a:lnTo>
                  <a:lnTo>
                    <a:pt x="38100" y="38861"/>
                  </a:lnTo>
                  <a:lnTo>
                    <a:pt x="37592" y="39115"/>
                  </a:lnTo>
                  <a:lnTo>
                    <a:pt x="37407" y="39346"/>
                  </a:lnTo>
                  <a:lnTo>
                    <a:pt x="37185" y="39928"/>
                  </a:lnTo>
                  <a:lnTo>
                    <a:pt x="37084" y="40131"/>
                  </a:lnTo>
                  <a:lnTo>
                    <a:pt x="36575" y="39623"/>
                  </a:lnTo>
                  <a:lnTo>
                    <a:pt x="36957" y="39242"/>
                  </a:lnTo>
                  <a:lnTo>
                    <a:pt x="37033" y="39471"/>
                  </a:lnTo>
                  <a:lnTo>
                    <a:pt x="37185" y="39928"/>
                  </a:lnTo>
                  <a:lnTo>
                    <a:pt x="37407" y="39346"/>
                  </a:lnTo>
                  <a:lnTo>
                    <a:pt x="37185" y="39014"/>
                  </a:lnTo>
                  <a:lnTo>
                    <a:pt x="36575" y="38099"/>
                  </a:lnTo>
                  <a:lnTo>
                    <a:pt x="38100" y="38099"/>
                  </a:lnTo>
                  <a:lnTo>
                    <a:pt x="39623" y="36575"/>
                  </a:lnTo>
                  <a:lnTo>
                    <a:pt x="41147" y="0"/>
                  </a:lnTo>
                  <a:lnTo>
                    <a:pt x="33527" y="0"/>
                  </a:lnTo>
                  <a:lnTo>
                    <a:pt x="36575" y="41147"/>
                  </a:lnTo>
                  <a:lnTo>
                    <a:pt x="37718" y="41529"/>
                  </a:lnTo>
                  <a:lnTo>
                    <a:pt x="38100" y="41147"/>
                  </a:lnTo>
                  <a:lnTo>
                    <a:pt x="37337" y="40386"/>
                  </a:lnTo>
                  <a:lnTo>
                    <a:pt x="37490" y="39319"/>
                  </a:lnTo>
                  <a:lnTo>
                    <a:pt x="38100" y="39115"/>
                  </a:lnTo>
                  <a:lnTo>
                    <a:pt x="38100" y="39623"/>
                  </a:lnTo>
                  <a:lnTo>
                    <a:pt x="38861" y="38862"/>
                  </a:lnTo>
                  <a:lnTo>
                    <a:pt x="40233" y="38404"/>
                  </a:lnTo>
                  <a:lnTo>
                    <a:pt x="41656" y="39115"/>
                  </a:lnTo>
                  <a:lnTo>
                    <a:pt x="42236" y="39406"/>
                  </a:lnTo>
                  <a:lnTo>
                    <a:pt x="42164" y="40131"/>
                  </a:lnTo>
                  <a:lnTo>
                    <a:pt x="41910" y="40385"/>
                  </a:lnTo>
                  <a:lnTo>
                    <a:pt x="41656" y="41147"/>
                  </a:lnTo>
                  <a:lnTo>
                    <a:pt x="41529" y="41528"/>
                  </a:lnTo>
                  <a:lnTo>
                    <a:pt x="41452" y="41757"/>
                  </a:lnTo>
                  <a:lnTo>
                    <a:pt x="40386" y="42290"/>
                  </a:lnTo>
                  <a:lnTo>
                    <a:pt x="41147" y="42671"/>
                  </a:lnTo>
                  <a:lnTo>
                    <a:pt x="40233" y="42367"/>
                  </a:lnTo>
                  <a:lnTo>
                    <a:pt x="39623" y="42671"/>
                  </a:lnTo>
                  <a:close/>
                </a:path>
                <a:path w="42236" h="79248">
                  <a:moveTo>
                    <a:pt x="19812" y="74675"/>
                  </a:moveTo>
                  <a:lnTo>
                    <a:pt x="22859" y="76199"/>
                  </a:lnTo>
                  <a:lnTo>
                    <a:pt x="25907" y="77723"/>
                  </a:lnTo>
                  <a:lnTo>
                    <a:pt x="30479" y="79247"/>
                  </a:lnTo>
                  <a:lnTo>
                    <a:pt x="38100" y="79247"/>
                  </a:lnTo>
                  <a:lnTo>
                    <a:pt x="37795" y="41757"/>
                  </a:lnTo>
                  <a:lnTo>
                    <a:pt x="38100" y="41655"/>
                  </a:lnTo>
                  <a:lnTo>
                    <a:pt x="38862" y="41909"/>
                  </a:lnTo>
                  <a:lnTo>
                    <a:pt x="39188" y="42018"/>
                  </a:lnTo>
                  <a:lnTo>
                    <a:pt x="38862" y="41528"/>
                  </a:lnTo>
                  <a:lnTo>
                    <a:pt x="38100" y="41147"/>
                  </a:lnTo>
                  <a:lnTo>
                    <a:pt x="37718" y="41529"/>
                  </a:lnTo>
                  <a:lnTo>
                    <a:pt x="36575" y="41147"/>
                  </a:lnTo>
                  <a:lnTo>
                    <a:pt x="33527" y="0"/>
                  </a:lnTo>
                  <a:lnTo>
                    <a:pt x="30479" y="1523"/>
                  </a:lnTo>
                  <a:lnTo>
                    <a:pt x="25907" y="3047"/>
                  </a:lnTo>
                  <a:lnTo>
                    <a:pt x="22859" y="4571"/>
                  </a:lnTo>
                  <a:lnTo>
                    <a:pt x="19812" y="6095"/>
                  </a:lnTo>
                  <a:lnTo>
                    <a:pt x="16763" y="7619"/>
                  </a:lnTo>
                  <a:lnTo>
                    <a:pt x="12191" y="10667"/>
                  </a:lnTo>
                  <a:lnTo>
                    <a:pt x="10667" y="13715"/>
                  </a:lnTo>
                  <a:lnTo>
                    <a:pt x="7619" y="16763"/>
                  </a:lnTo>
                  <a:lnTo>
                    <a:pt x="6095" y="18287"/>
                  </a:lnTo>
                  <a:lnTo>
                    <a:pt x="4571" y="22859"/>
                  </a:lnTo>
                  <a:lnTo>
                    <a:pt x="3047" y="22859"/>
                  </a:lnTo>
                  <a:lnTo>
                    <a:pt x="1523" y="25907"/>
                  </a:lnTo>
                  <a:lnTo>
                    <a:pt x="1523" y="30479"/>
                  </a:lnTo>
                  <a:lnTo>
                    <a:pt x="0" y="33527"/>
                  </a:lnTo>
                  <a:lnTo>
                    <a:pt x="0" y="47243"/>
                  </a:lnTo>
                  <a:lnTo>
                    <a:pt x="1523" y="50291"/>
                  </a:lnTo>
                  <a:lnTo>
                    <a:pt x="1523" y="53339"/>
                  </a:lnTo>
                  <a:lnTo>
                    <a:pt x="3047" y="54863"/>
                  </a:lnTo>
                  <a:lnTo>
                    <a:pt x="4571" y="57911"/>
                  </a:lnTo>
                  <a:lnTo>
                    <a:pt x="6095" y="60959"/>
                  </a:lnTo>
                  <a:lnTo>
                    <a:pt x="7619" y="64007"/>
                  </a:lnTo>
                  <a:lnTo>
                    <a:pt x="10667" y="67055"/>
                  </a:lnTo>
                  <a:lnTo>
                    <a:pt x="12191" y="70103"/>
                  </a:lnTo>
                  <a:lnTo>
                    <a:pt x="16763" y="71627"/>
                  </a:lnTo>
                  <a:lnTo>
                    <a:pt x="16763" y="73151"/>
                  </a:lnTo>
                  <a:lnTo>
                    <a:pt x="19812" y="74675"/>
                  </a:lnTo>
                  <a:close/>
                </a:path>
                <a:path w="42236" h="79248">
                  <a:moveTo>
                    <a:pt x="36575" y="39623"/>
                  </a:moveTo>
                  <a:lnTo>
                    <a:pt x="37084" y="40131"/>
                  </a:lnTo>
                  <a:lnTo>
                    <a:pt x="37185" y="39928"/>
                  </a:lnTo>
                  <a:lnTo>
                    <a:pt x="37033" y="39471"/>
                  </a:lnTo>
                  <a:lnTo>
                    <a:pt x="36957" y="39242"/>
                  </a:lnTo>
                  <a:lnTo>
                    <a:pt x="36575" y="39623"/>
                  </a:lnTo>
                  <a:close/>
                </a:path>
                <a:path w="42236" h="79248">
                  <a:moveTo>
                    <a:pt x="38100" y="79247"/>
                  </a:moveTo>
                  <a:lnTo>
                    <a:pt x="38099" y="41910"/>
                  </a:lnTo>
                  <a:lnTo>
                    <a:pt x="39014" y="42367"/>
                  </a:lnTo>
                  <a:lnTo>
                    <a:pt x="39347" y="42256"/>
                  </a:lnTo>
                  <a:lnTo>
                    <a:pt x="39623" y="42671"/>
                  </a:lnTo>
                  <a:lnTo>
                    <a:pt x="40233" y="42367"/>
                  </a:lnTo>
                  <a:lnTo>
                    <a:pt x="40386" y="42290"/>
                  </a:lnTo>
                  <a:lnTo>
                    <a:pt x="40386" y="41909"/>
                  </a:lnTo>
                  <a:lnTo>
                    <a:pt x="41147" y="41147"/>
                  </a:lnTo>
                  <a:lnTo>
                    <a:pt x="38608" y="41147"/>
                  </a:lnTo>
                  <a:lnTo>
                    <a:pt x="38100" y="40385"/>
                  </a:lnTo>
                  <a:lnTo>
                    <a:pt x="38100" y="39115"/>
                  </a:lnTo>
                  <a:lnTo>
                    <a:pt x="37490" y="39319"/>
                  </a:lnTo>
                  <a:lnTo>
                    <a:pt x="37795" y="39928"/>
                  </a:lnTo>
                  <a:lnTo>
                    <a:pt x="37446" y="39406"/>
                  </a:lnTo>
                  <a:lnTo>
                    <a:pt x="37337" y="40386"/>
                  </a:lnTo>
                  <a:lnTo>
                    <a:pt x="38100" y="41147"/>
                  </a:lnTo>
                  <a:lnTo>
                    <a:pt x="38862" y="41528"/>
                  </a:lnTo>
                  <a:lnTo>
                    <a:pt x="39928" y="42062"/>
                  </a:lnTo>
                  <a:lnTo>
                    <a:pt x="40005" y="42290"/>
                  </a:lnTo>
                  <a:lnTo>
                    <a:pt x="39624" y="42163"/>
                  </a:lnTo>
                  <a:lnTo>
                    <a:pt x="39188" y="42018"/>
                  </a:lnTo>
                  <a:lnTo>
                    <a:pt x="38862" y="41909"/>
                  </a:lnTo>
                  <a:lnTo>
                    <a:pt x="38100" y="41655"/>
                  </a:lnTo>
                  <a:lnTo>
                    <a:pt x="37795" y="41757"/>
                  </a:lnTo>
                  <a:lnTo>
                    <a:pt x="38100" y="79247"/>
                  </a:lnTo>
                  <a:close/>
                </a:path>
                <a:path w="42236" h="79248">
                  <a:moveTo>
                    <a:pt x="40386" y="42290"/>
                  </a:moveTo>
                  <a:lnTo>
                    <a:pt x="41452" y="41757"/>
                  </a:lnTo>
                  <a:lnTo>
                    <a:pt x="41529" y="41528"/>
                  </a:lnTo>
                  <a:lnTo>
                    <a:pt x="41656" y="41147"/>
                  </a:lnTo>
                  <a:lnTo>
                    <a:pt x="41910" y="40385"/>
                  </a:lnTo>
                  <a:lnTo>
                    <a:pt x="41147" y="41147"/>
                  </a:lnTo>
                  <a:lnTo>
                    <a:pt x="40386" y="41909"/>
                  </a:lnTo>
                  <a:lnTo>
                    <a:pt x="40386" y="42290"/>
                  </a:lnTo>
                  <a:close/>
                </a:path>
              </a:pathLst>
            </a:custGeom>
            <a:solidFill>
              <a:srgbClr val="000000"/>
            </a:solidFill>
          </p:spPr>
          <p:txBody>
            <a:bodyPr wrap="square" lIns="0" tIns="0" rIns="0" bIns="0" rtlCol="0">
              <a:noAutofit/>
            </a:bodyPr>
            <a:lstStyle/>
            <a:p>
              <a:endParaRPr/>
            </a:p>
          </p:txBody>
        </p:sp>
        <p:sp>
          <p:nvSpPr>
            <p:cNvPr id="209" name="object 209"/>
            <p:cNvSpPr/>
            <p:nvPr/>
          </p:nvSpPr>
          <p:spPr>
            <a:xfrm>
              <a:off x="4113276" y="4549140"/>
              <a:ext cx="62484" cy="62483"/>
            </a:xfrm>
            <a:custGeom>
              <a:avLst/>
              <a:gdLst/>
              <a:ahLst/>
              <a:cxnLst/>
              <a:rect l="l" t="t" r="r" b="b"/>
              <a:pathLst>
                <a:path w="62484" h="62484">
                  <a:moveTo>
                    <a:pt x="25908" y="25907"/>
                  </a:moveTo>
                  <a:lnTo>
                    <a:pt x="28956" y="24383"/>
                  </a:lnTo>
                  <a:lnTo>
                    <a:pt x="30479" y="24383"/>
                  </a:lnTo>
                  <a:lnTo>
                    <a:pt x="30479" y="18287"/>
                  </a:lnTo>
                  <a:lnTo>
                    <a:pt x="27432" y="24383"/>
                  </a:lnTo>
                  <a:lnTo>
                    <a:pt x="30479" y="18287"/>
                  </a:lnTo>
                  <a:lnTo>
                    <a:pt x="27432" y="18287"/>
                  </a:lnTo>
                  <a:lnTo>
                    <a:pt x="24384" y="19812"/>
                  </a:lnTo>
                  <a:lnTo>
                    <a:pt x="22860" y="21336"/>
                  </a:lnTo>
                  <a:lnTo>
                    <a:pt x="24384" y="35051"/>
                  </a:lnTo>
                  <a:lnTo>
                    <a:pt x="24384" y="41147"/>
                  </a:lnTo>
                  <a:lnTo>
                    <a:pt x="30479" y="44195"/>
                  </a:lnTo>
                  <a:lnTo>
                    <a:pt x="32003" y="56387"/>
                  </a:lnTo>
                  <a:lnTo>
                    <a:pt x="32003" y="44195"/>
                  </a:lnTo>
                  <a:lnTo>
                    <a:pt x="30479" y="38100"/>
                  </a:lnTo>
                  <a:lnTo>
                    <a:pt x="28956" y="38100"/>
                  </a:lnTo>
                  <a:lnTo>
                    <a:pt x="25908" y="36575"/>
                  </a:lnTo>
                  <a:lnTo>
                    <a:pt x="27432" y="38100"/>
                  </a:lnTo>
                  <a:lnTo>
                    <a:pt x="25908" y="36575"/>
                  </a:lnTo>
                  <a:lnTo>
                    <a:pt x="24384" y="33527"/>
                  </a:lnTo>
                  <a:lnTo>
                    <a:pt x="24384" y="27431"/>
                  </a:lnTo>
                  <a:lnTo>
                    <a:pt x="24384" y="28956"/>
                  </a:lnTo>
                  <a:lnTo>
                    <a:pt x="25908" y="25907"/>
                  </a:lnTo>
                  <a:close/>
                </a:path>
                <a:path w="62484" h="62484">
                  <a:moveTo>
                    <a:pt x="6096" y="50292"/>
                  </a:moveTo>
                  <a:lnTo>
                    <a:pt x="7620" y="51815"/>
                  </a:lnTo>
                  <a:lnTo>
                    <a:pt x="6096" y="35051"/>
                  </a:lnTo>
                  <a:lnTo>
                    <a:pt x="6096" y="12192"/>
                  </a:lnTo>
                  <a:lnTo>
                    <a:pt x="4572" y="15239"/>
                  </a:lnTo>
                  <a:lnTo>
                    <a:pt x="3048" y="18287"/>
                  </a:lnTo>
                  <a:lnTo>
                    <a:pt x="1524" y="19812"/>
                  </a:lnTo>
                  <a:lnTo>
                    <a:pt x="1524" y="22859"/>
                  </a:lnTo>
                  <a:lnTo>
                    <a:pt x="0" y="27431"/>
                  </a:lnTo>
                  <a:lnTo>
                    <a:pt x="0" y="35051"/>
                  </a:lnTo>
                  <a:lnTo>
                    <a:pt x="1524" y="39624"/>
                  </a:lnTo>
                  <a:lnTo>
                    <a:pt x="1524" y="42671"/>
                  </a:lnTo>
                  <a:lnTo>
                    <a:pt x="4572" y="45719"/>
                  </a:lnTo>
                  <a:lnTo>
                    <a:pt x="6096" y="50292"/>
                  </a:lnTo>
                  <a:close/>
                </a:path>
                <a:path w="62484" h="62484">
                  <a:moveTo>
                    <a:pt x="10668" y="7619"/>
                  </a:moveTo>
                  <a:lnTo>
                    <a:pt x="12191" y="13715"/>
                  </a:lnTo>
                  <a:lnTo>
                    <a:pt x="15239" y="12192"/>
                  </a:lnTo>
                  <a:lnTo>
                    <a:pt x="18287" y="9143"/>
                  </a:lnTo>
                  <a:lnTo>
                    <a:pt x="19812" y="7619"/>
                  </a:lnTo>
                  <a:lnTo>
                    <a:pt x="21336" y="22859"/>
                  </a:lnTo>
                  <a:lnTo>
                    <a:pt x="22860" y="7619"/>
                  </a:lnTo>
                  <a:lnTo>
                    <a:pt x="19812" y="1524"/>
                  </a:lnTo>
                  <a:lnTo>
                    <a:pt x="16763" y="4571"/>
                  </a:lnTo>
                  <a:lnTo>
                    <a:pt x="12191" y="6095"/>
                  </a:lnTo>
                  <a:lnTo>
                    <a:pt x="10668" y="7619"/>
                  </a:lnTo>
                  <a:close/>
                </a:path>
                <a:path w="62484" h="62484">
                  <a:moveTo>
                    <a:pt x="19812" y="7619"/>
                  </a:moveTo>
                  <a:lnTo>
                    <a:pt x="18287" y="9143"/>
                  </a:lnTo>
                  <a:lnTo>
                    <a:pt x="19812" y="24383"/>
                  </a:lnTo>
                  <a:lnTo>
                    <a:pt x="21336" y="22859"/>
                  </a:lnTo>
                  <a:lnTo>
                    <a:pt x="19812" y="7619"/>
                  </a:lnTo>
                  <a:close/>
                </a:path>
                <a:path w="62484" h="62484">
                  <a:moveTo>
                    <a:pt x="18287" y="30480"/>
                  </a:moveTo>
                  <a:lnTo>
                    <a:pt x="20320" y="37083"/>
                  </a:lnTo>
                  <a:lnTo>
                    <a:pt x="21336" y="39624"/>
                  </a:lnTo>
                  <a:lnTo>
                    <a:pt x="24384" y="41148"/>
                  </a:lnTo>
                  <a:lnTo>
                    <a:pt x="25908" y="42671"/>
                  </a:lnTo>
                  <a:lnTo>
                    <a:pt x="25908" y="54863"/>
                  </a:lnTo>
                  <a:lnTo>
                    <a:pt x="22860" y="54863"/>
                  </a:lnTo>
                  <a:lnTo>
                    <a:pt x="19812" y="53339"/>
                  </a:lnTo>
                  <a:lnTo>
                    <a:pt x="18287" y="35051"/>
                  </a:lnTo>
                  <a:lnTo>
                    <a:pt x="16763" y="51815"/>
                  </a:lnTo>
                  <a:lnTo>
                    <a:pt x="13715" y="50292"/>
                  </a:lnTo>
                  <a:lnTo>
                    <a:pt x="12191" y="13715"/>
                  </a:lnTo>
                  <a:lnTo>
                    <a:pt x="10668" y="7619"/>
                  </a:lnTo>
                  <a:lnTo>
                    <a:pt x="9144" y="19812"/>
                  </a:lnTo>
                  <a:lnTo>
                    <a:pt x="9144" y="42671"/>
                  </a:lnTo>
                  <a:lnTo>
                    <a:pt x="7620" y="39624"/>
                  </a:lnTo>
                  <a:lnTo>
                    <a:pt x="7620" y="36575"/>
                  </a:lnTo>
                  <a:lnTo>
                    <a:pt x="6096" y="32003"/>
                  </a:lnTo>
                  <a:lnTo>
                    <a:pt x="6096" y="30480"/>
                  </a:lnTo>
                  <a:lnTo>
                    <a:pt x="7620" y="36575"/>
                  </a:lnTo>
                  <a:lnTo>
                    <a:pt x="9144" y="42671"/>
                  </a:lnTo>
                  <a:lnTo>
                    <a:pt x="9144" y="19812"/>
                  </a:lnTo>
                  <a:lnTo>
                    <a:pt x="10668" y="7619"/>
                  </a:lnTo>
                  <a:lnTo>
                    <a:pt x="7620" y="10668"/>
                  </a:lnTo>
                  <a:lnTo>
                    <a:pt x="7620" y="24383"/>
                  </a:lnTo>
                  <a:lnTo>
                    <a:pt x="6096" y="27431"/>
                  </a:lnTo>
                  <a:lnTo>
                    <a:pt x="6096" y="12192"/>
                  </a:lnTo>
                  <a:lnTo>
                    <a:pt x="6096" y="35051"/>
                  </a:lnTo>
                  <a:lnTo>
                    <a:pt x="7620" y="51815"/>
                  </a:lnTo>
                  <a:lnTo>
                    <a:pt x="10668" y="54863"/>
                  </a:lnTo>
                  <a:lnTo>
                    <a:pt x="12191" y="56387"/>
                  </a:lnTo>
                  <a:lnTo>
                    <a:pt x="10668" y="45719"/>
                  </a:lnTo>
                  <a:lnTo>
                    <a:pt x="10668" y="15239"/>
                  </a:lnTo>
                  <a:lnTo>
                    <a:pt x="12191" y="48768"/>
                  </a:lnTo>
                  <a:lnTo>
                    <a:pt x="16763" y="57912"/>
                  </a:lnTo>
                  <a:lnTo>
                    <a:pt x="19812" y="60959"/>
                  </a:lnTo>
                  <a:lnTo>
                    <a:pt x="22860" y="60959"/>
                  </a:lnTo>
                  <a:lnTo>
                    <a:pt x="27432" y="62483"/>
                  </a:lnTo>
                  <a:lnTo>
                    <a:pt x="30479" y="62483"/>
                  </a:lnTo>
                  <a:lnTo>
                    <a:pt x="27432" y="56387"/>
                  </a:lnTo>
                  <a:lnTo>
                    <a:pt x="27432" y="44195"/>
                  </a:lnTo>
                  <a:lnTo>
                    <a:pt x="30479" y="56387"/>
                  </a:lnTo>
                  <a:lnTo>
                    <a:pt x="32003" y="62483"/>
                  </a:lnTo>
                  <a:lnTo>
                    <a:pt x="35051" y="62483"/>
                  </a:lnTo>
                  <a:lnTo>
                    <a:pt x="39624" y="60959"/>
                  </a:lnTo>
                  <a:lnTo>
                    <a:pt x="38100" y="54863"/>
                  </a:lnTo>
                  <a:lnTo>
                    <a:pt x="35051" y="56387"/>
                  </a:lnTo>
                  <a:lnTo>
                    <a:pt x="38100" y="54863"/>
                  </a:lnTo>
                  <a:lnTo>
                    <a:pt x="35051" y="44195"/>
                  </a:lnTo>
                  <a:lnTo>
                    <a:pt x="32003" y="44195"/>
                  </a:lnTo>
                  <a:lnTo>
                    <a:pt x="32003" y="56387"/>
                  </a:lnTo>
                  <a:lnTo>
                    <a:pt x="30479" y="44195"/>
                  </a:lnTo>
                  <a:lnTo>
                    <a:pt x="24384" y="41147"/>
                  </a:lnTo>
                  <a:lnTo>
                    <a:pt x="24384" y="35051"/>
                  </a:lnTo>
                  <a:lnTo>
                    <a:pt x="22860" y="21336"/>
                  </a:lnTo>
                  <a:lnTo>
                    <a:pt x="21336" y="22859"/>
                  </a:lnTo>
                  <a:lnTo>
                    <a:pt x="18287" y="27431"/>
                  </a:lnTo>
                  <a:lnTo>
                    <a:pt x="18287" y="30480"/>
                  </a:lnTo>
                  <a:close/>
                </a:path>
                <a:path w="62484" h="62484">
                  <a:moveTo>
                    <a:pt x="30479" y="56387"/>
                  </a:moveTo>
                  <a:lnTo>
                    <a:pt x="27432" y="44195"/>
                  </a:lnTo>
                  <a:lnTo>
                    <a:pt x="27432" y="56387"/>
                  </a:lnTo>
                  <a:lnTo>
                    <a:pt x="30479" y="62483"/>
                  </a:lnTo>
                  <a:lnTo>
                    <a:pt x="32003" y="62483"/>
                  </a:lnTo>
                  <a:lnTo>
                    <a:pt x="30479" y="56387"/>
                  </a:lnTo>
                  <a:close/>
                </a:path>
                <a:path w="62484" h="62484">
                  <a:moveTo>
                    <a:pt x="32003" y="38100"/>
                  </a:moveTo>
                  <a:lnTo>
                    <a:pt x="33527" y="38100"/>
                  </a:lnTo>
                  <a:lnTo>
                    <a:pt x="36575" y="36575"/>
                  </a:lnTo>
                  <a:lnTo>
                    <a:pt x="38100" y="33527"/>
                  </a:lnTo>
                  <a:lnTo>
                    <a:pt x="38100" y="32003"/>
                  </a:lnTo>
                  <a:lnTo>
                    <a:pt x="39624" y="41147"/>
                  </a:lnTo>
                  <a:lnTo>
                    <a:pt x="38100" y="27431"/>
                  </a:lnTo>
                  <a:lnTo>
                    <a:pt x="39624" y="21336"/>
                  </a:lnTo>
                  <a:lnTo>
                    <a:pt x="33527" y="24383"/>
                  </a:lnTo>
                  <a:lnTo>
                    <a:pt x="34544" y="25399"/>
                  </a:lnTo>
                  <a:lnTo>
                    <a:pt x="37084" y="27939"/>
                  </a:lnTo>
                  <a:lnTo>
                    <a:pt x="36575" y="25907"/>
                  </a:lnTo>
                  <a:lnTo>
                    <a:pt x="35051" y="24383"/>
                  </a:lnTo>
                  <a:lnTo>
                    <a:pt x="36575" y="25907"/>
                  </a:lnTo>
                  <a:lnTo>
                    <a:pt x="38100" y="28956"/>
                  </a:lnTo>
                  <a:lnTo>
                    <a:pt x="38100" y="30480"/>
                  </a:lnTo>
                  <a:lnTo>
                    <a:pt x="37909" y="31241"/>
                  </a:lnTo>
                  <a:lnTo>
                    <a:pt x="37084" y="34543"/>
                  </a:lnTo>
                  <a:lnTo>
                    <a:pt x="34544" y="37083"/>
                  </a:lnTo>
                  <a:lnTo>
                    <a:pt x="32003" y="38100"/>
                  </a:lnTo>
                  <a:close/>
                </a:path>
                <a:path w="62484" h="62484">
                  <a:moveTo>
                    <a:pt x="31242" y="24574"/>
                  </a:moveTo>
                  <a:lnTo>
                    <a:pt x="34544" y="25399"/>
                  </a:lnTo>
                  <a:lnTo>
                    <a:pt x="33527" y="24383"/>
                  </a:lnTo>
                  <a:lnTo>
                    <a:pt x="39624" y="21336"/>
                  </a:lnTo>
                  <a:lnTo>
                    <a:pt x="38100" y="19812"/>
                  </a:lnTo>
                  <a:lnTo>
                    <a:pt x="35051" y="18287"/>
                  </a:lnTo>
                  <a:lnTo>
                    <a:pt x="32003" y="18287"/>
                  </a:lnTo>
                  <a:lnTo>
                    <a:pt x="32003" y="24383"/>
                  </a:lnTo>
                  <a:lnTo>
                    <a:pt x="31242" y="24574"/>
                  </a:lnTo>
                  <a:close/>
                </a:path>
                <a:path w="62484" h="62484">
                  <a:moveTo>
                    <a:pt x="38100" y="28956"/>
                  </a:moveTo>
                  <a:lnTo>
                    <a:pt x="36575" y="25907"/>
                  </a:lnTo>
                  <a:lnTo>
                    <a:pt x="37084" y="27939"/>
                  </a:lnTo>
                  <a:lnTo>
                    <a:pt x="37909" y="31241"/>
                  </a:lnTo>
                  <a:lnTo>
                    <a:pt x="38100" y="30480"/>
                  </a:lnTo>
                  <a:lnTo>
                    <a:pt x="38100" y="28956"/>
                  </a:lnTo>
                  <a:close/>
                </a:path>
                <a:path w="62484" h="62484">
                  <a:moveTo>
                    <a:pt x="39624" y="21336"/>
                  </a:moveTo>
                  <a:lnTo>
                    <a:pt x="38100" y="27431"/>
                  </a:lnTo>
                  <a:lnTo>
                    <a:pt x="39624" y="41147"/>
                  </a:lnTo>
                  <a:lnTo>
                    <a:pt x="38100" y="42671"/>
                  </a:lnTo>
                  <a:lnTo>
                    <a:pt x="39624" y="54863"/>
                  </a:lnTo>
                  <a:lnTo>
                    <a:pt x="42672" y="60959"/>
                  </a:lnTo>
                  <a:lnTo>
                    <a:pt x="44196" y="59436"/>
                  </a:lnTo>
                  <a:lnTo>
                    <a:pt x="42672" y="53339"/>
                  </a:lnTo>
                  <a:lnTo>
                    <a:pt x="45720" y="51815"/>
                  </a:lnTo>
                  <a:lnTo>
                    <a:pt x="44196" y="32003"/>
                  </a:lnTo>
                  <a:lnTo>
                    <a:pt x="41148" y="39623"/>
                  </a:lnTo>
                  <a:lnTo>
                    <a:pt x="42672" y="38100"/>
                  </a:lnTo>
                  <a:lnTo>
                    <a:pt x="44196" y="35051"/>
                  </a:lnTo>
                  <a:lnTo>
                    <a:pt x="42672" y="38100"/>
                  </a:lnTo>
                  <a:lnTo>
                    <a:pt x="41148" y="39624"/>
                  </a:lnTo>
                  <a:lnTo>
                    <a:pt x="39624" y="21336"/>
                  </a:lnTo>
                  <a:close/>
                </a:path>
                <a:path w="62484" h="62484">
                  <a:moveTo>
                    <a:pt x="39624" y="21336"/>
                  </a:moveTo>
                  <a:lnTo>
                    <a:pt x="41148" y="39623"/>
                  </a:lnTo>
                  <a:lnTo>
                    <a:pt x="44196" y="32003"/>
                  </a:lnTo>
                  <a:lnTo>
                    <a:pt x="45720" y="51815"/>
                  </a:lnTo>
                  <a:lnTo>
                    <a:pt x="44196" y="30480"/>
                  </a:lnTo>
                  <a:lnTo>
                    <a:pt x="42672" y="24383"/>
                  </a:lnTo>
                  <a:lnTo>
                    <a:pt x="41148" y="22859"/>
                  </a:lnTo>
                  <a:lnTo>
                    <a:pt x="39624" y="21336"/>
                  </a:lnTo>
                  <a:close/>
                </a:path>
                <a:path w="62484" h="62484">
                  <a:moveTo>
                    <a:pt x="47244" y="4571"/>
                  </a:moveTo>
                  <a:lnTo>
                    <a:pt x="45720" y="10668"/>
                  </a:lnTo>
                  <a:lnTo>
                    <a:pt x="48768" y="12192"/>
                  </a:lnTo>
                  <a:lnTo>
                    <a:pt x="50291" y="13715"/>
                  </a:lnTo>
                  <a:lnTo>
                    <a:pt x="51815" y="16763"/>
                  </a:lnTo>
                  <a:lnTo>
                    <a:pt x="54863" y="19812"/>
                  </a:lnTo>
                  <a:lnTo>
                    <a:pt x="54863" y="22859"/>
                  </a:lnTo>
                  <a:lnTo>
                    <a:pt x="54863" y="19812"/>
                  </a:lnTo>
                  <a:lnTo>
                    <a:pt x="54863" y="42671"/>
                  </a:lnTo>
                  <a:lnTo>
                    <a:pt x="51815" y="45719"/>
                  </a:lnTo>
                  <a:lnTo>
                    <a:pt x="50291" y="48768"/>
                  </a:lnTo>
                  <a:lnTo>
                    <a:pt x="48768" y="50292"/>
                  </a:lnTo>
                  <a:lnTo>
                    <a:pt x="45720" y="51815"/>
                  </a:lnTo>
                  <a:lnTo>
                    <a:pt x="42672" y="53339"/>
                  </a:lnTo>
                  <a:lnTo>
                    <a:pt x="44196" y="59436"/>
                  </a:lnTo>
                  <a:lnTo>
                    <a:pt x="47244" y="57912"/>
                  </a:lnTo>
                  <a:lnTo>
                    <a:pt x="50291" y="56387"/>
                  </a:lnTo>
                  <a:lnTo>
                    <a:pt x="53339" y="54863"/>
                  </a:lnTo>
                  <a:lnTo>
                    <a:pt x="54863" y="51815"/>
                  </a:lnTo>
                  <a:lnTo>
                    <a:pt x="56387" y="50292"/>
                  </a:lnTo>
                  <a:lnTo>
                    <a:pt x="54863" y="36575"/>
                  </a:lnTo>
                  <a:lnTo>
                    <a:pt x="54863" y="24383"/>
                  </a:lnTo>
                  <a:lnTo>
                    <a:pt x="56387" y="27431"/>
                  </a:lnTo>
                  <a:lnTo>
                    <a:pt x="54863" y="10668"/>
                  </a:lnTo>
                  <a:lnTo>
                    <a:pt x="51815" y="7619"/>
                  </a:lnTo>
                  <a:lnTo>
                    <a:pt x="50291" y="6095"/>
                  </a:lnTo>
                  <a:lnTo>
                    <a:pt x="47244" y="4571"/>
                  </a:lnTo>
                  <a:close/>
                </a:path>
                <a:path w="62484" h="62484">
                  <a:moveTo>
                    <a:pt x="25908" y="7619"/>
                  </a:moveTo>
                  <a:lnTo>
                    <a:pt x="27432" y="6095"/>
                  </a:lnTo>
                  <a:lnTo>
                    <a:pt x="35051" y="6095"/>
                  </a:lnTo>
                  <a:lnTo>
                    <a:pt x="38100" y="7619"/>
                  </a:lnTo>
                  <a:lnTo>
                    <a:pt x="41148" y="7619"/>
                  </a:lnTo>
                  <a:lnTo>
                    <a:pt x="44196" y="9143"/>
                  </a:lnTo>
                  <a:lnTo>
                    <a:pt x="44196" y="3048"/>
                  </a:lnTo>
                  <a:lnTo>
                    <a:pt x="42672" y="1524"/>
                  </a:lnTo>
                  <a:lnTo>
                    <a:pt x="39624" y="1524"/>
                  </a:lnTo>
                  <a:lnTo>
                    <a:pt x="35051" y="0"/>
                  </a:lnTo>
                  <a:lnTo>
                    <a:pt x="27432" y="0"/>
                  </a:lnTo>
                  <a:lnTo>
                    <a:pt x="25908" y="7619"/>
                  </a:lnTo>
                  <a:close/>
                </a:path>
                <a:path w="62484" h="62484">
                  <a:moveTo>
                    <a:pt x="7620" y="24383"/>
                  </a:moveTo>
                  <a:lnTo>
                    <a:pt x="7620" y="10668"/>
                  </a:lnTo>
                  <a:lnTo>
                    <a:pt x="6096" y="12192"/>
                  </a:lnTo>
                  <a:lnTo>
                    <a:pt x="6096" y="27431"/>
                  </a:lnTo>
                  <a:lnTo>
                    <a:pt x="7620" y="24383"/>
                  </a:lnTo>
                  <a:close/>
                </a:path>
                <a:path w="62484" h="62484">
                  <a:moveTo>
                    <a:pt x="59436" y="18287"/>
                  </a:moveTo>
                  <a:lnTo>
                    <a:pt x="57912" y="15239"/>
                  </a:lnTo>
                  <a:lnTo>
                    <a:pt x="56387" y="12192"/>
                  </a:lnTo>
                  <a:lnTo>
                    <a:pt x="54863" y="10668"/>
                  </a:lnTo>
                  <a:lnTo>
                    <a:pt x="56387" y="27431"/>
                  </a:lnTo>
                  <a:lnTo>
                    <a:pt x="56387" y="30480"/>
                  </a:lnTo>
                  <a:lnTo>
                    <a:pt x="56387" y="27431"/>
                  </a:lnTo>
                  <a:lnTo>
                    <a:pt x="54863" y="24383"/>
                  </a:lnTo>
                  <a:lnTo>
                    <a:pt x="56387" y="35051"/>
                  </a:lnTo>
                  <a:lnTo>
                    <a:pt x="56387" y="32003"/>
                  </a:lnTo>
                  <a:lnTo>
                    <a:pt x="57912" y="45719"/>
                  </a:lnTo>
                  <a:lnTo>
                    <a:pt x="60960" y="42671"/>
                  </a:lnTo>
                  <a:lnTo>
                    <a:pt x="60960" y="39624"/>
                  </a:lnTo>
                  <a:lnTo>
                    <a:pt x="62484" y="35051"/>
                  </a:lnTo>
                  <a:lnTo>
                    <a:pt x="62484" y="27431"/>
                  </a:lnTo>
                  <a:lnTo>
                    <a:pt x="60960" y="22859"/>
                  </a:lnTo>
                  <a:lnTo>
                    <a:pt x="60960" y="19812"/>
                  </a:lnTo>
                  <a:lnTo>
                    <a:pt x="59436" y="18287"/>
                  </a:lnTo>
                  <a:close/>
                </a:path>
                <a:path w="62484" h="62484">
                  <a:moveTo>
                    <a:pt x="56387" y="35051"/>
                  </a:moveTo>
                  <a:lnTo>
                    <a:pt x="54863" y="24383"/>
                  </a:lnTo>
                  <a:lnTo>
                    <a:pt x="54863" y="36575"/>
                  </a:lnTo>
                  <a:lnTo>
                    <a:pt x="56387" y="50292"/>
                  </a:lnTo>
                  <a:lnTo>
                    <a:pt x="57912" y="45719"/>
                  </a:lnTo>
                  <a:lnTo>
                    <a:pt x="56387" y="32003"/>
                  </a:lnTo>
                  <a:lnTo>
                    <a:pt x="56387" y="35051"/>
                  </a:lnTo>
                  <a:close/>
                </a:path>
                <a:path w="62484" h="62484">
                  <a:moveTo>
                    <a:pt x="12191" y="48768"/>
                  </a:moveTo>
                  <a:lnTo>
                    <a:pt x="10668" y="15239"/>
                  </a:lnTo>
                  <a:lnTo>
                    <a:pt x="10668" y="45719"/>
                  </a:lnTo>
                  <a:lnTo>
                    <a:pt x="12191" y="56387"/>
                  </a:lnTo>
                  <a:lnTo>
                    <a:pt x="16763" y="57912"/>
                  </a:lnTo>
                  <a:lnTo>
                    <a:pt x="12191" y="48768"/>
                  </a:lnTo>
                  <a:close/>
                </a:path>
                <a:path w="62484" h="62484">
                  <a:moveTo>
                    <a:pt x="36575" y="36575"/>
                  </a:moveTo>
                  <a:lnTo>
                    <a:pt x="33527" y="38100"/>
                  </a:lnTo>
                  <a:lnTo>
                    <a:pt x="32003" y="38100"/>
                  </a:lnTo>
                  <a:lnTo>
                    <a:pt x="34544" y="37083"/>
                  </a:lnTo>
                  <a:lnTo>
                    <a:pt x="31242" y="37909"/>
                  </a:lnTo>
                  <a:lnTo>
                    <a:pt x="27940" y="37083"/>
                  </a:lnTo>
                  <a:lnTo>
                    <a:pt x="27432" y="36575"/>
                  </a:lnTo>
                  <a:lnTo>
                    <a:pt x="24384" y="32003"/>
                  </a:lnTo>
                  <a:lnTo>
                    <a:pt x="24384" y="30480"/>
                  </a:lnTo>
                  <a:lnTo>
                    <a:pt x="24638" y="30987"/>
                  </a:lnTo>
                  <a:lnTo>
                    <a:pt x="25400" y="27939"/>
                  </a:lnTo>
                  <a:lnTo>
                    <a:pt x="27940" y="25399"/>
                  </a:lnTo>
                  <a:lnTo>
                    <a:pt x="31242" y="24574"/>
                  </a:lnTo>
                  <a:lnTo>
                    <a:pt x="32003" y="24383"/>
                  </a:lnTo>
                  <a:lnTo>
                    <a:pt x="32003" y="18287"/>
                  </a:lnTo>
                  <a:lnTo>
                    <a:pt x="35051" y="18287"/>
                  </a:lnTo>
                  <a:lnTo>
                    <a:pt x="38100" y="19812"/>
                  </a:lnTo>
                  <a:lnTo>
                    <a:pt x="39624" y="21336"/>
                  </a:lnTo>
                  <a:lnTo>
                    <a:pt x="41148" y="22859"/>
                  </a:lnTo>
                  <a:lnTo>
                    <a:pt x="42672" y="24383"/>
                  </a:lnTo>
                  <a:lnTo>
                    <a:pt x="44196" y="30480"/>
                  </a:lnTo>
                  <a:lnTo>
                    <a:pt x="45720" y="51815"/>
                  </a:lnTo>
                  <a:lnTo>
                    <a:pt x="48768" y="50292"/>
                  </a:lnTo>
                  <a:lnTo>
                    <a:pt x="50291" y="48768"/>
                  </a:lnTo>
                  <a:lnTo>
                    <a:pt x="51815" y="45719"/>
                  </a:lnTo>
                  <a:lnTo>
                    <a:pt x="54863" y="42671"/>
                  </a:lnTo>
                  <a:lnTo>
                    <a:pt x="54863" y="19812"/>
                  </a:lnTo>
                  <a:lnTo>
                    <a:pt x="51815" y="16763"/>
                  </a:lnTo>
                  <a:lnTo>
                    <a:pt x="50291" y="13715"/>
                  </a:lnTo>
                  <a:lnTo>
                    <a:pt x="48768" y="12192"/>
                  </a:lnTo>
                  <a:lnTo>
                    <a:pt x="45720" y="10668"/>
                  </a:lnTo>
                  <a:lnTo>
                    <a:pt x="47244" y="4571"/>
                  </a:lnTo>
                  <a:lnTo>
                    <a:pt x="44196" y="3048"/>
                  </a:lnTo>
                  <a:lnTo>
                    <a:pt x="44196" y="27431"/>
                  </a:lnTo>
                  <a:lnTo>
                    <a:pt x="44196" y="9143"/>
                  </a:lnTo>
                  <a:lnTo>
                    <a:pt x="41148" y="7619"/>
                  </a:lnTo>
                  <a:lnTo>
                    <a:pt x="38100" y="7619"/>
                  </a:lnTo>
                  <a:lnTo>
                    <a:pt x="35051" y="6095"/>
                  </a:lnTo>
                  <a:lnTo>
                    <a:pt x="27432" y="6095"/>
                  </a:lnTo>
                  <a:lnTo>
                    <a:pt x="25908" y="7619"/>
                  </a:lnTo>
                  <a:lnTo>
                    <a:pt x="27432" y="0"/>
                  </a:lnTo>
                  <a:lnTo>
                    <a:pt x="22860" y="1524"/>
                  </a:lnTo>
                  <a:lnTo>
                    <a:pt x="19812" y="1524"/>
                  </a:lnTo>
                  <a:lnTo>
                    <a:pt x="22860" y="7619"/>
                  </a:lnTo>
                  <a:lnTo>
                    <a:pt x="21336" y="22859"/>
                  </a:lnTo>
                  <a:lnTo>
                    <a:pt x="19812" y="24383"/>
                  </a:lnTo>
                  <a:lnTo>
                    <a:pt x="18287" y="9143"/>
                  </a:lnTo>
                  <a:lnTo>
                    <a:pt x="18287" y="32003"/>
                  </a:lnTo>
                  <a:lnTo>
                    <a:pt x="19812" y="36575"/>
                  </a:lnTo>
                  <a:lnTo>
                    <a:pt x="22860" y="54863"/>
                  </a:lnTo>
                  <a:lnTo>
                    <a:pt x="25908" y="54863"/>
                  </a:lnTo>
                  <a:lnTo>
                    <a:pt x="25908" y="42671"/>
                  </a:lnTo>
                  <a:lnTo>
                    <a:pt x="24384" y="41148"/>
                  </a:lnTo>
                  <a:lnTo>
                    <a:pt x="21336" y="39624"/>
                  </a:lnTo>
                  <a:lnTo>
                    <a:pt x="20320" y="37083"/>
                  </a:lnTo>
                  <a:lnTo>
                    <a:pt x="18287" y="30480"/>
                  </a:lnTo>
                  <a:lnTo>
                    <a:pt x="18287" y="27431"/>
                  </a:lnTo>
                  <a:lnTo>
                    <a:pt x="21336" y="22859"/>
                  </a:lnTo>
                  <a:lnTo>
                    <a:pt x="22860" y="21336"/>
                  </a:lnTo>
                  <a:lnTo>
                    <a:pt x="24384" y="19812"/>
                  </a:lnTo>
                  <a:lnTo>
                    <a:pt x="27432" y="18287"/>
                  </a:lnTo>
                  <a:lnTo>
                    <a:pt x="30479" y="18287"/>
                  </a:lnTo>
                  <a:lnTo>
                    <a:pt x="30479" y="24383"/>
                  </a:lnTo>
                  <a:lnTo>
                    <a:pt x="28956" y="24383"/>
                  </a:lnTo>
                  <a:lnTo>
                    <a:pt x="25908" y="25907"/>
                  </a:lnTo>
                  <a:lnTo>
                    <a:pt x="24384" y="28956"/>
                  </a:lnTo>
                  <a:lnTo>
                    <a:pt x="24384" y="27431"/>
                  </a:lnTo>
                  <a:lnTo>
                    <a:pt x="24384" y="33527"/>
                  </a:lnTo>
                  <a:lnTo>
                    <a:pt x="25908" y="36575"/>
                  </a:lnTo>
                  <a:lnTo>
                    <a:pt x="28956" y="38100"/>
                  </a:lnTo>
                  <a:lnTo>
                    <a:pt x="30479" y="38100"/>
                  </a:lnTo>
                  <a:lnTo>
                    <a:pt x="32003" y="44195"/>
                  </a:lnTo>
                  <a:lnTo>
                    <a:pt x="35051" y="44195"/>
                  </a:lnTo>
                  <a:lnTo>
                    <a:pt x="38100" y="54863"/>
                  </a:lnTo>
                  <a:lnTo>
                    <a:pt x="39624" y="60959"/>
                  </a:lnTo>
                  <a:lnTo>
                    <a:pt x="42672" y="60959"/>
                  </a:lnTo>
                  <a:lnTo>
                    <a:pt x="39624" y="54863"/>
                  </a:lnTo>
                  <a:lnTo>
                    <a:pt x="38100" y="42671"/>
                  </a:lnTo>
                  <a:lnTo>
                    <a:pt x="39624" y="41147"/>
                  </a:lnTo>
                  <a:lnTo>
                    <a:pt x="38100" y="35051"/>
                  </a:lnTo>
                  <a:lnTo>
                    <a:pt x="39624" y="41147"/>
                  </a:lnTo>
                  <a:lnTo>
                    <a:pt x="38100" y="32003"/>
                  </a:lnTo>
                  <a:lnTo>
                    <a:pt x="38100" y="33527"/>
                  </a:lnTo>
                  <a:lnTo>
                    <a:pt x="36575" y="36575"/>
                  </a:lnTo>
                  <a:lnTo>
                    <a:pt x="35051" y="38100"/>
                  </a:lnTo>
                  <a:lnTo>
                    <a:pt x="36575" y="36575"/>
                  </a:lnTo>
                  <a:close/>
                </a:path>
                <a:path w="62484" h="62484">
                  <a:moveTo>
                    <a:pt x="24384" y="32003"/>
                  </a:moveTo>
                  <a:lnTo>
                    <a:pt x="27432" y="36575"/>
                  </a:lnTo>
                  <a:lnTo>
                    <a:pt x="24638" y="30987"/>
                  </a:lnTo>
                  <a:lnTo>
                    <a:pt x="24384" y="30480"/>
                  </a:lnTo>
                  <a:lnTo>
                    <a:pt x="24384" y="32003"/>
                  </a:lnTo>
                  <a:close/>
                </a:path>
                <a:path w="62484" h="62484">
                  <a:moveTo>
                    <a:pt x="22860" y="54863"/>
                  </a:moveTo>
                  <a:lnTo>
                    <a:pt x="19812" y="36575"/>
                  </a:lnTo>
                  <a:lnTo>
                    <a:pt x="18287" y="32003"/>
                  </a:lnTo>
                  <a:lnTo>
                    <a:pt x="18287" y="9143"/>
                  </a:lnTo>
                  <a:lnTo>
                    <a:pt x="15239" y="12192"/>
                  </a:lnTo>
                  <a:lnTo>
                    <a:pt x="12191" y="13715"/>
                  </a:lnTo>
                  <a:lnTo>
                    <a:pt x="13715" y="50292"/>
                  </a:lnTo>
                  <a:lnTo>
                    <a:pt x="16763" y="51815"/>
                  </a:lnTo>
                  <a:lnTo>
                    <a:pt x="18287" y="35051"/>
                  </a:lnTo>
                  <a:lnTo>
                    <a:pt x="19812" y="53339"/>
                  </a:lnTo>
                  <a:lnTo>
                    <a:pt x="22860" y="54863"/>
                  </a:lnTo>
                  <a:close/>
                </a:path>
                <a:path w="62484" h="62484">
                  <a:moveTo>
                    <a:pt x="6096" y="32003"/>
                  </a:moveTo>
                  <a:lnTo>
                    <a:pt x="7620" y="36575"/>
                  </a:lnTo>
                  <a:lnTo>
                    <a:pt x="6096" y="30480"/>
                  </a:lnTo>
                  <a:lnTo>
                    <a:pt x="6096" y="32003"/>
                  </a:lnTo>
                  <a:close/>
                </a:path>
                <a:path w="62484" h="62484">
                  <a:moveTo>
                    <a:pt x="9144" y="42671"/>
                  </a:moveTo>
                  <a:lnTo>
                    <a:pt x="7620" y="36575"/>
                  </a:lnTo>
                  <a:lnTo>
                    <a:pt x="7620" y="39624"/>
                  </a:lnTo>
                  <a:lnTo>
                    <a:pt x="9144" y="42671"/>
                  </a:lnTo>
                  <a:close/>
                </a:path>
              </a:pathLst>
            </a:custGeom>
            <a:solidFill>
              <a:srgbClr val="000000"/>
            </a:solidFill>
          </p:spPr>
          <p:txBody>
            <a:bodyPr wrap="square" lIns="0" tIns="0" rIns="0" bIns="0" rtlCol="0">
              <a:noAutofit/>
            </a:bodyPr>
            <a:lstStyle/>
            <a:p>
              <a:endParaRPr/>
            </a:p>
          </p:txBody>
        </p:sp>
        <p:sp>
          <p:nvSpPr>
            <p:cNvPr id="210" name="object 210"/>
            <p:cNvSpPr/>
            <p:nvPr/>
          </p:nvSpPr>
          <p:spPr>
            <a:xfrm>
              <a:off x="1280160" y="4832604"/>
              <a:ext cx="41148" cy="41148"/>
            </a:xfrm>
            <a:custGeom>
              <a:avLst/>
              <a:gdLst/>
              <a:ahLst/>
              <a:cxnLst/>
              <a:rect l="l" t="t" r="r" b="b"/>
              <a:pathLst>
                <a:path w="41148" h="41148">
                  <a:moveTo>
                    <a:pt x="0" y="19812"/>
                  </a:moveTo>
                  <a:lnTo>
                    <a:pt x="662" y="25345"/>
                  </a:lnTo>
                  <a:lnTo>
                    <a:pt x="8015" y="36742"/>
                  </a:lnTo>
                  <a:lnTo>
                    <a:pt x="21336" y="41148"/>
                  </a:lnTo>
                  <a:lnTo>
                    <a:pt x="25330" y="40713"/>
                  </a:lnTo>
                  <a:lnTo>
                    <a:pt x="36561" y="33520"/>
                  </a:lnTo>
                  <a:lnTo>
                    <a:pt x="41148" y="19812"/>
                  </a:lnTo>
                  <a:lnTo>
                    <a:pt x="40914" y="16867"/>
                  </a:lnTo>
                  <a:lnTo>
                    <a:pt x="34193" y="4926"/>
                  </a:lnTo>
                  <a:lnTo>
                    <a:pt x="21336" y="0"/>
                  </a:lnTo>
                  <a:lnTo>
                    <a:pt x="16829" y="430"/>
                  </a:lnTo>
                  <a:lnTo>
                    <a:pt x="4713" y="7354"/>
                  </a:lnTo>
                  <a:lnTo>
                    <a:pt x="0" y="19812"/>
                  </a:lnTo>
                  <a:close/>
                </a:path>
              </a:pathLst>
            </a:custGeom>
            <a:solidFill>
              <a:srgbClr val="FEFFFE"/>
            </a:solidFill>
          </p:spPr>
          <p:txBody>
            <a:bodyPr wrap="square" lIns="0" tIns="0" rIns="0" bIns="0" rtlCol="0">
              <a:noAutofit/>
            </a:bodyPr>
            <a:lstStyle/>
            <a:p>
              <a:endParaRPr/>
            </a:p>
          </p:txBody>
        </p:sp>
        <p:sp>
          <p:nvSpPr>
            <p:cNvPr id="211" name="object 211"/>
            <p:cNvSpPr/>
            <p:nvPr/>
          </p:nvSpPr>
          <p:spPr>
            <a:xfrm>
              <a:off x="1260348" y="4812792"/>
              <a:ext cx="80772" cy="80772"/>
            </a:xfrm>
            <a:custGeom>
              <a:avLst/>
              <a:gdLst/>
              <a:ahLst/>
              <a:cxnLst/>
              <a:rect l="l" t="t" r="r" b="b"/>
              <a:pathLst>
                <a:path w="80772" h="80772">
                  <a:moveTo>
                    <a:pt x="38100" y="41148"/>
                  </a:moveTo>
                  <a:lnTo>
                    <a:pt x="38100" y="38100"/>
                  </a:lnTo>
                  <a:lnTo>
                    <a:pt x="38481" y="39243"/>
                  </a:lnTo>
                  <a:lnTo>
                    <a:pt x="38100" y="39624"/>
                  </a:lnTo>
                  <a:lnTo>
                    <a:pt x="38481" y="40386"/>
                  </a:lnTo>
                  <a:lnTo>
                    <a:pt x="38100" y="41148"/>
                  </a:lnTo>
                  <a:lnTo>
                    <a:pt x="39116" y="41655"/>
                  </a:lnTo>
                  <a:lnTo>
                    <a:pt x="39014" y="41452"/>
                  </a:lnTo>
                  <a:lnTo>
                    <a:pt x="38607" y="40132"/>
                  </a:lnTo>
                  <a:lnTo>
                    <a:pt x="38535" y="39406"/>
                  </a:lnTo>
                  <a:lnTo>
                    <a:pt x="39624" y="38100"/>
                  </a:lnTo>
                  <a:lnTo>
                    <a:pt x="41148" y="0"/>
                  </a:lnTo>
                  <a:lnTo>
                    <a:pt x="38100" y="0"/>
                  </a:lnTo>
                  <a:lnTo>
                    <a:pt x="38100" y="41148"/>
                  </a:lnTo>
                  <a:close/>
                </a:path>
                <a:path w="80772" h="80772">
                  <a:moveTo>
                    <a:pt x="42367" y="39014"/>
                  </a:moveTo>
                  <a:lnTo>
                    <a:pt x="41909" y="38862"/>
                  </a:lnTo>
                  <a:lnTo>
                    <a:pt x="42236" y="39406"/>
                  </a:lnTo>
                  <a:lnTo>
                    <a:pt x="42164" y="40131"/>
                  </a:lnTo>
                  <a:lnTo>
                    <a:pt x="41910" y="40385"/>
                  </a:lnTo>
                  <a:lnTo>
                    <a:pt x="41529" y="41528"/>
                  </a:lnTo>
                  <a:lnTo>
                    <a:pt x="41452" y="41757"/>
                  </a:lnTo>
                  <a:lnTo>
                    <a:pt x="41300" y="42214"/>
                  </a:lnTo>
                  <a:lnTo>
                    <a:pt x="40843" y="42062"/>
                  </a:lnTo>
                  <a:lnTo>
                    <a:pt x="40386" y="41909"/>
                  </a:lnTo>
                  <a:lnTo>
                    <a:pt x="40385" y="42291"/>
                  </a:lnTo>
                  <a:lnTo>
                    <a:pt x="40640" y="42163"/>
                  </a:lnTo>
                  <a:lnTo>
                    <a:pt x="41148" y="42672"/>
                  </a:lnTo>
                  <a:lnTo>
                    <a:pt x="41365" y="42236"/>
                  </a:lnTo>
                  <a:lnTo>
                    <a:pt x="41656" y="41655"/>
                  </a:lnTo>
                  <a:lnTo>
                    <a:pt x="41757" y="41452"/>
                  </a:lnTo>
                  <a:lnTo>
                    <a:pt x="42291" y="40385"/>
                  </a:lnTo>
                  <a:lnTo>
                    <a:pt x="42671" y="39624"/>
                  </a:lnTo>
                  <a:lnTo>
                    <a:pt x="42291" y="39242"/>
                  </a:lnTo>
                  <a:lnTo>
                    <a:pt x="42367" y="39014"/>
                  </a:lnTo>
                  <a:close/>
                </a:path>
                <a:path w="80772" h="80772">
                  <a:moveTo>
                    <a:pt x="41300" y="42214"/>
                  </a:moveTo>
                  <a:lnTo>
                    <a:pt x="41452" y="41757"/>
                  </a:lnTo>
                  <a:lnTo>
                    <a:pt x="41529" y="41528"/>
                  </a:lnTo>
                  <a:lnTo>
                    <a:pt x="41910" y="40385"/>
                  </a:lnTo>
                  <a:lnTo>
                    <a:pt x="40386" y="41909"/>
                  </a:lnTo>
                  <a:lnTo>
                    <a:pt x="40843" y="42062"/>
                  </a:lnTo>
                  <a:lnTo>
                    <a:pt x="41300" y="42214"/>
                  </a:lnTo>
                  <a:close/>
                </a:path>
                <a:path w="80772" h="80772">
                  <a:moveTo>
                    <a:pt x="41529" y="42290"/>
                  </a:moveTo>
                  <a:lnTo>
                    <a:pt x="41365" y="42236"/>
                  </a:lnTo>
                  <a:lnTo>
                    <a:pt x="41148" y="42672"/>
                  </a:lnTo>
                  <a:lnTo>
                    <a:pt x="42671" y="42672"/>
                  </a:lnTo>
                  <a:lnTo>
                    <a:pt x="42671" y="39624"/>
                  </a:lnTo>
                  <a:lnTo>
                    <a:pt x="42291" y="40385"/>
                  </a:lnTo>
                  <a:lnTo>
                    <a:pt x="41757" y="41452"/>
                  </a:lnTo>
                  <a:lnTo>
                    <a:pt x="41656" y="41655"/>
                  </a:lnTo>
                  <a:lnTo>
                    <a:pt x="41365" y="42236"/>
                  </a:lnTo>
                  <a:lnTo>
                    <a:pt x="41529" y="42290"/>
                  </a:lnTo>
                  <a:close/>
                </a:path>
                <a:path w="80772" h="80772">
                  <a:moveTo>
                    <a:pt x="39624" y="42672"/>
                  </a:moveTo>
                  <a:lnTo>
                    <a:pt x="40131" y="42164"/>
                  </a:lnTo>
                  <a:lnTo>
                    <a:pt x="39928" y="42062"/>
                  </a:lnTo>
                  <a:lnTo>
                    <a:pt x="39471" y="42214"/>
                  </a:lnTo>
                  <a:lnTo>
                    <a:pt x="38100" y="42672"/>
                  </a:lnTo>
                  <a:lnTo>
                    <a:pt x="38100" y="80772"/>
                  </a:lnTo>
                  <a:lnTo>
                    <a:pt x="42671" y="80772"/>
                  </a:lnTo>
                  <a:lnTo>
                    <a:pt x="39624" y="42672"/>
                  </a:lnTo>
                  <a:close/>
                </a:path>
                <a:path w="80772" h="80772">
                  <a:moveTo>
                    <a:pt x="39406" y="42236"/>
                  </a:moveTo>
                  <a:lnTo>
                    <a:pt x="39928" y="42062"/>
                  </a:lnTo>
                  <a:lnTo>
                    <a:pt x="40131" y="42164"/>
                  </a:lnTo>
                  <a:lnTo>
                    <a:pt x="40386" y="41909"/>
                  </a:lnTo>
                  <a:lnTo>
                    <a:pt x="39319" y="41757"/>
                  </a:lnTo>
                  <a:lnTo>
                    <a:pt x="39406" y="42236"/>
                  </a:lnTo>
                  <a:close/>
                </a:path>
                <a:path w="80772" h="80772">
                  <a:moveTo>
                    <a:pt x="41910" y="40385"/>
                  </a:moveTo>
                  <a:lnTo>
                    <a:pt x="42164" y="40131"/>
                  </a:lnTo>
                  <a:lnTo>
                    <a:pt x="42236" y="39406"/>
                  </a:lnTo>
                  <a:lnTo>
                    <a:pt x="41909" y="38862"/>
                  </a:lnTo>
                  <a:lnTo>
                    <a:pt x="41452" y="38709"/>
                  </a:lnTo>
                  <a:lnTo>
                    <a:pt x="41656" y="39115"/>
                  </a:lnTo>
                  <a:lnTo>
                    <a:pt x="42062" y="39928"/>
                  </a:lnTo>
                  <a:lnTo>
                    <a:pt x="41910" y="40385"/>
                  </a:lnTo>
                  <a:close/>
                </a:path>
                <a:path w="80772" h="80772">
                  <a:moveTo>
                    <a:pt x="38481" y="40386"/>
                  </a:moveTo>
                  <a:lnTo>
                    <a:pt x="38100" y="39624"/>
                  </a:lnTo>
                  <a:lnTo>
                    <a:pt x="38100" y="41148"/>
                  </a:lnTo>
                  <a:lnTo>
                    <a:pt x="38481" y="40386"/>
                  </a:lnTo>
                  <a:close/>
                </a:path>
                <a:path w="80772" h="80772">
                  <a:moveTo>
                    <a:pt x="38481" y="39243"/>
                  </a:moveTo>
                  <a:lnTo>
                    <a:pt x="38100" y="38100"/>
                  </a:lnTo>
                  <a:lnTo>
                    <a:pt x="38100" y="39624"/>
                  </a:lnTo>
                  <a:lnTo>
                    <a:pt x="38481" y="39243"/>
                  </a:lnTo>
                  <a:close/>
                </a:path>
                <a:path w="80772" h="80772">
                  <a:moveTo>
                    <a:pt x="44196" y="39624"/>
                  </a:moveTo>
                  <a:lnTo>
                    <a:pt x="47243" y="79248"/>
                  </a:lnTo>
                  <a:lnTo>
                    <a:pt x="50292" y="79248"/>
                  </a:lnTo>
                  <a:lnTo>
                    <a:pt x="54864" y="77724"/>
                  </a:lnTo>
                  <a:lnTo>
                    <a:pt x="57912" y="76200"/>
                  </a:lnTo>
                  <a:lnTo>
                    <a:pt x="60960" y="74675"/>
                  </a:lnTo>
                  <a:lnTo>
                    <a:pt x="64008" y="71628"/>
                  </a:lnTo>
                  <a:lnTo>
                    <a:pt x="67056" y="70104"/>
                  </a:lnTo>
                  <a:lnTo>
                    <a:pt x="70104" y="67056"/>
                  </a:lnTo>
                  <a:lnTo>
                    <a:pt x="73152" y="64007"/>
                  </a:lnTo>
                  <a:lnTo>
                    <a:pt x="74676" y="60960"/>
                  </a:lnTo>
                  <a:lnTo>
                    <a:pt x="76200" y="57912"/>
                  </a:lnTo>
                  <a:lnTo>
                    <a:pt x="77724" y="56387"/>
                  </a:lnTo>
                  <a:lnTo>
                    <a:pt x="77724" y="53340"/>
                  </a:lnTo>
                  <a:lnTo>
                    <a:pt x="79248" y="50292"/>
                  </a:lnTo>
                  <a:lnTo>
                    <a:pt x="80772" y="47243"/>
                  </a:lnTo>
                  <a:lnTo>
                    <a:pt x="80772" y="33528"/>
                  </a:lnTo>
                  <a:lnTo>
                    <a:pt x="79248" y="30480"/>
                  </a:lnTo>
                  <a:lnTo>
                    <a:pt x="77724" y="25907"/>
                  </a:lnTo>
                  <a:lnTo>
                    <a:pt x="76200" y="22860"/>
                  </a:lnTo>
                  <a:lnTo>
                    <a:pt x="74676" y="19812"/>
                  </a:lnTo>
                  <a:lnTo>
                    <a:pt x="73152" y="16763"/>
                  </a:lnTo>
                  <a:lnTo>
                    <a:pt x="70104" y="13716"/>
                  </a:lnTo>
                  <a:lnTo>
                    <a:pt x="70104" y="12192"/>
                  </a:lnTo>
                  <a:lnTo>
                    <a:pt x="67056" y="10668"/>
                  </a:lnTo>
                  <a:lnTo>
                    <a:pt x="64008" y="7619"/>
                  </a:lnTo>
                  <a:lnTo>
                    <a:pt x="60960" y="6096"/>
                  </a:lnTo>
                  <a:lnTo>
                    <a:pt x="57912" y="4572"/>
                  </a:lnTo>
                  <a:lnTo>
                    <a:pt x="54864" y="3048"/>
                  </a:lnTo>
                  <a:lnTo>
                    <a:pt x="50292" y="1524"/>
                  </a:lnTo>
                  <a:lnTo>
                    <a:pt x="47243" y="1524"/>
                  </a:lnTo>
                  <a:lnTo>
                    <a:pt x="42671" y="0"/>
                  </a:lnTo>
                  <a:lnTo>
                    <a:pt x="41148" y="0"/>
                  </a:lnTo>
                  <a:lnTo>
                    <a:pt x="39624" y="38100"/>
                  </a:lnTo>
                  <a:lnTo>
                    <a:pt x="38535" y="39406"/>
                  </a:lnTo>
                  <a:lnTo>
                    <a:pt x="38607" y="40132"/>
                  </a:lnTo>
                  <a:lnTo>
                    <a:pt x="39014" y="41452"/>
                  </a:lnTo>
                  <a:lnTo>
                    <a:pt x="39243" y="41528"/>
                  </a:lnTo>
                  <a:lnTo>
                    <a:pt x="40386" y="41909"/>
                  </a:lnTo>
                  <a:lnTo>
                    <a:pt x="38861" y="40386"/>
                  </a:lnTo>
                  <a:lnTo>
                    <a:pt x="38709" y="39928"/>
                  </a:lnTo>
                  <a:lnTo>
                    <a:pt x="39116" y="39115"/>
                  </a:lnTo>
                  <a:lnTo>
                    <a:pt x="40386" y="38480"/>
                  </a:lnTo>
                  <a:lnTo>
                    <a:pt x="40538" y="38404"/>
                  </a:lnTo>
                  <a:lnTo>
                    <a:pt x="41148" y="38100"/>
                  </a:lnTo>
                  <a:lnTo>
                    <a:pt x="42671" y="38100"/>
                  </a:lnTo>
                  <a:lnTo>
                    <a:pt x="42672" y="39115"/>
                  </a:lnTo>
                  <a:lnTo>
                    <a:pt x="44196" y="39624"/>
                  </a:lnTo>
                  <a:close/>
                </a:path>
                <a:path w="80772" h="80772">
                  <a:moveTo>
                    <a:pt x="42671" y="39624"/>
                  </a:moveTo>
                  <a:lnTo>
                    <a:pt x="42671" y="42672"/>
                  </a:lnTo>
                  <a:lnTo>
                    <a:pt x="41148" y="42672"/>
                  </a:lnTo>
                  <a:lnTo>
                    <a:pt x="40640" y="42163"/>
                  </a:lnTo>
                  <a:lnTo>
                    <a:pt x="40385" y="42291"/>
                  </a:lnTo>
                  <a:lnTo>
                    <a:pt x="40386" y="41909"/>
                  </a:lnTo>
                  <a:lnTo>
                    <a:pt x="39243" y="41528"/>
                  </a:lnTo>
                  <a:lnTo>
                    <a:pt x="38100" y="41148"/>
                  </a:lnTo>
                  <a:lnTo>
                    <a:pt x="38100" y="0"/>
                  </a:lnTo>
                  <a:lnTo>
                    <a:pt x="35052" y="1524"/>
                  </a:lnTo>
                  <a:lnTo>
                    <a:pt x="30480" y="1524"/>
                  </a:lnTo>
                  <a:lnTo>
                    <a:pt x="25908" y="3048"/>
                  </a:lnTo>
                  <a:lnTo>
                    <a:pt x="22860" y="4572"/>
                  </a:lnTo>
                  <a:lnTo>
                    <a:pt x="19812" y="6096"/>
                  </a:lnTo>
                  <a:lnTo>
                    <a:pt x="16764" y="7619"/>
                  </a:lnTo>
                  <a:lnTo>
                    <a:pt x="13715" y="10668"/>
                  </a:lnTo>
                  <a:lnTo>
                    <a:pt x="10668" y="13716"/>
                  </a:lnTo>
                  <a:lnTo>
                    <a:pt x="7620" y="16763"/>
                  </a:lnTo>
                  <a:lnTo>
                    <a:pt x="6096" y="19812"/>
                  </a:lnTo>
                  <a:lnTo>
                    <a:pt x="4571" y="22860"/>
                  </a:lnTo>
                  <a:lnTo>
                    <a:pt x="3048" y="25907"/>
                  </a:lnTo>
                  <a:lnTo>
                    <a:pt x="1524" y="30480"/>
                  </a:lnTo>
                  <a:lnTo>
                    <a:pt x="1524" y="35051"/>
                  </a:lnTo>
                  <a:lnTo>
                    <a:pt x="0" y="38100"/>
                  </a:lnTo>
                  <a:lnTo>
                    <a:pt x="0" y="42672"/>
                  </a:lnTo>
                  <a:lnTo>
                    <a:pt x="1524" y="45719"/>
                  </a:lnTo>
                  <a:lnTo>
                    <a:pt x="1524" y="50292"/>
                  </a:lnTo>
                  <a:lnTo>
                    <a:pt x="3048" y="53340"/>
                  </a:lnTo>
                  <a:lnTo>
                    <a:pt x="3048" y="54863"/>
                  </a:lnTo>
                  <a:lnTo>
                    <a:pt x="4571" y="57912"/>
                  </a:lnTo>
                  <a:lnTo>
                    <a:pt x="6096" y="60960"/>
                  </a:lnTo>
                  <a:lnTo>
                    <a:pt x="9143" y="64007"/>
                  </a:lnTo>
                  <a:lnTo>
                    <a:pt x="10668" y="67056"/>
                  </a:lnTo>
                  <a:lnTo>
                    <a:pt x="13715" y="70104"/>
                  </a:lnTo>
                  <a:lnTo>
                    <a:pt x="16764" y="71628"/>
                  </a:lnTo>
                  <a:lnTo>
                    <a:pt x="16764" y="73151"/>
                  </a:lnTo>
                  <a:lnTo>
                    <a:pt x="19812" y="74675"/>
                  </a:lnTo>
                  <a:lnTo>
                    <a:pt x="22860" y="76200"/>
                  </a:lnTo>
                  <a:lnTo>
                    <a:pt x="25908" y="77724"/>
                  </a:lnTo>
                  <a:lnTo>
                    <a:pt x="30480" y="79248"/>
                  </a:lnTo>
                  <a:lnTo>
                    <a:pt x="35052" y="79248"/>
                  </a:lnTo>
                  <a:lnTo>
                    <a:pt x="38100" y="80772"/>
                  </a:lnTo>
                  <a:lnTo>
                    <a:pt x="38100" y="42672"/>
                  </a:lnTo>
                  <a:lnTo>
                    <a:pt x="39406" y="42236"/>
                  </a:lnTo>
                  <a:lnTo>
                    <a:pt x="39319" y="41757"/>
                  </a:lnTo>
                  <a:lnTo>
                    <a:pt x="40386" y="41909"/>
                  </a:lnTo>
                  <a:lnTo>
                    <a:pt x="40131" y="42164"/>
                  </a:lnTo>
                  <a:lnTo>
                    <a:pt x="39624" y="42672"/>
                  </a:lnTo>
                  <a:lnTo>
                    <a:pt x="42671" y="80772"/>
                  </a:lnTo>
                  <a:lnTo>
                    <a:pt x="47243" y="79248"/>
                  </a:lnTo>
                  <a:lnTo>
                    <a:pt x="44196" y="39624"/>
                  </a:lnTo>
                  <a:lnTo>
                    <a:pt x="42672" y="39115"/>
                  </a:lnTo>
                  <a:lnTo>
                    <a:pt x="42671" y="38100"/>
                  </a:lnTo>
                  <a:lnTo>
                    <a:pt x="41148" y="38100"/>
                  </a:lnTo>
                  <a:lnTo>
                    <a:pt x="40538" y="38404"/>
                  </a:lnTo>
                  <a:lnTo>
                    <a:pt x="40386" y="38480"/>
                  </a:lnTo>
                  <a:lnTo>
                    <a:pt x="41656" y="39115"/>
                  </a:lnTo>
                  <a:lnTo>
                    <a:pt x="41452" y="38709"/>
                  </a:lnTo>
                  <a:lnTo>
                    <a:pt x="41909" y="38862"/>
                  </a:lnTo>
                  <a:lnTo>
                    <a:pt x="42367" y="39014"/>
                  </a:lnTo>
                  <a:lnTo>
                    <a:pt x="42291" y="39242"/>
                  </a:lnTo>
                  <a:lnTo>
                    <a:pt x="42671" y="39624"/>
                  </a:lnTo>
                  <a:close/>
                </a:path>
              </a:pathLst>
            </a:custGeom>
            <a:solidFill>
              <a:srgbClr val="000000"/>
            </a:solidFill>
          </p:spPr>
          <p:txBody>
            <a:bodyPr wrap="square" lIns="0" tIns="0" rIns="0" bIns="0" rtlCol="0">
              <a:noAutofit/>
            </a:bodyPr>
            <a:lstStyle/>
            <a:p>
              <a:endParaRPr/>
            </a:p>
          </p:txBody>
        </p:sp>
        <p:sp>
          <p:nvSpPr>
            <p:cNvPr id="212" name="object 212"/>
            <p:cNvSpPr/>
            <p:nvPr/>
          </p:nvSpPr>
          <p:spPr>
            <a:xfrm>
              <a:off x="1289304" y="4841748"/>
              <a:ext cx="24384" cy="24384"/>
            </a:xfrm>
            <a:custGeom>
              <a:avLst/>
              <a:gdLst/>
              <a:ahLst/>
              <a:cxnLst/>
              <a:rect l="l" t="t" r="r" b="b"/>
              <a:pathLst>
                <a:path w="24384" h="24384">
                  <a:moveTo>
                    <a:pt x="9143" y="6095"/>
                  </a:moveTo>
                  <a:lnTo>
                    <a:pt x="12192" y="0"/>
                  </a:lnTo>
                  <a:lnTo>
                    <a:pt x="4571" y="0"/>
                  </a:lnTo>
                  <a:lnTo>
                    <a:pt x="0" y="4571"/>
                  </a:lnTo>
                  <a:lnTo>
                    <a:pt x="0" y="18287"/>
                  </a:lnTo>
                  <a:lnTo>
                    <a:pt x="4571" y="24383"/>
                  </a:lnTo>
                  <a:lnTo>
                    <a:pt x="12192" y="24383"/>
                  </a:lnTo>
                  <a:lnTo>
                    <a:pt x="12192" y="18287"/>
                  </a:lnTo>
                  <a:lnTo>
                    <a:pt x="9143" y="18287"/>
                  </a:lnTo>
                  <a:lnTo>
                    <a:pt x="6096" y="15239"/>
                  </a:lnTo>
                  <a:lnTo>
                    <a:pt x="6096" y="9143"/>
                  </a:lnTo>
                  <a:lnTo>
                    <a:pt x="9143" y="6095"/>
                  </a:lnTo>
                  <a:close/>
                </a:path>
                <a:path w="24384" h="24384">
                  <a:moveTo>
                    <a:pt x="9143" y="6095"/>
                  </a:moveTo>
                  <a:lnTo>
                    <a:pt x="15240" y="6095"/>
                  </a:lnTo>
                  <a:lnTo>
                    <a:pt x="18287" y="9143"/>
                  </a:lnTo>
                  <a:lnTo>
                    <a:pt x="18287" y="15239"/>
                  </a:lnTo>
                  <a:lnTo>
                    <a:pt x="15240" y="18287"/>
                  </a:lnTo>
                  <a:lnTo>
                    <a:pt x="12192" y="18287"/>
                  </a:lnTo>
                  <a:lnTo>
                    <a:pt x="12192" y="24383"/>
                  </a:lnTo>
                  <a:lnTo>
                    <a:pt x="18287" y="24383"/>
                  </a:lnTo>
                  <a:lnTo>
                    <a:pt x="24384" y="18287"/>
                  </a:lnTo>
                  <a:lnTo>
                    <a:pt x="24384" y="4571"/>
                  </a:lnTo>
                  <a:lnTo>
                    <a:pt x="18287" y="0"/>
                  </a:lnTo>
                  <a:lnTo>
                    <a:pt x="12192" y="0"/>
                  </a:lnTo>
                  <a:lnTo>
                    <a:pt x="9143" y="6095"/>
                  </a:lnTo>
                  <a:close/>
                </a:path>
              </a:pathLst>
            </a:custGeom>
            <a:solidFill>
              <a:srgbClr val="FEFFFE"/>
            </a:solidFill>
          </p:spPr>
          <p:txBody>
            <a:bodyPr wrap="square" lIns="0" tIns="0" rIns="0" bIns="0" rtlCol="0">
              <a:noAutofit/>
            </a:bodyPr>
            <a:lstStyle/>
            <a:p>
              <a:endParaRPr/>
            </a:p>
          </p:txBody>
        </p:sp>
        <p:sp>
          <p:nvSpPr>
            <p:cNvPr id="213" name="object 213"/>
            <p:cNvSpPr/>
            <p:nvPr/>
          </p:nvSpPr>
          <p:spPr>
            <a:xfrm>
              <a:off x="1269492" y="4821935"/>
              <a:ext cx="62484" cy="62484"/>
            </a:xfrm>
            <a:custGeom>
              <a:avLst/>
              <a:gdLst/>
              <a:ahLst/>
              <a:cxnLst/>
              <a:rect l="l" t="t" r="r" b="b"/>
              <a:pathLst>
                <a:path w="62484" h="62484">
                  <a:moveTo>
                    <a:pt x="9144" y="53340"/>
                  </a:moveTo>
                  <a:lnTo>
                    <a:pt x="9144" y="42672"/>
                  </a:lnTo>
                  <a:lnTo>
                    <a:pt x="7620" y="38100"/>
                  </a:lnTo>
                  <a:lnTo>
                    <a:pt x="9144" y="42672"/>
                  </a:lnTo>
                  <a:lnTo>
                    <a:pt x="7620" y="25908"/>
                  </a:lnTo>
                  <a:lnTo>
                    <a:pt x="7620" y="22860"/>
                  </a:lnTo>
                  <a:lnTo>
                    <a:pt x="9144" y="42672"/>
                  </a:lnTo>
                  <a:lnTo>
                    <a:pt x="12192" y="56388"/>
                  </a:lnTo>
                  <a:lnTo>
                    <a:pt x="16764" y="57912"/>
                  </a:lnTo>
                  <a:lnTo>
                    <a:pt x="18288" y="59436"/>
                  </a:lnTo>
                  <a:lnTo>
                    <a:pt x="21336" y="60960"/>
                  </a:lnTo>
                  <a:lnTo>
                    <a:pt x="22860" y="60960"/>
                  </a:lnTo>
                  <a:lnTo>
                    <a:pt x="27432" y="62484"/>
                  </a:lnTo>
                  <a:lnTo>
                    <a:pt x="25908" y="56388"/>
                  </a:lnTo>
                  <a:lnTo>
                    <a:pt x="24384" y="42672"/>
                  </a:lnTo>
                  <a:lnTo>
                    <a:pt x="25908" y="42672"/>
                  </a:lnTo>
                  <a:lnTo>
                    <a:pt x="24384" y="33528"/>
                  </a:lnTo>
                  <a:lnTo>
                    <a:pt x="25908" y="35052"/>
                  </a:lnTo>
                  <a:lnTo>
                    <a:pt x="25907" y="34671"/>
                  </a:lnTo>
                  <a:lnTo>
                    <a:pt x="25738" y="34543"/>
                  </a:lnTo>
                  <a:lnTo>
                    <a:pt x="24722" y="31326"/>
                  </a:lnTo>
                  <a:lnTo>
                    <a:pt x="24384" y="32004"/>
                  </a:lnTo>
                  <a:lnTo>
                    <a:pt x="24384" y="21336"/>
                  </a:lnTo>
                  <a:lnTo>
                    <a:pt x="25908" y="19812"/>
                  </a:lnTo>
                  <a:lnTo>
                    <a:pt x="27432" y="18288"/>
                  </a:lnTo>
                  <a:lnTo>
                    <a:pt x="35052" y="18288"/>
                  </a:lnTo>
                  <a:lnTo>
                    <a:pt x="38100" y="19812"/>
                  </a:lnTo>
                  <a:lnTo>
                    <a:pt x="39624" y="21336"/>
                  </a:lnTo>
                  <a:lnTo>
                    <a:pt x="41148" y="22860"/>
                  </a:lnTo>
                  <a:lnTo>
                    <a:pt x="42671" y="24384"/>
                  </a:lnTo>
                  <a:lnTo>
                    <a:pt x="41148" y="22859"/>
                  </a:lnTo>
                  <a:lnTo>
                    <a:pt x="41148" y="39624"/>
                  </a:lnTo>
                  <a:lnTo>
                    <a:pt x="39624" y="32004"/>
                  </a:lnTo>
                  <a:lnTo>
                    <a:pt x="39319" y="31394"/>
                  </a:lnTo>
                  <a:lnTo>
                    <a:pt x="39624" y="33528"/>
                  </a:lnTo>
                  <a:lnTo>
                    <a:pt x="37407" y="36853"/>
                  </a:lnTo>
                  <a:lnTo>
                    <a:pt x="38100" y="36576"/>
                  </a:lnTo>
                  <a:lnTo>
                    <a:pt x="39155" y="42789"/>
                  </a:lnTo>
                  <a:lnTo>
                    <a:pt x="35052" y="44196"/>
                  </a:lnTo>
                  <a:lnTo>
                    <a:pt x="38100" y="44196"/>
                  </a:lnTo>
                  <a:lnTo>
                    <a:pt x="39624" y="42672"/>
                  </a:lnTo>
                  <a:lnTo>
                    <a:pt x="42671" y="38100"/>
                  </a:lnTo>
                  <a:lnTo>
                    <a:pt x="44196" y="33528"/>
                  </a:lnTo>
                  <a:lnTo>
                    <a:pt x="44196" y="30480"/>
                  </a:lnTo>
                  <a:lnTo>
                    <a:pt x="42671" y="9144"/>
                  </a:lnTo>
                  <a:lnTo>
                    <a:pt x="39624" y="7620"/>
                  </a:lnTo>
                  <a:lnTo>
                    <a:pt x="35052" y="7620"/>
                  </a:lnTo>
                  <a:lnTo>
                    <a:pt x="33528" y="6096"/>
                  </a:lnTo>
                  <a:lnTo>
                    <a:pt x="30480" y="6096"/>
                  </a:lnTo>
                  <a:lnTo>
                    <a:pt x="27432" y="7620"/>
                  </a:lnTo>
                  <a:lnTo>
                    <a:pt x="22860" y="7620"/>
                  </a:lnTo>
                  <a:lnTo>
                    <a:pt x="21336" y="1524"/>
                  </a:lnTo>
                  <a:lnTo>
                    <a:pt x="18288" y="3048"/>
                  </a:lnTo>
                  <a:lnTo>
                    <a:pt x="16764" y="4572"/>
                  </a:lnTo>
                  <a:lnTo>
                    <a:pt x="19812" y="9144"/>
                  </a:lnTo>
                  <a:lnTo>
                    <a:pt x="19812" y="24384"/>
                  </a:lnTo>
                  <a:lnTo>
                    <a:pt x="21336" y="22860"/>
                  </a:lnTo>
                  <a:lnTo>
                    <a:pt x="21118" y="23404"/>
                  </a:lnTo>
                  <a:lnTo>
                    <a:pt x="18288" y="30480"/>
                  </a:lnTo>
                  <a:lnTo>
                    <a:pt x="16764" y="10668"/>
                  </a:lnTo>
                  <a:lnTo>
                    <a:pt x="18288" y="33528"/>
                  </a:lnTo>
                  <a:lnTo>
                    <a:pt x="19812" y="38100"/>
                  </a:lnTo>
                  <a:lnTo>
                    <a:pt x="22860" y="54864"/>
                  </a:lnTo>
                  <a:lnTo>
                    <a:pt x="21336" y="39624"/>
                  </a:lnTo>
                  <a:lnTo>
                    <a:pt x="21031" y="39014"/>
                  </a:lnTo>
                  <a:lnTo>
                    <a:pt x="19812" y="35052"/>
                  </a:lnTo>
                  <a:lnTo>
                    <a:pt x="19812" y="27432"/>
                  </a:lnTo>
                  <a:lnTo>
                    <a:pt x="21031" y="39014"/>
                  </a:lnTo>
                  <a:lnTo>
                    <a:pt x="21336" y="39624"/>
                  </a:lnTo>
                  <a:lnTo>
                    <a:pt x="22860" y="54864"/>
                  </a:lnTo>
                  <a:lnTo>
                    <a:pt x="19812" y="53340"/>
                  </a:lnTo>
                  <a:lnTo>
                    <a:pt x="16764" y="51816"/>
                  </a:lnTo>
                  <a:lnTo>
                    <a:pt x="13716" y="13716"/>
                  </a:lnTo>
                  <a:lnTo>
                    <a:pt x="13716" y="48768"/>
                  </a:lnTo>
                  <a:lnTo>
                    <a:pt x="12192" y="47244"/>
                  </a:lnTo>
                  <a:lnTo>
                    <a:pt x="10668" y="44196"/>
                  </a:lnTo>
                  <a:lnTo>
                    <a:pt x="9144" y="19812"/>
                  </a:lnTo>
                  <a:lnTo>
                    <a:pt x="10668" y="9144"/>
                  </a:lnTo>
                  <a:lnTo>
                    <a:pt x="7620" y="12192"/>
                  </a:lnTo>
                  <a:lnTo>
                    <a:pt x="7620" y="39624"/>
                  </a:lnTo>
                  <a:lnTo>
                    <a:pt x="9144" y="53340"/>
                  </a:lnTo>
                  <a:close/>
                </a:path>
                <a:path w="62484" h="62484">
                  <a:moveTo>
                    <a:pt x="9144" y="53340"/>
                  </a:moveTo>
                  <a:lnTo>
                    <a:pt x="7620" y="39624"/>
                  </a:lnTo>
                  <a:lnTo>
                    <a:pt x="7620" y="35052"/>
                  </a:lnTo>
                  <a:lnTo>
                    <a:pt x="6096" y="30480"/>
                  </a:lnTo>
                  <a:lnTo>
                    <a:pt x="7620" y="12192"/>
                  </a:lnTo>
                  <a:lnTo>
                    <a:pt x="4571" y="16764"/>
                  </a:lnTo>
                  <a:lnTo>
                    <a:pt x="6096" y="33528"/>
                  </a:lnTo>
                  <a:lnTo>
                    <a:pt x="7620" y="50292"/>
                  </a:lnTo>
                  <a:lnTo>
                    <a:pt x="9144" y="53340"/>
                  </a:lnTo>
                  <a:close/>
                </a:path>
                <a:path w="62484" h="62484">
                  <a:moveTo>
                    <a:pt x="50292" y="13716"/>
                  </a:moveTo>
                  <a:lnTo>
                    <a:pt x="51816" y="16764"/>
                  </a:lnTo>
                  <a:lnTo>
                    <a:pt x="54864" y="19812"/>
                  </a:lnTo>
                  <a:lnTo>
                    <a:pt x="56388" y="22860"/>
                  </a:lnTo>
                  <a:lnTo>
                    <a:pt x="54864" y="10668"/>
                  </a:lnTo>
                  <a:lnTo>
                    <a:pt x="51816" y="7620"/>
                  </a:lnTo>
                  <a:lnTo>
                    <a:pt x="47244" y="4572"/>
                  </a:lnTo>
                  <a:lnTo>
                    <a:pt x="45720" y="3048"/>
                  </a:lnTo>
                  <a:lnTo>
                    <a:pt x="42671" y="1524"/>
                  </a:lnTo>
                  <a:lnTo>
                    <a:pt x="44196" y="10668"/>
                  </a:lnTo>
                  <a:lnTo>
                    <a:pt x="47244" y="10668"/>
                  </a:lnTo>
                  <a:lnTo>
                    <a:pt x="50292" y="13716"/>
                  </a:lnTo>
                  <a:close/>
                </a:path>
                <a:path w="62484" h="62484">
                  <a:moveTo>
                    <a:pt x="25908" y="7620"/>
                  </a:moveTo>
                  <a:lnTo>
                    <a:pt x="27432" y="7620"/>
                  </a:lnTo>
                  <a:lnTo>
                    <a:pt x="30480" y="6096"/>
                  </a:lnTo>
                  <a:lnTo>
                    <a:pt x="33528" y="6096"/>
                  </a:lnTo>
                  <a:lnTo>
                    <a:pt x="35052" y="7620"/>
                  </a:lnTo>
                  <a:lnTo>
                    <a:pt x="39624" y="7620"/>
                  </a:lnTo>
                  <a:lnTo>
                    <a:pt x="42671" y="9144"/>
                  </a:lnTo>
                  <a:lnTo>
                    <a:pt x="44196" y="30480"/>
                  </a:lnTo>
                  <a:lnTo>
                    <a:pt x="44196" y="33528"/>
                  </a:lnTo>
                  <a:lnTo>
                    <a:pt x="47244" y="51816"/>
                  </a:lnTo>
                  <a:lnTo>
                    <a:pt x="44196" y="27432"/>
                  </a:lnTo>
                  <a:lnTo>
                    <a:pt x="47244" y="51816"/>
                  </a:lnTo>
                  <a:lnTo>
                    <a:pt x="48768" y="50292"/>
                  </a:lnTo>
                  <a:lnTo>
                    <a:pt x="51816" y="47244"/>
                  </a:lnTo>
                  <a:lnTo>
                    <a:pt x="53340" y="44196"/>
                  </a:lnTo>
                  <a:lnTo>
                    <a:pt x="54864" y="42672"/>
                  </a:lnTo>
                  <a:lnTo>
                    <a:pt x="56388" y="50292"/>
                  </a:lnTo>
                  <a:lnTo>
                    <a:pt x="59436" y="47244"/>
                  </a:lnTo>
                  <a:lnTo>
                    <a:pt x="56388" y="38100"/>
                  </a:lnTo>
                  <a:lnTo>
                    <a:pt x="56388" y="39624"/>
                  </a:lnTo>
                  <a:lnTo>
                    <a:pt x="54864" y="19812"/>
                  </a:lnTo>
                  <a:lnTo>
                    <a:pt x="51816" y="16764"/>
                  </a:lnTo>
                  <a:lnTo>
                    <a:pt x="50292" y="13716"/>
                  </a:lnTo>
                  <a:lnTo>
                    <a:pt x="47244" y="10668"/>
                  </a:lnTo>
                  <a:lnTo>
                    <a:pt x="44196" y="10668"/>
                  </a:lnTo>
                  <a:lnTo>
                    <a:pt x="42671" y="1524"/>
                  </a:lnTo>
                  <a:lnTo>
                    <a:pt x="35052" y="1524"/>
                  </a:lnTo>
                  <a:lnTo>
                    <a:pt x="33528" y="0"/>
                  </a:lnTo>
                  <a:lnTo>
                    <a:pt x="30480" y="0"/>
                  </a:lnTo>
                  <a:lnTo>
                    <a:pt x="27432" y="1524"/>
                  </a:lnTo>
                  <a:lnTo>
                    <a:pt x="21336" y="1524"/>
                  </a:lnTo>
                  <a:lnTo>
                    <a:pt x="22860" y="7620"/>
                  </a:lnTo>
                  <a:lnTo>
                    <a:pt x="25908" y="7620"/>
                  </a:lnTo>
                  <a:close/>
                </a:path>
                <a:path w="62484" h="62484">
                  <a:moveTo>
                    <a:pt x="6096" y="30480"/>
                  </a:moveTo>
                  <a:lnTo>
                    <a:pt x="7620" y="35052"/>
                  </a:lnTo>
                  <a:lnTo>
                    <a:pt x="7620" y="12192"/>
                  </a:lnTo>
                  <a:lnTo>
                    <a:pt x="6096" y="30480"/>
                  </a:lnTo>
                  <a:close/>
                </a:path>
                <a:path w="62484" h="62484">
                  <a:moveTo>
                    <a:pt x="54864" y="53340"/>
                  </a:moveTo>
                  <a:lnTo>
                    <a:pt x="56388" y="50292"/>
                  </a:lnTo>
                  <a:lnTo>
                    <a:pt x="54864" y="42672"/>
                  </a:lnTo>
                  <a:lnTo>
                    <a:pt x="53340" y="44196"/>
                  </a:lnTo>
                  <a:lnTo>
                    <a:pt x="51816" y="47244"/>
                  </a:lnTo>
                  <a:lnTo>
                    <a:pt x="48768" y="50292"/>
                  </a:lnTo>
                  <a:lnTo>
                    <a:pt x="47244" y="51816"/>
                  </a:lnTo>
                  <a:lnTo>
                    <a:pt x="44196" y="33528"/>
                  </a:lnTo>
                  <a:lnTo>
                    <a:pt x="42671" y="38100"/>
                  </a:lnTo>
                  <a:lnTo>
                    <a:pt x="39624" y="42672"/>
                  </a:lnTo>
                  <a:lnTo>
                    <a:pt x="38100" y="44196"/>
                  </a:lnTo>
                  <a:lnTo>
                    <a:pt x="35052" y="44196"/>
                  </a:lnTo>
                  <a:lnTo>
                    <a:pt x="38100" y="56388"/>
                  </a:lnTo>
                  <a:lnTo>
                    <a:pt x="39624" y="54864"/>
                  </a:lnTo>
                  <a:lnTo>
                    <a:pt x="42671" y="54864"/>
                  </a:lnTo>
                  <a:lnTo>
                    <a:pt x="44196" y="53340"/>
                  </a:lnTo>
                  <a:lnTo>
                    <a:pt x="44196" y="35052"/>
                  </a:lnTo>
                  <a:lnTo>
                    <a:pt x="44196" y="53340"/>
                  </a:lnTo>
                  <a:lnTo>
                    <a:pt x="42671" y="54864"/>
                  </a:lnTo>
                  <a:lnTo>
                    <a:pt x="39624" y="54864"/>
                  </a:lnTo>
                  <a:lnTo>
                    <a:pt x="38100" y="56388"/>
                  </a:lnTo>
                  <a:lnTo>
                    <a:pt x="35052" y="44196"/>
                  </a:lnTo>
                  <a:lnTo>
                    <a:pt x="39155" y="42789"/>
                  </a:lnTo>
                  <a:lnTo>
                    <a:pt x="36576" y="38100"/>
                  </a:lnTo>
                  <a:lnTo>
                    <a:pt x="37185" y="37185"/>
                  </a:lnTo>
                  <a:lnTo>
                    <a:pt x="37407" y="36853"/>
                  </a:lnTo>
                  <a:lnTo>
                    <a:pt x="39624" y="33528"/>
                  </a:lnTo>
                  <a:lnTo>
                    <a:pt x="39319" y="31394"/>
                  </a:lnTo>
                  <a:lnTo>
                    <a:pt x="39370" y="31241"/>
                  </a:lnTo>
                  <a:lnTo>
                    <a:pt x="39624" y="30480"/>
                  </a:lnTo>
                  <a:lnTo>
                    <a:pt x="39624" y="21335"/>
                  </a:lnTo>
                  <a:lnTo>
                    <a:pt x="38100" y="19812"/>
                  </a:lnTo>
                  <a:lnTo>
                    <a:pt x="39624" y="21336"/>
                  </a:lnTo>
                  <a:lnTo>
                    <a:pt x="41148" y="22859"/>
                  </a:lnTo>
                  <a:lnTo>
                    <a:pt x="42671" y="24384"/>
                  </a:lnTo>
                  <a:lnTo>
                    <a:pt x="41148" y="22860"/>
                  </a:lnTo>
                  <a:lnTo>
                    <a:pt x="41148" y="39624"/>
                  </a:lnTo>
                  <a:lnTo>
                    <a:pt x="39624" y="32004"/>
                  </a:lnTo>
                  <a:lnTo>
                    <a:pt x="39285" y="31326"/>
                  </a:lnTo>
                  <a:lnTo>
                    <a:pt x="38269" y="27939"/>
                  </a:lnTo>
                  <a:lnTo>
                    <a:pt x="38100" y="27812"/>
                  </a:lnTo>
                  <a:lnTo>
                    <a:pt x="38100" y="27432"/>
                  </a:lnTo>
                  <a:lnTo>
                    <a:pt x="36957" y="26670"/>
                  </a:lnTo>
                  <a:lnTo>
                    <a:pt x="33528" y="24384"/>
                  </a:lnTo>
                  <a:lnTo>
                    <a:pt x="30480" y="24384"/>
                  </a:lnTo>
                  <a:lnTo>
                    <a:pt x="27432" y="25908"/>
                  </a:lnTo>
                  <a:lnTo>
                    <a:pt x="27051" y="26669"/>
                  </a:lnTo>
                  <a:lnTo>
                    <a:pt x="25908" y="27432"/>
                  </a:lnTo>
                  <a:lnTo>
                    <a:pt x="25908" y="27812"/>
                  </a:lnTo>
                  <a:lnTo>
                    <a:pt x="25738" y="27939"/>
                  </a:lnTo>
                  <a:lnTo>
                    <a:pt x="24661" y="31172"/>
                  </a:lnTo>
                  <a:lnTo>
                    <a:pt x="24384" y="30480"/>
                  </a:lnTo>
                  <a:lnTo>
                    <a:pt x="24384" y="28956"/>
                  </a:lnTo>
                  <a:lnTo>
                    <a:pt x="25738" y="27939"/>
                  </a:lnTo>
                  <a:lnTo>
                    <a:pt x="25908" y="27812"/>
                  </a:lnTo>
                  <a:lnTo>
                    <a:pt x="25908" y="27432"/>
                  </a:lnTo>
                  <a:lnTo>
                    <a:pt x="27432" y="24384"/>
                  </a:lnTo>
                  <a:lnTo>
                    <a:pt x="30480" y="18288"/>
                  </a:lnTo>
                  <a:lnTo>
                    <a:pt x="27432" y="18288"/>
                  </a:lnTo>
                  <a:lnTo>
                    <a:pt x="25908" y="19812"/>
                  </a:lnTo>
                  <a:lnTo>
                    <a:pt x="24384" y="21336"/>
                  </a:lnTo>
                  <a:lnTo>
                    <a:pt x="24384" y="32004"/>
                  </a:lnTo>
                  <a:lnTo>
                    <a:pt x="24688" y="31394"/>
                  </a:lnTo>
                  <a:lnTo>
                    <a:pt x="25908" y="34289"/>
                  </a:lnTo>
                  <a:lnTo>
                    <a:pt x="25908" y="28955"/>
                  </a:lnTo>
                  <a:lnTo>
                    <a:pt x="26822" y="27127"/>
                  </a:lnTo>
                  <a:lnTo>
                    <a:pt x="26996" y="26996"/>
                  </a:lnTo>
                  <a:lnTo>
                    <a:pt x="32004" y="24993"/>
                  </a:lnTo>
                  <a:lnTo>
                    <a:pt x="37011" y="26996"/>
                  </a:lnTo>
                  <a:lnTo>
                    <a:pt x="37185" y="27127"/>
                  </a:lnTo>
                  <a:lnTo>
                    <a:pt x="38100" y="28955"/>
                  </a:lnTo>
                  <a:lnTo>
                    <a:pt x="38100" y="35052"/>
                  </a:lnTo>
                  <a:lnTo>
                    <a:pt x="37592" y="35559"/>
                  </a:lnTo>
                  <a:lnTo>
                    <a:pt x="37011" y="37011"/>
                  </a:lnTo>
                  <a:lnTo>
                    <a:pt x="36853" y="37407"/>
                  </a:lnTo>
                  <a:lnTo>
                    <a:pt x="33528" y="39624"/>
                  </a:lnTo>
                  <a:lnTo>
                    <a:pt x="31786" y="39188"/>
                  </a:lnTo>
                  <a:lnTo>
                    <a:pt x="31652" y="39155"/>
                  </a:lnTo>
                  <a:lnTo>
                    <a:pt x="30480" y="39624"/>
                  </a:lnTo>
                  <a:lnTo>
                    <a:pt x="33528" y="44196"/>
                  </a:lnTo>
                  <a:lnTo>
                    <a:pt x="35052" y="56388"/>
                  </a:lnTo>
                  <a:lnTo>
                    <a:pt x="39624" y="60960"/>
                  </a:lnTo>
                  <a:lnTo>
                    <a:pt x="42671" y="60960"/>
                  </a:lnTo>
                  <a:lnTo>
                    <a:pt x="45720" y="59436"/>
                  </a:lnTo>
                  <a:lnTo>
                    <a:pt x="47244" y="57912"/>
                  </a:lnTo>
                  <a:lnTo>
                    <a:pt x="51816" y="56388"/>
                  </a:lnTo>
                  <a:lnTo>
                    <a:pt x="54864" y="53340"/>
                  </a:lnTo>
                  <a:close/>
                </a:path>
                <a:path w="62484" h="62484">
                  <a:moveTo>
                    <a:pt x="62484" y="22860"/>
                  </a:moveTo>
                  <a:lnTo>
                    <a:pt x="60960" y="21336"/>
                  </a:lnTo>
                  <a:lnTo>
                    <a:pt x="60960" y="18288"/>
                  </a:lnTo>
                  <a:lnTo>
                    <a:pt x="59436" y="16764"/>
                  </a:lnTo>
                  <a:lnTo>
                    <a:pt x="56388" y="12192"/>
                  </a:lnTo>
                  <a:lnTo>
                    <a:pt x="54864" y="10668"/>
                  </a:lnTo>
                  <a:lnTo>
                    <a:pt x="56388" y="22860"/>
                  </a:lnTo>
                  <a:lnTo>
                    <a:pt x="56388" y="25908"/>
                  </a:lnTo>
                  <a:lnTo>
                    <a:pt x="56388" y="22860"/>
                  </a:lnTo>
                  <a:lnTo>
                    <a:pt x="56388" y="35052"/>
                  </a:lnTo>
                  <a:lnTo>
                    <a:pt x="56388" y="22860"/>
                  </a:lnTo>
                  <a:lnTo>
                    <a:pt x="54864" y="19812"/>
                  </a:lnTo>
                  <a:lnTo>
                    <a:pt x="56388" y="39624"/>
                  </a:lnTo>
                  <a:lnTo>
                    <a:pt x="56388" y="38100"/>
                  </a:lnTo>
                  <a:lnTo>
                    <a:pt x="59436" y="47244"/>
                  </a:lnTo>
                  <a:lnTo>
                    <a:pt x="56388" y="30480"/>
                  </a:lnTo>
                  <a:lnTo>
                    <a:pt x="56388" y="27432"/>
                  </a:lnTo>
                  <a:lnTo>
                    <a:pt x="59436" y="47244"/>
                  </a:lnTo>
                  <a:lnTo>
                    <a:pt x="60960" y="44196"/>
                  </a:lnTo>
                  <a:lnTo>
                    <a:pt x="60960" y="42672"/>
                  </a:lnTo>
                  <a:lnTo>
                    <a:pt x="62484" y="39624"/>
                  </a:lnTo>
                  <a:lnTo>
                    <a:pt x="62484" y="22860"/>
                  </a:lnTo>
                  <a:close/>
                </a:path>
                <a:path w="62484" h="62484">
                  <a:moveTo>
                    <a:pt x="9144" y="42672"/>
                  </a:moveTo>
                  <a:lnTo>
                    <a:pt x="9144" y="53340"/>
                  </a:lnTo>
                  <a:lnTo>
                    <a:pt x="12192" y="56388"/>
                  </a:lnTo>
                  <a:lnTo>
                    <a:pt x="9144" y="42672"/>
                  </a:lnTo>
                  <a:close/>
                </a:path>
                <a:path w="62484" h="62484">
                  <a:moveTo>
                    <a:pt x="33528" y="56388"/>
                  </a:moveTo>
                  <a:lnTo>
                    <a:pt x="33528" y="62484"/>
                  </a:lnTo>
                  <a:lnTo>
                    <a:pt x="35052" y="62484"/>
                  </a:lnTo>
                  <a:lnTo>
                    <a:pt x="33528" y="56388"/>
                  </a:lnTo>
                  <a:close/>
                </a:path>
                <a:path w="62484" h="62484">
                  <a:moveTo>
                    <a:pt x="56388" y="30480"/>
                  </a:moveTo>
                  <a:lnTo>
                    <a:pt x="59436" y="47244"/>
                  </a:lnTo>
                  <a:lnTo>
                    <a:pt x="56388" y="27432"/>
                  </a:lnTo>
                  <a:lnTo>
                    <a:pt x="56388" y="30480"/>
                  </a:lnTo>
                  <a:close/>
                </a:path>
                <a:path w="62484" h="62484">
                  <a:moveTo>
                    <a:pt x="19812" y="35052"/>
                  </a:moveTo>
                  <a:lnTo>
                    <a:pt x="21031" y="39014"/>
                  </a:lnTo>
                  <a:lnTo>
                    <a:pt x="19812" y="27432"/>
                  </a:lnTo>
                  <a:lnTo>
                    <a:pt x="19812" y="35052"/>
                  </a:lnTo>
                  <a:close/>
                </a:path>
                <a:path w="62484" h="62484">
                  <a:moveTo>
                    <a:pt x="7620" y="25908"/>
                  </a:moveTo>
                  <a:lnTo>
                    <a:pt x="9144" y="42672"/>
                  </a:lnTo>
                  <a:lnTo>
                    <a:pt x="7620" y="22860"/>
                  </a:lnTo>
                  <a:lnTo>
                    <a:pt x="7620" y="25908"/>
                  </a:lnTo>
                  <a:close/>
                </a:path>
                <a:path w="62484" h="62484">
                  <a:moveTo>
                    <a:pt x="38099" y="34290"/>
                  </a:moveTo>
                  <a:lnTo>
                    <a:pt x="37592" y="35559"/>
                  </a:lnTo>
                  <a:lnTo>
                    <a:pt x="38100" y="35052"/>
                  </a:lnTo>
                  <a:lnTo>
                    <a:pt x="38099" y="34290"/>
                  </a:lnTo>
                  <a:close/>
                </a:path>
                <a:path w="62484" h="62484">
                  <a:moveTo>
                    <a:pt x="56388" y="22860"/>
                  </a:moveTo>
                  <a:lnTo>
                    <a:pt x="56388" y="35052"/>
                  </a:lnTo>
                  <a:lnTo>
                    <a:pt x="56388" y="22860"/>
                  </a:lnTo>
                  <a:close/>
                </a:path>
                <a:path w="62484" h="62484">
                  <a:moveTo>
                    <a:pt x="30480" y="38100"/>
                  </a:moveTo>
                  <a:lnTo>
                    <a:pt x="26125" y="34834"/>
                  </a:lnTo>
                  <a:lnTo>
                    <a:pt x="26963" y="36927"/>
                  </a:lnTo>
                  <a:lnTo>
                    <a:pt x="30480" y="38100"/>
                  </a:lnTo>
                  <a:close/>
                </a:path>
                <a:path w="62484" h="62484">
                  <a:moveTo>
                    <a:pt x="3048" y="21336"/>
                  </a:moveTo>
                  <a:lnTo>
                    <a:pt x="1524" y="22860"/>
                  </a:lnTo>
                  <a:lnTo>
                    <a:pt x="1524" y="27432"/>
                  </a:lnTo>
                  <a:lnTo>
                    <a:pt x="0" y="30480"/>
                  </a:lnTo>
                  <a:lnTo>
                    <a:pt x="0" y="33528"/>
                  </a:lnTo>
                  <a:lnTo>
                    <a:pt x="1524" y="35052"/>
                  </a:lnTo>
                  <a:lnTo>
                    <a:pt x="1524" y="39624"/>
                  </a:lnTo>
                  <a:lnTo>
                    <a:pt x="3048" y="42672"/>
                  </a:lnTo>
                  <a:lnTo>
                    <a:pt x="3048" y="44196"/>
                  </a:lnTo>
                  <a:lnTo>
                    <a:pt x="4571" y="47244"/>
                  </a:lnTo>
                  <a:lnTo>
                    <a:pt x="7620" y="50292"/>
                  </a:lnTo>
                  <a:lnTo>
                    <a:pt x="6096" y="33528"/>
                  </a:lnTo>
                  <a:lnTo>
                    <a:pt x="4571" y="16764"/>
                  </a:lnTo>
                  <a:lnTo>
                    <a:pt x="3048" y="18288"/>
                  </a:lnTo>
                  <a:lnTo>
                    <a:pt x="3048" y="21336"/>
                  </a:lnTo>
                  <a:close/>
                </a:path>
                <a:path w="62484" h="62484">
                  <a:moveTo>
                    <a:pt x="24661" y="31172"/>
                  </a:moveTo>
                  <a:lnTo>
                    <a:pt x="25738" y="27939"/>
                  </a:lnTo>
                  <a:lnTo>
                    <a:pt x="24384" y="28956"/>
                  </a:lnTo>
                  <a:lnTo>
                    <a:pt x="24384" y="30480"/>
                  </a:lnTo>
                  <a:lnTo>
                    <a:pt x="24637" y="31242"/>
                  </a:lnTo>
                  <a:close/>
                </a:path>
                <a:path w="62484" h="62484">
                  <a:moveTo>
                    <a:pt x="24722" y="31326"/>
                  </a:moveTo>
                  <a:lnTo>
                    <a:pt x="25738" y="34543"/>
                  </a:lnTo>
                  <a:lnTo>
                    <a:pt x="25907" y="34671"/>
                  </a:lnTo>
                  <a:lnTo>
                    <a:pt x="25908" y="35052"/>
                  </a:lnTo>
                  <a:lnTo>
                    <a:pt x="24384" y="33528"/>
                  </a:lnTo>
                  <a:lnTo>
                    <a:pt x="25908" y="42672"/>
                  </a:lnTo>
                  <a:lnTo>
                    <a:pt x="24384" y="42672"/>
                  </a:lnTo>
                  <a:lnTo>
                    <a:pt x="25908" y="56388"/>
                  </a:lnTo>
                  <a:lnTo>
                    <a:pt x="27432" y="62484"/>
                  </a:lnTo>
                  <a:lnTo>
                    <a:pt x="30480" y="62484"/>
                  </a:lnTo>
                  <a:lnTo>
                    <a:pt x="27432" y="56388"/>
                  </a:lnTo>
                  <a:lnTo>
                    <a:pt x="27432" y="44196"/>
                  </a:lnTo>
                  <a:lnTo>
                    <a:pt x="30480" y="44196"/>
                  </a:lnTo>
                  <a:lnTo>
                    <a:pt x="25908" y="36576"/>
                  </a:lnTo>
                  <a:lnTo>
                    <a:pt x="26561" y="36793"/>
                  </a:lnTo>
                  <a:lnTo>
                    <a:pt x="27432" y="38100"/>
                  </a:lnTo>
                  <a:lnTo>
                    <a:pt x="31652" y="39155"/>
                  </a:lnTo>
                  <a:lnTo>
                    <a:pt x="31786" y="39188"/>
                  </a:lnTo>
                  <a:lnTo>
                    <a:pt x="33528" y="39624"/>
                  </a:lnTo>
                  <a:lnTo>
                    <a:pt x="36853" y="37407"/>
                  </a:lnTo>
                  <a:lnTo>
                    <a:pt x="37011" y="37011"/>
                  </a:lnTo>
                  <a:lnTo>
                    <a:pt x="37592" y="35559"/>
                  </a:lnTo>
                  <a:lnTo>
                    <a:pt x="35560" y="37591"/>
                  </a:lnTo>
                  <a:lnTo>
                    <a:pt x="35052" y="38100"/>
                  </a:lnTo>
                  <a:lnTo>
                    <a:pt x="32142" y="39069"/>
                  </a:lnTo>
                  <a:lnTo>
                    <a:pt x="32004" y="39014"/>
                  </a:lnTo>
                  <a:lnTo>
                    <a:pt x="30480" y="38100"/>
                  </a:lnTo>
                  <a:lnTo>
                    <a:pt x="29717" y="38100"/>
                  </a:lnTo>
                  <a:lnTo>
                    <a:pt x="26996" y="37011"/>
                  </a:lnTo>
                  <a:lnTo>
                    <a:pt x="26125" y="34834"/>
                  </a:lnTo>
                  <a:lnTo>
                    <a:pt x="25908" y="34289"/>
                  </a:lnTo>
                  <a:lnTo>
                    <a:pt x="24722" y="31326"/>
                  </a:lnTo>
                  <a:close/>
                </a:path>
                <a:path w="62484" h="62484">
                  <a:moveTo>
                    <a:pt x="38100" y="27812"/>
                  </a:moveTo>
                  <a:lnTo>
                    <a:pt x="38269" y="27939"/>
                  </a:lnTo>
                  <a:lnTo>
                    <a:pt x="39346" y="31172"/>
                  </a:lnTo>
                  <a:lnTo>
                    <a:pt x="39624" y="30480"/>
                  </a:lnTo>
                  <a:lnTo>
                    <a:pt x="39624" y="21335"/>
                  </a:lnTo>
                  <a:lnTo>
                    <a:pt x="38100" y="19812"/>
                  </a:lnTo>
                  <a:lnTo>
                    <a:pt x="35052" y="18288"/>
                  </a:lnTo>
                  <a:lnTo>
                    <a:pt x="30480" y="18288"/>
                  </a:lnTo>
                  <a:lnTo>
                    <a:pt x="27432" y="24384"/>
                  </a:lnTo>
                  <a:lnTo>
                    <a:pt x="25908" y="27432"/>
                  </a:lnTo>
                  <a:lnTo>
                    <a:pt x="27051" y="26669"/>
                  </a:lnTo>
                  <a:lnTo>
                    <a:pt x="27432" y="25908"/>
                  </a:lnTo>
                  <a:lnTo>
                    <a:pt x="30480" y="24384"/>
                  </a:lnTo>
                  <a:lnTo>
                    <a:pt x="35052" y="24384"/>
                  </a:lnTo>
                  <a:lnTo>
                    <a:pt x="36576" y="25908"/>
                  </a:lnTo>
                  <a:lnTo>
                    <a:pt x="38100" y="27432"/>
                  </a:lnTo>
                  <a:lnTo>
                    <a:pt x="38100" y="27812"/>
                  </a:lnTo>
                  <a:close/>
                </a:path>
                <a:path w="62484" h="62484">
                  <a:moveTo>
                    <a:pt x="34289" y="38100"/>
                  </a:moveTo>
                  <a:lnTo>
                    <a:pt x="30480" y="38100"/>
                  </a:lnTo>
                  <a:lnTo>
                    <a:pt x="32004" y="39014"/>
                  </a:lnTo>
                  <a:lnTo>
                    <a:pt x="32142" y="39069"/>
                  </a:lnTo>
                  <a:lnTo>
                    <a:pt x="35052" y="38100"/>
                  </a:lnTo>
                  <a:lnTo>
                    <a:pt x="35560" y="37591"/>
                  </a:lnTo>
                  <a:lnTo>
                    <a:pt x="34289" y="38100"/>
                  </a:lnTo>
                  <a:close/>
                </a:path>
                <a:path w="62484" h="62484">
                  <a:moveTo>
                    <a:pt x="31652" y="39155"/>
                  </a:moveTo>
                  <a:lnTo>
                    <a:pt x="27432" y="38100"/>
                  </a:lnTo>
                  <a:lnTo>
                    <a:pt x="26600" y="36853"/>
                  </a:lnTo>
                  <a:lnTo>
                    <a:pt x="25908" y="36576"/>
                  </a:lnTo>
                  <a:lnTo>
                    <a:pt x="30480" y="44196"/>
                  </a:lnTo>
                  <a:lnTo>
                    <a:pt x="27432" y="44196"/>
                  </a:lnTo>
                  <a:lnTo>
                    <a:pt x="27432" y="56388"/>
                  </a:lnTo>
                  <a:lnTo>
                    <a:pt x="30480" y="62484"/>
                  </a:lnTo>
                  <a:lnTo>
                    <a:pt x="33528" y="62484"/>
                  </a:lnTo>
                  <a:lnTo>
                    <a:pt x="33528" y="56388"/>
                  </a:lnTo>
                  <a:lnTo>
                    <a:pt x="30480" y="56388"/>
                  </a:lnTo>
                  <a:lnTo>
                    <a:pt x="33528" y="56388"/>
                  </a:lnTo>
                  <a:lnTo>
                    <a:pt x="35052" y="62484"/>
                  </a:lnTo>
                  <a:lnTo>
                    <a:pt x="39624" y="60960"/>
                  </a:lnTo>
                  <a:lnTo>
                    <a:pt x="35052" y="56388"/>
                  </a:lnTo>
                  <a:lnTo>
                    <a:pt x="33528" y="44196"/>
                  </a:lnTo>
                  <a:lnTo>
                    <a:pt x="30480" y="39624"/>
                  </a:lnTo>
                  <a:lnTo>
                    <a:pt x="31652" y="39155"/>
                  </a:lnTo>
                  <a:close/>
                </a:path>
                <a:path w="62484" h="62484">
                  <a:moveTo>
                    <a:pt x="36957" y="26670"/>
                  </a:moveTo>
                  <a:lnTo>
                    <a:pt x="38100" y="27432"/>
                  </a:lnTo>
                  <a:lnTo>
                    <a:pt x="36576" y="25908"/>
                  </a:lnTo>
                  <a:lnTo>
                    <a:pt x="35052" y="24384"/>
                  </a:lnTo>
                  <a:lnTo>
                    <a:pt x="33528" y="24384"/>
                  </a:lnTo>
                  <a:lnTo>
                    <a:pt x="36957" y="26670"/>
                  </a:lnTo>
                  <a:close/>
                </a:path>
                <a:path w="62484" h="62484">
                  <a:moveTo>
                    <a:pt x="37185" y="37185"/>
                  </a:moveTo>
                  <a:lnTo>
                    <a:pt x="36576" y="38100"/>
                  </a:lnTo>
                  <a:lnTo>
                    <a:pt x="39155" y="42789"/>
                  </a:lnTo>
                  <a:lnTo>
                    <a:pt x="38100" y="36576"/>
                  </a:lnTo>
                  <a:lnTo>
                    <a:pt x="37407" y="36853"/>
                  </a:lnTo>
                  <a:lnTo>
                    <a:pt x="37185" y="37185"/>
                  </a:lnTo>
                  <a:close/>
                </a:path>
                <a:path w="62484" h="62484">
                  <a:moveTo>
                    <a:pt x="22860" y="54864"/>
                  </a:moveTo>
                  <a:lnTo>
                    <a:pt x="19812" y="38100"/>
                  </a:lnTo>
                  <a:lnTo>
                    <a:pt x="18288" y="33528"/>
                  </a:lnTo>
                  <a:lnTo>
                    <a:pt x="16764" y="10668"/>
                  </a:lnTo>
                  <a:lnTo>
                    <a:pt x="18288" y="30480"/>
                  </a:lnTo>
                  <a:lnTo>
                    <a:pt x="21118" y="23404"/>
                  </a:lnTo>
                  <a:lnTo>
                    <a:pt x="21336" y="22860"/>
                  </a:lnTo>
                  <a:lnTo>
                    <a:pt x="19812" y="24384"/>
                  </a:lnTo>
                  <a:lnTo>
                    <a:pt x="19812" y="9144"/>
                  </a:lnTo>
                  <a:lnTo>
                    <a:pt x="16764" y="4572"/>
                  </a:lnTo>
                  <a:lnTo>
                    <a:pt x="12192" y="7620"/>
                  </a:lnTo>
                  <a:lnTo>
                    <a:pt x="10668" y="9144"/>
                  </a:lnTo>
                  <a:lnTo>
                    <a:pt x="9144" y="19812"/>
                  </a:lnTo>
                  <a:lnTo>
                    <a:pt x="10668" y="44196"/>
                  </a:lnTo>
                  <a:lnTo>
                    <a:pt x="12192" y="47244"/>
                  </a:lnTo>
                  <a:lnTo>
                    <a:pt x="13716" y="48768"/>
                  </a:lnTo>
                  <a:lnTo>
                    <a:pt x="12192" y="16764"/>
                  </a:lnTo>
                  <a:lnTo>
                    <a:pt x="13716" y="48768"/>
                  </a:lnTo>
                  <a:lnTo>
                    <a:pt x="13716" y="13716"/>
                  </a:lnTo>
                  <a:lnTo>
                    <a:pt x="16764" y="51816"/>
                  </a:lnTo>
                  <a:lnTo>
                    <a:pt x="19812" y="53340"/>
                  </a:lnTo>
                  <a:lnTo>
                    <a:pt x="22860" y="54864"/>
                  </a:lnTo>
                  <a:close/>
                </a:path>
              </a:pathLst>
            </a:custGeom>
            <a:solidFill>
              <a:srgbClr val="000000"/>
            </a:solidFill>
          </p:spPr>
          <p:txBody>
            <a:bodyPr wrap="square" lIns="0" tIns="0" rIns="0" bIns="0" rtlCol="0">
              <a:noAutofit/>
            </a:bodyPr>
            <a:lstStyle/>
            <a:p>
              <a:endParaRPr/>
            </a:p>
          </p:txBody>
        </p:sp>
        <p:sp>
          <p:nvSpPr>
            <p:cNvPr id="214" name="object 214"/>
            <p:cNvSpPr/>
            <p:nvPr/>
          </p:nvSpPr>
          <p:spPr>
            <a:xfrm>
              <a:off x="2121408" y="4899659"/>
              <a:ext cx="42672" cy="41148"/>
            </a:xfrm>
            <a:custGeom>
              <a:avLst/>
              <a:gdLst/>
              <a:ahLst/>
              <a:cxnLst/>
              <a:rect l="l" t="t" r="r" b="b"/>
              <a:pathLst>
                <a:path w="42672" h="41148">
                  <a:moveTo>
                    <a:pt x="0" y="19812"/>
                  </a:moveTo>
                  <a:lnTo>
                    <a:pt x="662" y="25345"/>
                  </a:lnTo>
                  <a:lnTo>
                    <a:pt x="8015" y="36742"/>
                  </a:lnTo>
                  <a:lnTo>
                    <a:pt x="21336" y="41148"/>
                  </a:lnTo>
                  <a:lnTo>
                    <a:pt x="26356" y="40485"/>
                  </a:lnTo>
                  <a:lnTo>
                    <a:pt x="37797" y="33132"/>
                  </a:lnTo>
                  <a:lnTo>
                    <a:pt x="42672" y="19812"/>
                  </a:lnTo>
                  <a:lnTo>
                    <a:pt x="42172" y="15817"/>
                  </a:lnTo>
                  <a:lnTo>
                    <a:pt x="34410" y="4586"/>
                  </a:lnTo>
                  <a:lnTo>
                    <a:pt x="21336" y="0"/>
                  </a:lnTo>
                  <a:lnTo>
                    <a:pt x="16829" y="430"/>
                  </a:lnTo>
                  <a:lnTo>
                    <a:pt x="4713" y="7354"/>
                  </a:lnTo>
                  <a:lnTo>
                    <a:pt x="0" y="19812"/>
                  </a:lnTo>
                  <a:close/>
                </a:path>
              </a:pathLst>
            </a:custGeom>
            <a:solidFill>
              <a:srgbClr val="FEFFFE"/>
            </a:solidFill>
          </p:spPr>
          <p:txBody>
            <a:bodyPr wrap="square" lIns="0" tIns="0" rIns="0" bIns="0" rtlCol="0">
              <a:noAutofit/>
            </a:bodyPr>
            <a:lstStyle/>
            <a:p>
              <a:endParaRPr/>
            </a:p>
          </p:txBody>
        </p:sp>
        <p:sp>
          <p:nvSpPr>
            <p:cNvPr id="215" name="object 215"/>
            <p:cNvSpPr/>
            <p:nvPr/>
          </p:nvSpPr>
          <p:spPr>
            <a:xfrm>
              <a:off x="2101596" y="4879848"/>
              <a:ext cx="80772" cy="80772"/>
            </a:xfrm>
            <a:custGeom>
              <a:avLst/>
              <a:gdLst/>
              <a:ahLst/>
              <a:cxnLst/>
              <a:rect l="l" t="t" r="r" b="b"/>
              <a:pathLst>
                <a:path w="80772" h="80772">
                  <a:moveTo>
                    <a:pt x="38861" y="40386"/>
                  </a:moveTo>
                  <a:lnTo>
                    <a:pt x="38709" y="39928"/>
                  </a:lnTo>
                  <a:lnTo>
                    <a:pt x="38481" y="40385"/>
                  </a:lnTo>
                  <a:lnTo>
                    <a:pt x="39014" y="41452"/>
                  </a:lnTo>
                  <a:lnTo>
                    <a:pt x="39243" y="41528"/>
                  </a:lnTo>
                  <a:lnTo>
                    <a:pt x="40386" y="41909"/>
                  </a:lnTo>
                  <a:lnTo>
                    <a:pt x="38861" y="40386"/>
                  </a:lnTo>
                  <a:close/>
                </a:path>
                <a:path w="80772" h="80772">
                  <a:moveTo>
                    <a:pt x="38481" y="39242"/>
                  </a:moveTo>
                  <a:lnTo>
                    <a:pt x="38535" y="39406"/>
                  </a:lnTo>
                  <a:lnTo>
                    <a:pt x="39116" y="39115"/>
                  </a:lnTo>
                  <a:lnTo>
                    <a:pt x="40843" y="38709"/>
                  </a:lnTo>
                  <a:lnTo>
                    <a:pt x="41147" y="38608"/>
                  </a:lnTo>
                  <a:lnTo>
                    <a:pt x="41528" y="38481"/>
                  </a:lnTo>
                  <a:lnTo>
                    <a:pt x="41910" y="38861"/>
                  </a:lnTo>
                  <a:lnTo>
                    <a:pt x="42672" y="39115"/>
                  </a:lnTo>
                  <a:lnTo>
                    <a:pt x="42672" y="38861"/>
                  </a:lnTo>
                  <a:lnTo>
                    <a:pt x="41757" y="38404"/>
                  </a:lnTo>
                  <a:lnTo>
                    <a:pt x="41148" y="38099"/>
                  </a:lnTo>
                  <a:lnTo>
                    <a:pt x="40538" y="38404"/>
                  </a:lnTo>
                  <a:lnTo>
                    <a:pt x="40386" y="38480"/>
                  </a:lnTo>
                  <a:lnTo>
                    <a:pt x="39624" y="38099"/>
                  </a:lnTo>
                  <a:lnTo>
                    <a:pt x="38481" y="39242"/>
                  </a:lnTo>
                  <a:close/>
                </a:path>
                <a:path w="80772" h="80772">
                  <a:moveTo>
                    <a:pt x="47243" y="79247"/>
                  </a:moveTo>
                  <a:lnTo>
                    <a:pt x="42672" y="42671"/>
                  </a:lnTo>
                  <a:lnTo>
                    <a:pt x="41529" y="42290"/>
                  </a:lnTo>
                  <a:lnTo>
                    <a:pt x="41365" y="42236"/>
                  </a:lnTo>
                  <a:lnTo>
                    <a:pt x="41148" y="42671"/>
                  </a:lnTo>
                  <a:lnTo>
                    <a:pt x="40386" y="42290"/>
                  </a:lnTo>
                  <a:lnTo>
                    <a:pt x="39319" y="41757"/>
                  </a:lnTo>
                  <a:lnTo>
                    <a:pt x="39116" y="41655"/>
                  </a:lnTo>
                  <a:lnTo>
                    <a:pt x="38100" y="41147"/>
                  </a:lnTo>
                  <a:lnTo>
                    <a:pt x="38100" y="38099"/>
                  </a:lnTo>
                  <a:lnTo>
                    <a:pt x="38100" y="39623"/>
                  </a:lnTo>
                  <a:lnTo>
                    <a:pt x="38557" y="39471"/>
                  </a:lnTo>
                  <a:lnTo>
                    <a:pt x="39014" y="39319"/>
                  </a:lnTo>
                  <a:lnTo>
                    <a:pt x="40843" y="38709"/>
                  </a:lnTo>
                  <a:lnTo>
                    <a:pt x="39116" y="39115"/>
                  </a:lnTo>
                  <a:lnTo>
                    <a:pt x="38535" y="39406"/>
                  </a:lnTo>
                  <a:lnTo>
                    <a:pt x="38481" y="39242"/>
                  </a:lnTo>
                  <a:lnTo>
                    <a:pt x="39624" y="38099"/>
                  </a:lnTo>
                  <a:lnTo>
                    <a:pt x="40386" y="38480"/>
                  </a:lnTo>
                  <a:lnTo>
                    <a:pt x="40538" y="38404"/>
                  </a:lnTo>
                  <a:lnTo>
                    <a:pt x="41148" y="38099"/>
                  </a:lnTo>
                  <a:lnTo>
                    <a:pt x="42672" y="38099"/>
                  </a:lnTo>
                  <a:lnTo>
                    <a:pt x="42672" y="39115"/>
                  </a:lnTo>
                  <a:lnTo>
                    <a:pt x="41910" y="38861"/>
                  </a:lnTo>
                  <a:lnTo>
                    <a:pt x="42672" y="39623"/>
                  </a:lnTo>
                  <a:lnTo>
                    <a:pt x="42672" y="40639"/>
                  </a:lnTo>
                  <a:lnTo>
                    <a:pt x="43281" y="40233"/>
                  </a:lnTo>
                  <a:lnTo>
                    <a:pt x="43180" y="39115"/>
                  </a:lnTo>
                  <a:lnTo>
                    <a:pt x="42672" y="0"/>
                  </a:lnTo>
                  <a:lnTo>
                    <a:pt x="39624" y="0"/>
                  </a:lnTo>
                  <a:lnTo>
                    <a:pt x="35052" y="1523"/>
                  </a:lnTo>
                  <a:lnTo>
                    <a:pt x="38100" y="42671"/>
                  </a:lnTo>
                  <a:lnTo>
                    <a:pt x="39624" y="80771"/>
                  </a:lnTo>
                  <a:lnTo>
                    <a:pt x="39624" y="42671"/>
                  </a:lnTo>
                  <a:lnTo>
                    <a:pt x="42672" y="80771"/>
                  </a:lnTo>
                  <a:lnTo>
                    <a:pt x="47243" y="79247"/>
                  </a:lnTo>
                  <a:close/>
                </a:path>
                <a:path w="80772" h="80772">
                  <a:moveTo>
                    <a:pt x="40640" y="41994"/>
                  </a:moveTo>
                  <a:lnTo>
                    <a:pt x="40386" y="41909"/>
                  </a:lnTo>
                  <a:lnTo>
                    <a:pt x="40538" y="42062"/>
                  </a:lnTo>
                  <a:lnTo>
                    <a:pt x="40843" y="42062"/>
                  </a:lnTo>
                  <a:lnTo>
                    <a:pt x="41656" y="41655"/>
                  </a:lnTo>
                  <a:lnTo>
                    <a:pt x="42672" y="41147"/>
                  </a:lnTo>
                  <a:lnTo>
                    <a:pt x="42672" y="40639"/>
                  </a:lnTo>
                  <a:lnTo>
                    <a:pt x="41910" y="41147"/>
                  </a:lnTo>
                  <a:lnTo>
                    <a:pt x="40640" y="41994"/>
                  </a:lnTo>
                  <a:close/>
                </a:path>
                <a:path w="80772" h="80772">
                  <a:moveTo>
                    <a:pt x="42672" y="40639"/>
                  </a:moveTo>
                  <a:lnTo>
                    <a:pt x="43434" y="40385"/>
                  </a:lnTo>
                  <a:lnTo>
                    <a:pt x="43624" y="40004"/>
                  </a:lnTo>
                  <a:lnTo>
                    <a:pt x="44196" y="39623"/>
                  </a:lnTo>
                  <a:lnTo>
                    <a:pt x="47243" y="1523"/>
                  </a:lnTo>
                  <a:lnTo>
                    <a:pt x="42672" y="0"/>
                  </a:lnTo>
                  <a:lnTo>
                    <a:pt x="43180" y="39115"/>
                  </a:lnTo>
                  <a:lnTo>
                    <a:pt x="43281" y="40233"/>
                  </a:lnTo>
                  <a:lnTo>
                    <a:pt x="42672" y="40639"/>
                  </a:lnTo>
                  <a:close/>
                </a:path>
                <a:path w="80772" h="80772">
                  <a:moveTo>
                    <a:pt x="43624" y="40004"/>
                  </a:moveTo>
                  <a:lnTo>
                    <a:pt x="43434" y="40385"/>
                  </a:lnTo>
                  <a:lnTo>
                    <a:pt x="43688" y="40131"/>
                  </a:lnTo>
                  <a:lnTo>
                    <a:pt x="44196" y="39623"/>
                  </a:lnTo>
                  <a:lnTo>
                    <a:pt x="43624" y="40004"/>
                  </a:lnTo>
                  <a:close/>
                </a:path>
                <a:path w="80772" h="80772">
                  <a:moveTo>
                    <a:pt x="42672" y="38099"/>
                  </a:moveTo>
                  <a:lnTo>
                    <a:pt x="41148" y="38099"/>
                  </a:lnTo>
                  <a:lnTo>
                    <a:pt x="41757" y="38404"/>
                  </a:lnTo>
                  <a:lnTo>
                    <a:pt x="42672" y="38861"/>
                  </a:lnTo>
                  <a:lnTo>
                    <a:pt x="42672" y="38099"/>
                  </a:lnTo>
                  <a:close/>
                </a:path>
                <a:path w="80772" h="80772">
                  <a:moveTo>
                    <a:pt x="41910" y="38861"/>
                  </a:moveTo>
                  <a:lnTo>
                    <a:pt x="41528" y="38481"/>
                  </a:lnTo>
                  <a:lnTo>
                    <a:pt x="41147" y="38608"/>
                  </a:lnTo>
                  <a:lnTo>
                    <a:pt x="41910" y="38861"/>
                  </a:lnTo>
                  <a:close/>
                </a:path>
                <a:path w="80772" h="80772">
                  <a:moveTo>
                    <a:pt x="44196" y="41147"/>
                  </a:moveTo>
                  <a:lnTo>
                    <a:pt x="43815" y="40385"/>
                  </a:lnTo>
                  <a:lnTo>
                    <a:pt x="43688" y="40639"/>
                  </a:lnTo>
                  <a:lnTo>
                    <a:pt x="44196" y="41147"/>
                  </a:lnTo>
                  <a:close/>
                </a:path>
                <a:path w="80772" h="80772">
                  <a:moveTo>
                    <a:pt x="39624" y="42671"/>
                  </a:moveTo>
                  <a:lnTo>
                    <a:pt x="39624" y="80771"/>
                  </a:lnTo>
                  <a:lnTo>
                    <a:pt x="42672" y="80771"/>
                  </a:lnTo>
                  <a:lnTo>
                    <a:pt x="39624" y="42671"/>
                  </a:lnTo>
                  <a:close/>
                </a:path>
                <a:path w="80772" h="80772">
                  <a:moveTo>
                    <a:pt x="73152" y="64007"/>
                  </a:moveTo>
                  <a:lnTo>
                    <a:pt x="74676" y="60959"/>
                  </a:lnTo>
                  <a:lnTo>
                    <a:pt x="76200" y="57911"/>
                  </a:lnTo>
                  <a:lnTo>
                    <a:pt x="77724" y="54863"/>
                  </a:lnTo>
                  <a:lnTo>
                    <a:pt x="79248" y="50291"/>
                  </a:lnTo>
                  <a:lnTo>
                    <a:pt x="79248" y="48767"/>
                  </a:lnTo>
                  <a:lnTo>
                    <a:pt x="80772" y="45719"/>
                  </a:lnTo>
                  <a:lnTo>
                    <a:pt x="80772" y="33527"/>
                  </a:lnTo>
                  <a:lnTo>
                    <a:pt x="79248" y="30479"/>
                  </a:lnTo>
                  <a:lnTo>
                    <a:pt x="77724" y="25907"/>
                  </a:lnTo>
                  <a:lnTo>
                    <a:pt x="76200" y="22859"/>
                  </a:lnTo>
                  <a:lnTo>
                    <a:pt x="74676" y="19811"/>
                  </a:lnTo>
                  <a:lnTo>
                    <a:pt x="73152" y="16763"/>
                  </a:lnTo>
                  <a:lnTo>
                    <a:pt x="70104" y="13715"/>
                  </a:lnTo>
                  <a:lnTo>
                    <a:pt x="70104" y="12191"/>
                  </a:lnTo>
                  <a:lnTo>
                    <a:pt x="67056" y="10667"/>
                  </a:lnTo>
                  <a:lnTo>
                    <a:pt x="64008" y="7619"/>
                  </a:lnTo>
                  <a:lnTo>
                    <a:pt x="62484" y="6095"/>
                  </a:lnTo>
                  <a:lnTo>
                    <a:pt x="57912" y="4571"/>
                  </a:lnTo>
                  <a:lnTo>
                    <a:pt x="54864" y="3047"/>
                  </a:lnTo>
                  <a:lnTo>
                    <a:pt x="50292" y="1523"/>
                  </a:lnTo>
                  <a:lnTo>
                    <a:pt x="47243" y="1523"/>
                  </a:lnTo>
                  <a:lnTo>
                    <a:pt x="44196" y="39623"/>
                  </a:lnTo>
                  <a:lnTo>
                    <a:pt x="43688" y="40131"/>
                  </a:lnTo>
                  <a:lnTo>
                    <a:pt x="43434" y="40385"/>
                  </a:lnTo>
                  <a:lnTo>
                    <a:pt x="42672" y="40639"/>
                  </a:lnTo>
                  <a:lnTo>
                    <a:pt x="42672" y="41147"/>
                  </a:lnTo>
                  <a:lnTo>
                    <a:pt x="43688" y="40639"/>
                  </a:lnTo>
                  <a:lnTo>
                    <a:pt x="43815" y="40385"/>
                  </a:lnTo>
                  <a:lnTo>
                    <a:pt x="44196" y="41147"/>
                  </a:lnTo>
                  <a:lnTo>
                    <a:pt x="43688" y="40639"/>
                  </a:lnTo>
                  <a:lnTo>
                    <a:pt x="42672" y="41147"/>
                  </a:lnTo>
                  <a:lnTo>
                    <a:pt x="41656" y="41655"/>
                  </a:lnTo>
                  <a:lnTo>
                    <a:pt x="40843" y="42062"/>
                  </a:lnTo>
                  <a:lnTo>
                    <a:pt x="40538" y="42062"/>
                  </a:lnTo>
                  <a:lnTo>
                    <a:pt x="40386" y="41909"/>
                  </a:lnTo>
                  <a:lnTo>
                    <a:pt x="39243" y="41528"/>
                  </a:lnTo>
                  <a:lnTo>
                    <a:pt x="39014" y="41452"/>
                  </a:lnTo>
                  <a:lnTo>
                    <a:pt x="38481" y="40385"/>
                  </a:lnTo>
                  <a:lnTo>
                    <a:pt x="38709" y="39928"/>
                  </a:lnTo>
                  <a:lnTo>
                    <a:pt x="39014" y="39319"/>
                  </a:lnTo>
                  <a:lnTo>
                    <a:pt x="38557" y="39471"/>
                  </a:lnTo>
                  <a:lnTo>
                    <a:pt x="38100" y="39623"/>
                  </a:lnTo>
                  <a:lnTo>
                    <a:pt x="38100" y="38099"/>
                  </a:lnTo>
                  <a:lnTo>
                    <a:pt x="38100" y="41147"/>
                  </a:lnTo>
                  <a:lnTo>
                    <a:pt x="39116" y="41655"/>
                  </a:lnTo>
                  <a:lnTo>
                    <a:pt x="39319" y="41757"/>
                  </a:lnTo>
                  <a:lnTo>
                    <a:pt x="40277" y="42236"/>
                  </a:lnTo>
                  <a:lnTo>
                    <a:pt x="41148" y="42671"/>
                  </a:lnTo>
                  <a:lnTo>
                    <a:pt x="41365" y="42236"/>
                  </a:lnTo>
                  <a:lnTo>
                    <a:pt x="41529" y="42290"/>
                  </a:lnTo>
                  <a:lnTo>
                    <a:pt x="42672" y="42671"/>
                  </a:lnTo>
                  <a:lnTo>
                    <a:pt x="47243" y="79247"/>
                  </a:lnTo>
                  <a:lnTo>
                    <a:pt x="50292" y="79247"/>
                  </a:lnTo>
                  <a:lnTo>
                    <a:pt x="54864" y="77723"/>
                  </a:lnTo>
                  <a:lnTo>
                    <a:pt x="57912" y="76199"/>
                  </a:lnTo>
                  <a:lnTo>
                    <a:pt x="60960" y="74675"/>
                  </a:lnTo>
                  <a:lnTo>
                    <a:pt x="64008" y="73151"/>
                  </a:lnTo>
                  <a:lnTo>
                    <a:pt x="67056" y="70103"/>
                  </a:lnTo>
                  <a:lnTo>
                    <a:pt x="70104" y="67055"/>
                  </a:lnTo>
                  <a:lnTo>
                    <a:pt x="73152" y="64007"/>
                  </a:lnTo>
                  <a:close/>
                </a:path>
                <a:path w="80772" h="80772">
                  <a:moveTo>
                    <a:pt x="1524" y="45719"/>
                  </a:moveTo>
                  <a:lnTo>
                    <a:pt x="1524" y="50291"/>
                  </a:lnTo>
                  <a:lnTo>
                    <a:pt x="3048" y="54863"/>
                  </a:lnTo>
                  <a:lnTo>
                    <a:pt x="4572" y="57911"/>
                  </a:lnTo>
                  <a:lnTo>
                    <a:pt x="6096" y="60959"/>
                  </a:lnTo>
                  <a:lnTo>
                    <a:pt x="7620" y="64007"/>
                  </a:lnTo>
                  <a:lnTo>
                    <a:pt x="10668" y="67055"/>
                  </a:lnTo>
                  <a:lnTo>
                    <a:pt x="13716" y="70103"/>
                  </a:lnTo>
                  <a:lnTo>
                    <a:pt x="16764" y="73151"/>
                  </a:lnTo>
                  <a:lnTo>
                    <a:pt x="19812" y="74675"/>
                  </a:lnTo>
                  <a:lnTo>
                    <a:pt x="22860" y="76199"/>
                  </a:lnTo>
                  <a:lnTo>
                    <a:pt x="24384" y="76199"/>
                  </a:lnTo>
                  <a:lnTo>
                    <a:pt x="27431" y="77723"/>
                  </a:lnTo>
                  <a:lnTo>
                    <a:pt x="30480" y="79247"/>
                  </a:lnTo>
                  <a:lnTo>
                    <a:pt x="35052" y="79247"/>
                  </a:lnTo>
                  <a:lnTo>
                    <a:pt x="39624" y="80771"/>
                  </a:lnTo>
                  <a:lnTo>
                    <a:pt x="38100" y="42671"/>
                  </a:lnTo>
                  <a:lnTo>
                    <a:pt x="35052" y="1523"/>
                  </a:lnTo>
                  <a:lnTo>
                    <a:pt x="30480" y="1523"/>
                  </a:lnTo>
                  <a:lnTo>
                    <a:pt x="27431" y="3047"/>
                  </a:lnTo>
                  <a:lnTo>
                    <a:pt x="25908" y="3047"/>
                  </a:lnTo>
                  <a:lnTo>
                    <a:pt x="22860" y="4571"/>
                  </a:lnTo>
                  <a:lnTo>
                    <a:pt x="19812" y="6095"/>
                  </a:lnTo>
                  <a:lnTo>
                    <a:pt x="16764" y="7619"/>
                  </a:lnTo>
                  <a:lnTo>
                    <a:pt x="13716" y="10667"/>
                  </a:lnTo>
                  <a:lnTo>
                    <a:pt x="10668" y="13715"/>
                  </a:lnTo>
                  <a:lnTo>
                    <a:pt x="9143" y="16763"/>
                  </a:lnTo>
                  <a:lnTo>
                    <a:pt x="7620" y="16763"/>
                  </a:lnTo>
                  <a:lnTo>
                    <a:pt x="6096" y="19811"/>
                  </a:lnTo>
                  <a:lnTo>
                    <a:pt x="4572" y="22859"/>
                  </a:lnTo>
                  <a:lnTo>
                    <a:pt x="3048" y="25907"/>
                  </a:lnTo>
                  <a:lnTo>
                    <a:pt x="1524" y="30479"/>
                  </a:lnTo>
                  <a:lnTo>
                    <a:pt x="1524" y="35051"/>
                  </a:lnTo>
                  <a:lnTo>
                    <a:pt x="0" y="38099"/>
                  </a:lnTo>
                  <a:lnTo>
                    <a:pt x="0" y="42671"/>
                  </a:lnTo>
                  <a:lnTo>
                    <a:pt x="1524" y="45719"/>
                  </a:lnTo>
                  <a:close/>
                </a:path>
              </a:pathLst>
            </a:custGeom>
            <a:solidFill>
              <a:srgbClr val="000000"/>
            </a:solidFill>
          </p:spPr>
          <p:txBody>
            <a:bodyPr wrap="square" lIns="0" tIns="0" rIns="0" bIns="0" rtlCol="0">
              <a:noAutofit/>
            </a:bodyPr>
            <a:lstStyle/>
            <a:p>
              <a:endParaRPr/>
            </a:p>
          </p:txBody>
        </p:sp>
        <p:sp>
          <p:nvSpPr>
            <p:cNvPr id="216" name="object 216"/>
            <p:cNvSpPr/>
            <p:nvPr/>
          </p:nvSpPr>
          <p:spPr>
            <a:xfrm>
              <a:off x="2130552" y="4908804"/>
              <a:ext cx="12192" cy="24384"/>
            </a:xfrm>
            <a:custGeom>
              <a:avLst/>
              <a:gdLst/>
              <a:ahLst/>
              <a:cxnLst/>
              <a:rect l="l" t="t" r="r" b="b"/>
              <a:pathLst>
                <a:path w="12192" h="24384">
                  <a:moveTo>
                    <a:pt x="12192" y="24384"/>
                  </a:moveTo>
                  <a:lnTo>
                    <a:pt x="12192" y="18287"/>
                  </a:lnTo>
                  <a:lnTo>
                    <a:pt x="9143" y="18287"/>
                  </a:lnTo>
                  <a:lnTo>
                    <a:pt x="6096" y="15239"/>
                  </a:lnTo>
                  <a:lnTo>
                    <a:pt x="6096" y="24384"/>
                  </a:lnTo>
                  <a:lnTo>
                    <a:pt x="12192" y="24384"/>
                  </a:lnTo>
                  <a:close/>
                </a:path>
                <a:path w="12192" h="24384">
                  <a:moveTo>
                    <a:pt x="0" y="12192"/>
                  </a:moveTo>
                  <a:lnTo>
                    <a:pt x="0" y="18287"/>
                  </a:lnTo>
                  <a:lnTo>
                    <a:pt x="6096" y="24384"/>
                  </a:lnTo>
                  <a:lnTo>
                    <a:pt x="6096" y="9143"/>
                  </a:lnTo>
                  <a:lnTo>
                    <a:pt x="9143" y="6095"/>
                  </a:lnTo>
                  <a:lnTo>
                    <a:pt x="15240" y="6095"/>
                  </a:lnTo>
                  <a:lnTo>
                    <a:pt x="18287" y="9143"/>
                  </a:lnTo>
                  <a:lnTo>
                    <a:pt x="18287" y="15239"/>
                  </a:lnTo>
                  <a:lnTo>
                    <a:pt x="15240" y="18287"/>
                  </a:lnTo>
                  <a:lnTo>
                    <a:pt x="12192" y="18287"/>
                  </a:lnTo>
                  <a:lnTo>
                    <a:pt x="12192" y="24384"/>
                  </a:lnTo>
                  <a:lnTo>
                    <a:pt x="18287" y="24384"/>
                  </a:lnTo>
                  <a:lnTo>
                    <a:pt x="24384" y="18287"/>
                  </a:lnTo>
                  <a:lnTo>
                    <a:pt x="24384" y="4572"/>
                  </a:lnTo>
                  <a:lnTo>
                    <a:pt x="18287" y="0"/>
                  </a:lnTo>
                  <a:lnTo>
                    <a:pt x="6096" y="0"/>
                  </a:lnTo>
                  <a:lnTo>
                    <a:pt x="0" y="4572"/>
                  </a:lnTo>
                  <a:lnTo>
                    <a:pt x="0" y="12192"/>
                  </a:lnTo>
                  <a:close/>
                </a:path>
              </a:pathLst>
            </a:custGeom>
            <a:solidFill>
              <a:srgbClr val="FEFFFE"/>
            </a:solidFill>
          </p:spPr>
          <p:txBody>
            <a:bodyPr wrap="square" lIns="0" tIns="0" rIns="0" bIns="0" rtlCol="0">
              <a:noAutofit/>
            </a:bodyPr>
            <a:lstStyle/>
            <a:p>
              <a:endParaRPr/>
            </a:p>
          </p:txBody>
        </p:sp>
        <p:sp>
          <p:nvSpPr>
            <p:cNvPr id="217" name="object 217"/>
            <p:cNvSpPr/>
            <p:nvPr/>
          </p:nvSpPr>
          <p:spPr>
            <a:xfrm>
              <a:off x="2110740" y="4890516"/>
              <a:ext cx="64008" cy="62484"/>
            </a:xfrm>
            <a:custGeom>
              <a:avLst/>
              <a:gdLst/>
              <a:ahLst/>
              <a:cxnLst/>
              <a:rect l="l" t="t" r="r" b="b"/>
              <a:pathLst>
                <a:path w="64008" h="62484">
                  <a:moveTo>
                    <a:pt x="7620" y="24383"/>
                  </a:moveTo>
                  <a:lnTo>
                    <a:pt x="9143" y="41148"/>
                  </a:lnTo>
                  <a:lnTo>
                    <a:pt x="7620" y="21336"/>
                  </a:lnTo>
                  <a:lnTo>
                    <a:pt x="7620" y="24383"/>
                  </a:lnTo>
                  <a:close/>
                </a:path>
                <a:path w="64008" h="62484">
                  <a:moveTo>
                    <a:pt x="39624" y="28956"/>
                  </a:moveTo>
                  <a:lnTo>
                    <a:pt x="39370" y="29717"/>
                  </a:lnTo>
                  <a:lnTo>
                    <a:pt x="38269" y="26415"/>
                  </a:lnTo>
                  <a:lnTo>
                    <a:pt x="39624" y="27431"/>
                  </a:lnTo>
                  <a:lnTo>
                    <a:pt x="39624" y="19812"/>
                  </a:lnTo>
                  <a:lnTo>
                    <a:pt x="38100" y="18287"/>
                  </a:lnTo>
                  <a:lnTo>
                    <a:pt x="35052" y="16763"/>
                  </a:lnTo>
                  <a:lnTo>
                    <a:pt x="30480" y="16763"/>
                  </a:lnTo>
                  <a:lnTo>
                    <a:pt x="28956" y="22860"/>
                  </a:lnTo>
                  <a:lnTo>
                    <a:pt x="30480" y="16763"/>
                  </a:lnTo>
                  <a:lnTo>
                    <a:pt x="28956" y="6095"/>
                  </a:lnTo>
                  <a:lnTo>
                    <a:pt x="30480" y="4572"/>
                  </a:lnTo>
                  <a:lnTo>
                    <a:pt x="33528" y="4572"/>
                  </a:lnTo>
                  <a:lnTo>
                    <a:pt x="35052" y="6095"/>
                  </a:lnTo>
                  <a:lnTo>
                    <a:pt x="41148" y="6095"/>
                  </a:lnTo>
                  <a:lnTo>
                    <a:pt x="42672" y="21336"/>
                  </a:lnTo>
                  <a:lnTo>
                    <a:pt x="44196" y="25907"/>
                  </a:lnTo>
                  <a:lnTo>
                    <a:pt x="45720" y="28956"/>
                  </a:lnTo>
                  <a:lnTo>
                    <a:pt x="44196" y="9143"/>
                  </a:lnTo>
                  <a:lnTo>
                    <a:pt x="41148" y="0"/>
                  </a:lnTo>
                  <a:lnTo>
                    <a:pt x="35052" y="0"/>
                  </a:lnTo>
                  <a:lnTo>
                    <a:pt x="33528" y="-1524"/>
                  </a:lnTo>
                  <a:lnTo>
                    <a:pt x="30480" y="-1524"/>
                  </a:lnTo>
                  <a:lnTo>
                    <a:pt x="28956" y="0"/>
                  </a:lnTo>
                  <a:lnTo>
                    <a:pt x="25908" y="6095"/>
                  </a:lnTo>
                  <a:lnTo>
                    <a:pt x="28956" y="16763"/>
                  </a:lnTo>
                  <a:lnTo>
                    <a:pt x="25908" y="18287"/>
                  </a:lnTo>
                  <a:lnTo>
                    <a:pt x="21336" y="22860"/>
                  </a:lnTo>
                  <a:lnTo>
                    <a:pt x="21031" y="37490"/>
                  </a:lnTo>
                  <a:lnTo>
                    <a:pt x="21336" y="38100"/>
                  </a:lnTo>
                  <a:lnTo>
                    <a:pt x="25908" y="41148"/>
                  </a:lnTo>
                  <a:lnTo>
                    <a:pt x="24384" y="39624"/>
                  </a:lnTo>
                  <a:lnTo>
                    <a:pt x="24384" y="19812"/>
                  </a:lnTo>
                  <a:lnTo>
                    <a:pt x="24384" y="28956"/>
                  </a:lnTo>
                  <a:lnTo>
                    <a:pt x="24637" y="29718"/>
                  </a:lnTo>
                  <a:lnTo>
                    <a:pt x="24384" y="30480"/>
                  </a:lnTo>
                  <a:lnTo>
                    <a:pt x="24384" y="32004"/>
                  </a:lnTo>
                  <a:lnTo>
                    <a:pt x="26600" y="35329"/>
                  </a:lnTo>
                  <a:lnTo>
                    <a:pt x="26822" y="35661"/>
                  </a:lnTo>
                  <a:lnTo>
                    <a:pt x="27432" y="36575"/>
                  </a:lnTo>
                  <a:lnTo>
                    <a:pt x="30480" y="42672"/>
                  </a:lnTo>
                  <a:lnTo>
                    <a:pt x="33528" y="54863"/>
                  </a:lnTo>
                  <a:lnTo>
                    <a:pt x="35052" y="60960"/>
                  </a:lnTo>
                  <a:lnTo>
                    <a:pt x="41148" y="59436"/>
                  </a:lnTo>
                  <a:lnTo>
                    <a:pt x="35052" y="54863"/>
                  </a:lnTo>
                  <a:lnTo>
                    <a:pt x="33528" y="42672"/>
                  </a:lnTo>
                  <a:lnTo>
                    <a:pt x="33528" y="38100"/>
                  </a:lnTo>
                  <a:lnTo>
                    <a:pt x="36853" y="35883"/>
                  </a:lnTo>
                  <a:lnTo>
                    <a:pt x="35052" y="36575"/>
                  </a:lnTo>
                  <a:lnTo>
                    <a:pt x="32142" y="37545"/>
                  </a:lnTo>
                  <a:lnTo>
                    <a:pt x="32004" y="37591"/>
                  </a:lnTo>
                  <a:lnTo>
                    <a:pt x="30480" y="38100"/>
                  </a:lnTo>
                  <a:lnTo>
                    <a:pt x="27154" y="35883"/>
                  </a:lnTo>
                  <a:lnTo>
                    <a:pt x="26996" y="35487"/>
                  </a:lnTo>
                  <a:lnTo>
                    <a:pt x="26416" y="34035"/>
                  </a:lnTo>
                  <a:lnTo>
                    <a:pt x="25907" y="32766"/>
                  </a:lnTo>
                  <a:lnTo>
                    <a:pt x="25908" y="33527"/>
                  </a:lnTo>
                  <a:lnTo>
                    <a:pt x="24688" y="29870"/>
                  </a:lnTo>
                  <a:lnTo>
                    <a:pt x="24661" y="29648"/>
                  </a:lnTo>
                  <a:lnTo>
                    <a:pt x="24384" y="27431"/>
                  </a:lnTo>
                  <a:lnTo>
                    <a:pt x="25908" y="25907"/>
                  </a:lnTo>
                  <a:lnTo>
                    <a:pt x="27432" y="24383"/>
                  </a:lnTo>
                  <a:lnTo>
                    <a:pt x="30480" y="22860"/>
                  </a:lnTo>
                  <a:lnTo>
                    <a:pt x="35052" y="22860"/>
                  </a:lnTo>
                  <a:lnTo>
                    <a:pt x="36576" y="24383"/>
                  </a:lnTo>
                  <a:lnTo>
                    <a:pt x="38100" y="25907"/>
                  </a:lnTo>
                  <a:lnTo>
                    <a:pt x="38100" y="33527"/>
                  </a:lnTo>
                  <a:lnTo>
                    <a:pt x="39624" y="32004"/>
                  </a:lnTo>
                  <a:lnTo>
                    <a:pt x="39624" y="28956"/>
                  </a:lnTo>
                  <a:close/>
                </a:path>
                <a:path w="64008" h="62484">
                  <a:moveTo>
                    <a:pt x="9143" y="41148"/>
                  </a:moveTo>
                  <a:lnTo>
                    <a:pt x="9143" y="51816"/>
                  </a:lnTo>
                  <a:lnTo>
                    <a:pt x="12192" y="54863"/>
                  </a:lnTo>
                  <a:lnTo>
                    <a:pt x="9143" y="41148"/>
                  </a:lnTo>
                  <a:close/>
                </a:path>
                <a:path w="64008" h="62484">
                  <a:moveTo>
                    <a:pt x="3048" y="19812"/>
                  </a:moveTo>
                  <a:lnTo>
                    <a:pt x="1524" y="21336"/>
                  </a:lnTo>
                  <a:lnTo>
                    <a:pt x="1524" y="25907"/>
                  </a:lnTo>
                  <a:lnTo>
                    <a:pt x="0" y="28956"/>
                  </a:lnTo>
                  <a:lnTo>
                    <a:pt x="0" y="32004"/>
                  </a:lnTo>
                  <a:lnTo>
                    <a:pt x="1524" y="33527"/>
                  </a:lnTo>
                  <a:lnTo>
                    <a:pt x="1524" y="38100"/>
                  </a:lnTo>
                  <a:lnTo>
                    <a:pt x="3048" y="41148"/>
                  </a:lnTo>
                  <a:lnTo>
                    <a:pt x="3048" y="42672"/>
                  </a:lnTo>
                  <a:lnTo>
                    <a:pt x="4572" y="45719"/>
                  </a:lnTo>
                  <a:lnTo>
                    <a:pt x="7620" y="48768"/>
                  </a:lnTo>
                  <a:lnTo>
                    <a:pt x="6096" y="32004"/>
                  </a:lnTo>
                  <a:lnTo>
                    <a:pt x="4572" y="15239"/>
                  </a:lnTo>
                  <a:lnTo>
                    <a:pt x="3048" y="16763"/>
                  </a:lnTo>
                  <a:lnTo>
                    <a:pt x="3048" y="19812"/>
                  </a:lnTo>
                  <a:close/>
                </a:path>
                <a:path w="64008" h="62484">
                  <a:moveTo>
                    <a:pt x="9143" y="51816"/>
                  </a:moveTo>
                  <a:lnTo>
                    <a:pt x="9143" y="41148"/>
                  </a:lnTo>
                  <a:lnTo>
                    <a:pt x="7620" y="36575"/>
                  </a:lnTo>
                  <a:lnTo>
                    <a:pt x="9143" y="41148"/>
                  </a:lnTo>
                  <a:lnTo>
                    <a:pt x="7620" y="24383"/>
                  </a:lnTo>
                  <a:lnTo>
                    <a:pt x="7620" y="21336"/>
                  </a:lnTo>
                  <a:lnTo>
                    <a:pt x="9143" y="41148"/>
                  </a:lnTo>
                  <a:lnTo>
                    <a:pt x="12192" y="54863"/>
                  </a:lnTo>
                  <a:lnTo>
                    <a:pt x="16764" y="56387"/>
                  </a:lnTo>
                  <a:lnTo>
                    <a:pt x="18287" y="57912"/>
                  </a:lnTo>
                  <a:lnTo>
                    <a:pt x="21336" y="59436"/>
                  </a:lnTo>
                  <a:lnTo>
                    <a:pt x="22860" y="59436"/>
                  </a:lnTo>
                  <a:lnTo>
                    <a:pt x="28956" y="60960"/>
                  </a:lnTo>
                  <a:lnTo>
                    <a:pt x="25908" y="54863"/>
                  </a:lnTo>
                  <a:lnTo>
                    <a:pt x="22860" y="53339"/>
                  </a:lnTo>
                  <a:lnTo>
                    <a:pt x="19812" y="51816"/>
                  </a:lnTo>
                  <a:lnTo>
                    <a:pt x="16764" y="50292"/>
                  </a:lnTo>
                  <a:lnTo>
                    <a:pt x="15240" y="12192"/>
                  </a:lnTo>
                  <a:lnTo>
                    <a:pt x="13716" y="47243"/>
                  </a:lnTo>
                  <a:lnTo>
                    <a:pt x="10668" y="44195"/>
                  </a:lnTo>
                  <a:lnTo>
                    <a:pt x="9143" y="18287"/>
                  </a:lnTo>
                  <a:lnTo>
                    <a:pt x="10668" y="7619"/>
                  </a:lnTo>
                  <a:lnTo>
                    <a:pt x="7620" y="10668"/>
                  </a:lnTo>
                  <a:lnTo>
                    <a:pt x="7620" y="38100"/>
                  </a:lnTo>
                  <a:lnTo>
                    <a:pt x="9143" y="51816"/>
                  </a:lnTo>
                  <a:close/>
                </a:path>
                <a:path w="64008" h="62484">
                  <a:moveTo>
                    <a:pt x="9143" y="51816"/>
                  </a:moveTo>
                  <a:lnTo>
                    <a:pt x="7620" y="38100"/>
                  </a:lnTo>
                  <a:lnTo>
                    <a:pt x="7620" y="33527"/>
                  </a:lnTo>
                  <a:lnTo>
                    <a:pt x="6096" y="28956"/>
                  </a:lnTo>
                  <a:lnTo>
                    <a:pt x="7620" y="10668"/>
                  </a:lnTo>
                  <a:lnTo>
                    <a:pt x="4572" y="15239"/>
                  </a:lnTo>
                  <a:lnTo>
                    <a:pt x="6096" y="32004"/>
                  </a:lnTo>
                  <a:lnTo>
                    <a:pt x="7620" y="48768"/>
                  </a:lnTo>
                  <a:lnTo>
                    <a:pt x="9143" y="51816"/>
                  </a:lnTo>
                  <a:close/>
                </a:path>
                <a:path w="64008" h="62484">
                  <a:moveTo>
                    <a:pt x="6096" y="28956"/>
                  </a:moveTo>
                  <a:lnTo>
                    <a:pt x="7620" y="33527"/>
                  </a:lnTo>
                  <a:lnTo>
                    <a:pt x="7620" y="10668"/>
                  </a:lnTo>
                  <a:lnTo>
                    <a:pt x="6096" y="28956"/>
                  </a:lnTo>
                  <a:close/>
                </a:path>
                <a:path w="64008" h="62484">
                  <a:moveTo>
                    <a:pt x="28956" y="0"/>
                  </a:moveTo>
                  <a:lnTo>
                    <a:pt x="22860" y="0"/>
                  </a:lnTo>
                  <a:lnTo>
                    <a:pt x="22860" y="6095"/>
                  </a:lnTo>
                  <a:lnTo>
                    <a:pt x="21336" y="7619"/>
                  </a:lnTo>
                  <a:lnTo>
                    <a:pt x="18287" y="9143"/>
                  </a:lnTo>
                  <a:lnTo>
                    <a:pt x="18287" y="32004"/>
                  </a:lnTo>
                  <a:lnTo>
                    <a:pt x="19812" y="36575"/>
                  </a:lnTo>
                  <a:lnTo>
                    <a:pt x="22860" y="53339"/>
                  </a:lnTo>
                  <a:lnTo>
                    <a:pt x="25908" y="54863"/>
                  </a:lnTo>
                  <a:lnTo>
                    <a:pt x="28956" y="60960"/>
                  </a:lnTo>
                  <a:lnTo>
                    <a:pt x="33528" y="60960"/>
                  </a:lnTo>
                  <a:lnTo>
                    <a:pt x="30480" y="54863"/>
                  </a:lnTo>
                  <a:lnTo>
                    <a:pt x="28956" y="42672"/>
                  </a:lnTo>
                  <a:lnTo>
                    <a:pt x="28956" y="54863"/>
                  </a:lnTo>
                  <a:lnTo>
                    <a:pt x="25908" y="41148"/>
                  </a:lnTo>
                  <a:lnTo>
                    <a:pt x="21336" y="38100"/>
                  </a:lnTo>
                  <a:lnTo>
                    <a:pt x="21031" y="37490"/>
                  </a:lnTo>
                  <a:lnTo>
                    <a:pt x="19812" y="33527"/>
                  </a:lnTo>
                  <a:lnTo>
                    <a:pt x="19812" y="24383"/>
                  </a:lnTo>
                  <a:lnTo>
                    <a:pt x="25908" y="18287"/>
                  </a:lnTo>
                  <a:lnTo>
                    <a:pt x="28956" y="16763"/>
                  </a:lnTo>
                  <a:lnTo>
                    <a:pt x="25908" y="6095"/>
                  </a:lnTo>
                  <a:lnTo>
                    <a:pt x="28956" y="0"/>
                  </a:lnTo>
                  <a:close/>
                </a:path>
                <a:path w="64008" h="62484">
                  <a:moveTo>
                    <a:pt x="22860" y="53339"/>
                  </a:moveTo>
                  <a:lnTo>
                    <a:pt x="19812" y="36575"/>
                  </a:lnTo>
                  <a:lnTo>
                    <a:pt x="18287" y="32004"/>
                  </a:lnTo>
                  <a:lnTo>
                    <a:pt x="18287" y="9143"/>
                  </a:lnTo>
                  <a:lnTo>
                    <a:pt x="21336" y="7619"/>
                  </a:lnTo>
                  <a:lnTo>
                    <a:pt x="22860" y="6095"/>
                  </a:lnTo>
                  <a:lnTo>
                    <a:pt x="22860" y="0"/>
                  </a:lnTo>
                  <a:lnTo>
                    <a:pt x="21336" y="1524"/>
                  </a:lnTo>
                  <a:lnTo>
                    <a:pt x="18287" y="1524"/>
                  </a:lnTo>
                  <a:lnTo>
                    <a:pt x="16764" y="3048"/>
                  </a:lnTo>
                  <a:lnTo>
                    <a:pt x="12192" y="6095"/>
                  </a:lnTo>
                  <a:lnTo>
                    <a:pt x="10668" y="7619"/>
                  </a:lnTo>
                  <a:lnTo>
                    <a:pt x="9143" y="18287"/>
                  </a:lnTo>
                  <a:lnTo>
                    <a:pt x="10668" y="44195"/>
                  </a:lnTo>
                  <a:lnTo>
                    <a:pt x="13716" y="47243"/>
                  </a:lnTo>
                  <a:lnTo>
                    <a:pt x="15240" y="12192"/>
                  </a:lnTo>
                  <a:lnTo>
                    <a:pt x="12192" y="15239"/>
                  </a:lnTo>
                  <a:lnTo>
                    <a:pt x="15240" y="12192"/>
                  </a:lnTo>
                  <a:lnTo>
                    <a:pt x="16764" y="50292"/>
                  </a:lnTo>
                  <a:lnTo>
                    <a:pt x="19812" y="51816"/>
                  </a:lnTo>
                  <a:lnTo>
                    <a:pt x="22860" y="53339"/>
                  </a:lnTo>
                  <a:close/>
                </a:path>
                <a:path w="64008" h="62484">
                  <a:moveTo>
                    <a:pt x="19812" y="33527"/>
                  </a:moveTo>
                  <a:lnTo>
                    <a:pt x="21031" y="37490"/>
                  </a:lnTo>
                  <a:lnTo>
                    <a:pt x="21336" y="22860"/>
                  </a:lnTo>
                  <a:lnTo>
                    <a:pt x="25908" y="18287"/>
                  </a:lnTo>
                  <a:lnTo>
                    <a:pt x="19812" y="24383"/>
                  </a:lnTo>
                  <a:lnTo>
                    <a:pt x="19812" y="33527"/>
                  </a:lnTo>
                  <a:close/>
                </a:path>
                <a:path w="64008" h="62484">
                  <a:moveTo>
                    <a:pt x="25738" y="26415"/>
                  </a:moveTo>
                  <a:lnTo>
                    <a:pt x="24384" y="27431"/>
                  </a:lnTo>
                  <a:lnTo>
                    <a:pt x="24661" y="29648"/>
                  </a:lnTo>
                  <a:lnTo>
                    <a:pt x="24722" y="29802"/>
                  </a:lnTo>
                  <a:lnTo>
                    <a:pt x="25908" y="27431"/>
                  </a:lnTo>
                  <a:lnTo>
                    <a:pt x="25908" y="25907"/>
                  </a:lnTo>
                  <a:lnTo>
                    <a:pt x="24384" y="27431"/>
                  </a:lnTo>
                  <a:lnTo>
                    <a:pt x="25738" y="26415"/>
                  </a:lnTo>
                  <a:close/>
                </a:path>
                <a:path w="64008" h="62484">
                  <a:moveTo>
                    <a:pt x="24722" y="29802"/>
                  </a:moveTo>
                  <a:lnTo>
                    <a:pt x="24661" y="29648"/>
                  </a:lnTo>
                  <a:lnTo>
                    <a:pt x="24688" y="29870"/>
                  </a:lnTo>
                  <a:lnTo>
                    <a:pt x="25908" y="33527"/>
                  </a:lnTo>
                  <a:lnTo>
                    <a:pt x="25908" y="27431"/>
                  </a:lnTo>
                  <a:lnTo>
                    <a:pt x="24722" y="29802"/>
                  </a:lnTo>
                  <a:close/>
                </a:path>
                <a:path w="64008" h="62484">
                  <a:moveTo>
                    <a:pt x="26600" y="35329"/>
                  </a:moveTo>
                  <a:lnTo>
                    <a:pt x="24384" y="32004"/>
                  </a:lnTo>
                  <a:lnTo>
                    <a:pt x="25908" y="35051"/>
                  </a:lnTo>
                  <a:lnTo>
                    <a:pt x="26822" y="35661"/>
                  </a:lnTo>
                  <a:lnTo>
                    <a:pt x="26600" y="35329"/>
                  </a:lnTo>
                  <a:close/>
                </a:path>
                <a:path w="64008" h="62484">
                  <a:moveTo>
                    <a:pt x="38100" y="27431"/>
                  </a:moveTo>
                  <a:lnTo>
                    <a:pt x="38100" y="25907"/>
                  </a:lnTo>
                  <a:lnTo>
                    <a:pt x="36957" y="25145"/>
                  </a:lnTo>
                  <a:lnTo>
                    <a:pt x="33528" y="22860"/>
                  </a:lnTo>
                  <a:lnTo>
                    <a:pt x="30480" y="22860"/>
                  </a:lnTo>
                  <a:lnTo>
                    <a:pt x="27051" y="25145"/>
                  </a:lnTo>
                  <a:lnTo>
                    <a:pt x="25908" y="25907"/>
                  </a:lnTo>
                  <a:lnTo>
                    <a:pt x="25908" y="27431"/>
                  </a:lnTo>
                  <a:lnTo>
                    <a:pt x="26822" y="25603"/>
                  </a:lnTo>
                  <a:lnTo>
                    <a:pt x="26996" y="25472"/>
                  </a:lnTo>
                  <a:lnTo>
                    <a:pt x="32004" y="23469"/>
                  </a:lnTo>
                  <a:lnTo>
                    <a:pt x="37011" y="25472"/>
                  </a:lnTo>
                  <a:lnTo>
                    <a:pt x="37185" y="25603"/>
                  </a:lnTo>
                  <a:lnTo>
                    <a:pt x="38100" y="27431"/>
                  </a:lnTo>
                  <a:close/>
                </a:path>
                <a:path w="64008" h="62484">
                  <a:moveTo>
                    <a:pt x="27432" y="24383"/>
                  </a:moveTo>
                  <a:lnTo>
                    <a:pt x="25908" y="25907"/>
                  </a:lnTo>
                  <a:lnTo>
                    <a:pt x="27051" y="25145"/>
                  </a:lnTo>
                  <a:lnTo>
                    <a:pt x="30480" y="22860"/>
                  </a:lnTo>
                  <a:lnTo>
                    <a:pt x="27432" y="24383"/>
                  </a:lnTo>
                  <a:close/>
                </a:path>
                <a:path w="64008" h="62484">
                  <a:moveTo>
                    <a:pt x="36957" y="25145"/>
                  </a:moveTo>
                  <a:lnTo>
                    <a:pt x="38100" y="25907"/>
                  </a:lnTo>
                  <a:lnTo>
                    <a:pt x="36576" y="24383"/>
                  </a:lnTo>
                  <a:lnTo>
                    <a:pt x="35052" y="22860"/>
                  </a:lnTo>
                  <a:lnTo>
                    <a:pt x="33528" y="22860"/>
                  </a:lnTo>
                  <a:lnTo>
                    <a:pt x="36957" y="25145"/>
                  </a:lnTo>
                  <a:close/>
                </a:path>
                <a:path w="64008" h="62484">
                  <a:moveTo>
                    <a:pt x="37592" y="34035"/>
                  </a:moveTo>
                  <a:lnTo>
                    <a:pt x="35560" y="36067"/>
                  </a:lnTo>
                  <a:lnTo>
                    <a:pt x="37011" y="35487"/>
                  </a:lnTo>
                  <a:lnTo>
                    <a:pt x="37407" y="35329"/>
                  </a:lnTo>
                  <a:lnTo>
                    <a:pt x="39624" y="32004"/>
                  </a:lnTo>
                  <a:lnTo>
                    <a:pt x="38100" y="33527"/>
                  </a:lnTo>
                  <a:lnTo>
                    <a:pt x="38099" y="32766"/>
                  </a:lnTo>
                  <a:lnTo>
                    <a:pt x="37592" y="34035"/>
                  </a:lnTo>
                  <a:close/>
                </a:path>
                <a:path w="64008" h="62484">
                  <a:moveTo>
                    <a:pt x="42672" y="36575"/>
                  </a:moveTo>
                  <a:lnTo>
                    <a:pt x="42672" y="53339"/>
                  </a:lnTo>
                  <a:lnTo>
                    <a:pt x="42672" y="38100"/>
                  </a:lnTo>
                  <a:lnTo>
                    <a:pt x="45720" y="32004"/>
                  </a:lnTo>
                  <a:lnTo>
                    <a:pt x="44196" y="33527"/>
                  </a:lnTo>
                  <a:lnTo>
                    <a:pt x="42672" y="22860"/>
                  </a:lnTo>
                  <a:lnTo>
                    <a:pt x="39624" y="19812"/>
                  </a:lnTo>
                  <a:lnTo>
                    <a:pt x="39624" y="27431"/>
                  </a:lnTo>
                  <a:lnTo>
                    <a:pt x="38269" y="26415"/>
                  </a:lnTo>
                  <a:lnTo>
                    <a:pt x="39285" y="29802"/>
                  </a:lnTo>
                  <a:lnTo>
                    <a:pt x="39624" y="28956"/>
                  </a:lnTo>
                  <a:lnTo>
                    <a:pt x="39624" y="32004"/>
                  </a:lnTo>
                  <a:lnTo>
                    <a:pt x="42672" y="36575"/>
                  </a:lnTo>
                  <a:close/>
                </a:path>
                <a:path w="64008" h="62484">
                  <a:moveTo>
                    <a:pt x="44196" y="9143"/>
                  </a:moveTo>
                  <a:lnTo>
                    <a:pt x="45720" y="28956"/>
                  </a:lnTo>
                  <a:lnTo>
                    <a:pt x="47243" y="10668"/>
                  </a:lnTo>
                  <a:lnTo>
                    <a:pt x="45720" y="1524"/>
                  </a:lnTo>
                  <a:lnTo>
                    <a:pt x="42672" y="1524"/>
                  </a:lnTo>
                  <a:lnTo>
                    <a:pt x="41148" y="0"/>
                  </a:lnTo>
                  <a:lnTo>
                    <a:pt x="44196" y="9143"/>
                  </a:lnTo>
                  <a:close/>
                </a:path>
                <a:path w="64008" h="62484">
                  <a:moveTo>
                    <a:pt x="59436" y="15239"/>
                  </a:moveTo>
                  <a:lnTo>
                    <a:pt x="56387" y="10668"/>
                  </a:lnTo>
                  <a:lnTo>
                    <a:pt x="56387" y="25907"/>
                  </a:lnTo>
                  <a:lnTo>
                    <a:pt x="57912" y="32004"/>
                  </a:lnTo>
                  <a:lnTo>
                    <a:pt x="56387" y="33527"/>
                  </a:lnTo>
                  <a:lnTo>
                    <a:pt x="56387" y="21336"/>
                  </a:lnTo>
                  <a:lnTo>
                    <a:pt x="54864" y="19812"/>
                  </a:lnTo>
                  <a:lnTo>
                    <a:pt x="53340" y="16763"/>
                  </a:lnTo>
                  <a:lnTo>
                    <a:pt x="50292" y="13716"/>
                  </a:lnTo>
                  <a:lnTo>
                    <a:pt x="48768" y="48768"/>
                  </a:lnTo>
                  <a:lnTo>
                    <a:pt x="47243" y="56387"/>
                  </a:lnTo>
                  <a:lnTo>
                    <a:pt x="51816" y="54863"/>
                  </a:lnTo>
                  <a:lnTo>
                    <a:pt x="50292" y="47243"/>
                  </a:lnTo>
                  <a:lnTo>
                    <a:pt x="51816" y="44195"/>
                  </a:lnTo>
                  <a:lnTo>
                    <a:pt x="54864" y="41148"/>
                  </a:lnTo>
                  <a:lnTo>
                    <a:pt x="56387" y="38100"/>
                  </a:lnTo>
                  <a:lnTo>
                    <a:pt x="56387" y="36575"/>
                  </a:lnTo>
                  <a:lnTo>
                    <a:pt x="59436" y="45719"/>
                  </a:lnTo>
                  <a:lnTo>
                    <a:pt x="57912" y="28956"/>
                  </a:lnTo>
                  <a:lnTo>
                    <a:pt x="56387" y="24383"/>
                  </a:lnTo>
                  <a:lnTo>
                    <a:pt x="57912" y="28956"/>
                  </a:lnTo>
                  <a:lnTo>
                    <a:pt x="59436" y="15239"/>
                  </a:lnTo>
                  <a:close/>
                </a:path>
                <a:path w="64008" h="62484">
                  <a:moveTo>
                    <a:pt x="56387" y="33527"/>
                  </a:moveTo>
                  <a:lnTo>
                    <a:pt x="57912" y="32004"/>
                  </a:lnTo>
                  <a:lnTo>
                    <a:pt x="56387" y="25907"/>
                  </a:lnTo>
                  <a:lnTo>
                    <a:pt x="56387" y="21336"/>
                  </a:lnTo>
                  <a:lnTo>
                    <a:pt x="56387" y="33527"/>
                  </a:lnTo>
                  <a:close/>
                </a:path>
                <a:path w="64008" h="62484">
                  <a:moveTo>
                    <a:pt x="57912" y="28956"/>
                  </a:moveTo>
                  <a:lnTo>
                    <a:pt x="59436" y="45719"/>
                  </a:lnTo>
                  <a:lnTo>
                    <a:pt x="60960" y="42672"/>
                  </a:lnTo>
                  <a:lnTo>
                    <a:pt x="60960" y="41148"/>
                  </a:lnTo>
                  <a:lnTo>
                    <a:pt x="62484" y="38100"/>
                  </a:lnTo>
                  <a:lnTo>
                    <a:pt x="62484" y="33527"/>
                  </a:lnTo>
                  <a:lnTo>
                    <a:pt x="64008" y="32004"/>
                  </a:lnTo>
                  <a:lnTo>
                    <a:pt x="64008" y="28956"/>
                  </a:lnTo>
                  <a:lnTo>
                    <a:pt x="62484" y="25907"/>
                  </a:lnTo>
                  <a:lnTo>
                    <a:pt x="62484" y="21336"/>
                  </a:lnTo>
                  <a:lnTo>
                    <a:pt x="60960" y="19812"/>
                  </a:lnTo>
                  <a:lnTo>
                    <a:pt x="60960" y="16763"/>
                  </a:lnTo>
                  <a:lnTo>
                    <a:pt x="59436" y="15239"/>
                  </a:lnTo>
                  <a:lnTo>
                    <a:pt x="57912" y="28956"/>
                  </a:lnTo>
                  <a:close/>
                </a:path>
                <a:path w="64008" h="62484">
                  <a:moveTo>
                    <a:pt x="50292" y="47243"/>
                  </a:moveTo>
                  <a:lnTo>
                    <a:pt x="51816" y="54863"/>
                  </a:lnTo>
                  <a:lnTo>
                    <a:pt x="54864" y="51816"/>
                  </a:lnTo>
                  <a:lnTo>
                    <a:pt x="56387" y="48768"/>
                  </a:lnTo>
                  <a:lnTo>
                    <a:pt x="59436" y="45719"/>
                  </a:lnTo>
                  <a:lnTo>
                    <a:pt x="56387" y="36575"/>
                  </a:lnTo>
                  <a:lnTo>
                    <a:pt x="56387" y="38100"/>
                  </a:lnTo>
                  <a:lnTo>
                    <a:pt x="54864" y="41148"/>
                  </a:lnTo>
                  <a:lnTo>
                    <a:pt x="51816" y="44195"/>
                  </a:lnTo>
                  <a:lnTo>
                    <a:pt x="50292" y="47243"/>
                  </a:lnTo>
                  <a:close/>
                </a:path>
                <a:path w="64008" h="62484">
                  <a:moveTo>
                    <a:pt x="42672" y="53339"/>
                  </a:moveTo>
                  <a:lnTo>
                    <a:pt x="42672" y="36575"/>
                  </a:lnTo>
                  <a:lnTo>
                    <a:pt x="39624" y="32004"/>
                  </a:lnTo>
                  <a:lnTo>
                    <a:pt x="37407" y="35329"/>
                  </a:lnTo>
                  <a:lnTo>
                    <a:pt x="37011" y="35487"/>
                  </a:lnTo>
                  <a:lnTo>
                    <a:pt x="35560" y="36067"/>
                  </a:lnTo>
                  <a:lnTo>
                    <a:pt x="34290" y="36575"/>
                  </a:lnTo>
                  <a:lnTo>
                    <a:pt x="32004" y="37490"/>
                  </a:lnTo>
                  <a:lnTo>
                    <a:pt x="31865" y="37545"/>
                  </a:lnTo>
                  <a:lnTo>
                    <a:pt x="28956" y="36575"/>
                  </a:lnTo>
                  <a:lnTo>
                    <a:pt x="29718" y="36575"/>
                  </a:lnTo>
                  <a:lnTo>
                    <a:pt x="28448" y="36067"/>
                  </a:lnTo>
                  <a:lnTo>
                    <a:pt x="26416" y="34035"/>
                  </a:lnTo>
                  <a:lnTo>
                    <a:pt x="26996" y="35487"/>
                  </a:lnTo>
                  <a:lnTo>
                    <a:pt x="27154" y="35883"/>
                  </a:lnTo>
                  <a:lnTo>
                    <a:pt x="30480" y="38100"/>
                  </a:lnTo>
                  <a:lnTo>
                    <a:pt x="32004" y="37591"/>
                  </a:lnTo>
                  <a:lnTo>
                    <a:pt x="32142" y="37545"/>
                  </a:lnTo>
                  <a:lnTo>
                    <a:pt x="35052" y="36575"/>
                  </a:lnTo>
                  <a:lnTo>
                    <a:pt x="36853" y="35883"/>
                  </a:lnTo>
                  <a:lnTo>
                    <a:pt x="37185" y="35661"/>
                  </a:lnTo>
                  <a:lnTo>
                    <a:pt x="38100" y="35051"/>
                  </a:lnTo>
                  <a:lnTo>
                    <a:pt x="38608" y="40639"/>
                  </a:lnTo>
                  <a:lnTo>
                    <a:pt x="41148" y="39624"/>
                  </a:lnTo>
                  <a:lnTo>
                    <a:pt x="39624" y="53339"/>
                  </a:lnTo>
                  <a:lnTo>
                    <a:pt x="38100" y="54863"/>
                  </a:lnTo>
                  <a:lnTo>
                    <a:pt x="35052" y="42672"/>
                  </a:lnTo>
                  <a:lnTo>
                    <a:pt x="38608" y="40639"/>
                  </a:lnTo>
                  <a:lnTo>
                    <a:pt x="36576" y="36575"/>
                  </a:lnTo>
                  <a:lnTo>
                    <a:pt x="37185" y="35661"/>
                  </a:lnTo>
                  <a:lnTo>
                    <a:pt x="36853" y="35883"/>
                  </a:lnTo>
                  <a:lnTo>
                    <a:pt x="33528" y="38100"/>
                  </a:lnTo>
                  <a:lnTo>
                    <a:pt x="33528" y="42672"/>
                  </a:lnTo>
                  <a:lnTo>
                    <a:pt x="35052" y="54863"/>
                  </a:lnTo>
                  <a:lnTo>
                    <a:pt x="41148" y="59436"/>
                  </a:lnTo>
                  <a:lnTo>
                    <a:pt x="42672" y="59436"/>
                  </a:lnTo>
                  <a:lnTo>
                    <a:pt x="45720" y="57912"/>
                  </a:lnTo>
                  <a:lnTo>
                    <a:pt x="47243" y="56387"/>
                  </a:lnTo>
                  <a:lnTo>
                    <a:pt x="48768" y="48768"/>
                  </a:lnTo>
                  <a:lnTo>
                    <a:pt x="45720" y="50292"/>
                  </a:lnTo>
                  <a:lnTo>
                    <a:pt x="48768" y="48768"/>
                  </a:lnTo>
                  <a:lnTo>
                    <a:pt x="50292" y="13716"/>
                  </a:lnTo>
                  <a:lnTo>
                    <a:pt x="53340" y="16763"/>
                  </a:lnTo>
                  <a:lnTo>
                    <a:pt x="54864" y="19812"/>
                  </a:lnTo>
                  <a:lnTo>
                    <a:pt x="56387" y="21336"/>
                  </a:lnTo>
                  <a:lnTo>
                    <a:pt x="56387" y="10668"/>
                  </a:lnTo>
                  <a:lnTo>
                    <a:pt x="54864" y="9143"/>
                  </a:lnTo>
                  <a:lnTo>
                    <a:pt x="51816" y="6095"/>
                  </a:lnTo>
                  <a:lnTo>
                    <a:pt x="47243" y="3048"/>
                  </a:lnTo>
                  <a:lnTo>
                    <a:pt x="45720" y="1524"/>
                  </a:lnTo>
                  <a:lnTo>
                    <a:pt x="47243" y="10668"/>
                  </a:lnTo>
                  <a:lnTo>
                    <a:pt x="45720" y="28956"/>
                  </a:lnTo>
                  <a:lnTo>
                    <a:pt x="44196" y="25907"/>
                  </a:lnTo>
                  <a:lnTo>
                    <a:pt x="42672" y="21336"/>
                  </a:lnTo>
                  <a:lnTo>
                    <a:pt x="41148" y="6095"/>
                  </a:lnTo>
                  <a:lnTo>
                    <a:pt x="35052" y="6095"/>
                  </a:lnTo>
                  <a:lnTo>
                    <a:pt x="33528" y="4572"/>
                  </a:lnTo>
                  <a:lnTo>
                    <a:pt x="30480" y="4572"/>
                  </a:lnTo>
                  <a:lnTo>
                    <a:pt x="28956" y="6095"/>
                  </a:lnTo>
                  <a:lnTo>
                    <a:pt x="30480" y="16763"/>
                  </a:lnTo>
                  <a:lnTo>
                    <a:pt x="35052" y="16763"/>
                  </a:lnTo>
                  <a:lnTo>
                    <a:pt x="38100" y="18287"/>
                  </a:lnTo>
                  <a:lnTo>
                    <a:pt x="39624" y="19812"/>
                  </a:lnTo>
                  <a:lnTo>
                    <a:pt x="42672" y="22860"/>
                  </a:lnTo>
                  <a:lnTo>
                    <a:pt x="44196" y="33527"/>
                  </a:lnTo>
                  <a:lnTo>
                    <a:pt x="45720" y="32004"/>
                  </a:lnTo>
                  <a:lnTo>
                    <a:pt x="42672" y="38100"/>
                  </a:lnTo>
                  <a:lnTo>
                    <a:pt x="42672" y="53339"/>
                  </a:lnTo>
                  <a:close/>
                </a:path>
                <a:path w="64008" h="62484">
                  <a:moveTo>
                    <a:pt x="25908" y="41148"/>
                  </a:moveTo>
                  <a:lnTo>
                    <a:pt x="28956" y="54863"/>
                  </a:lnTo>
                  <a:lnTo>
                    <a:pt x="28956" y="42672"/>
                  </a:lnTo>
                  <a:lnTo>
                    <a:pt x="30480" y="54863"/>
                  </a:lnTo>
                  <a:lnTo>
                    <a:pt x="33528" y="60960"/>
                  </a:lnTo>
                  <a:lnTo>
                    <a:pt x="35052" y="60960"/>
                  </a:lnTo>
                  <a:lnTo>
                    <a:pt x="33528" y="54863"/>
                  </a:lnTo>
                  <a:lnTo>
                    <a:pt x="30480" y="42672"/>
                  </a:lnTo>
                  <a:lnTo>
                    <a:pt x="27432" y="36575"/>
                  </a:lnTo>
                  <a:lnTo>
                    <a:pt x="26822" y="35661"/>
                  </a:lnTo>
                  <a:lnTo>
                    <a:pt x="25908" y="35051"/>
                  </a:lnTo>
                  <a:lnTo>
                    <a:pt x="24384" y="32004"/>
                  </a:lnTo>
                  <a:lnTo>
                    <a:pt x="24384" y="30480"/>
                  </a:lnTo>
                  <a:lnTo>
                    <a:pt x="24637" y="29718"/>
                  </a:lnTo>
                  <a:lnTo>
                    <a:pt x="24384" y="28956"/>
                  </a:lnTo>
                  <a:lnTo>
                    <a:pt x="24384" y="19812"/>
                  </a:lnTo>
                  <a:lnTo>
                    <a:pt x="24384" y="39624"/>
                  </a:lnTo>
                  <a:lnTo>
                    <a:pt x="25908" y="41148"/>
                  </a:lnTo>
                  <a:close/>
                </a:path>
                <a:path w="64008" h="62484">
                  <a:moveTo>
                    <a:pt x="38100" y="41148"/>
                  </a:moveTo>
                  <a:lnTo>
                    <a:pt x="39624" y="53339"/>
                  </a:lnTo>
                  <a:lnTo>
                    <a:pt x="41148" y="39624"/>
                  </a:lnTo>
                  <a:lnTo>
                    <a:pt x="38608" y="40639"/>
                  </a:lnTo>
                  <a:lnTo>
                    <a:pt x="35052" y="42672"/>
                  </a:lnTo>
                  <a:lnTo>
                    <a:pt x="38100" y="54863"/>
                  </a:lnTo>
                  <a:lnTo>
                    <a:pt x="39624" y="53339"/>
                  </a:lnTo>
                  <a:lnTo>
                    <a:pt x="38100" y="41148"/>
                  </a:lnTo>
                  <a:close/>
                </a:path>
                <a:path w="64008" h="62484">
                  <a:moveTo>
                    <a:pt x="37185" y="35661"/>
                  </a:moveTo>
                  <a:lnTo>
                    <a:pt x="36576" y="36575"/>
                  </a:lnTo>
                  <a:lnTo>
                    <a:pt x="38608" y="40639"/>
                  </a:lnTo>
                  <a:lnTo>
                    <a:pt x="38100" y="35051"/>
                  </a:lnTo>
                  <a:lnTo>
                    <a:pt x="37185" y="35661"/>
                  </a:lnTo>
                  <a:close/>
                </a:path>
                <a:path w="64008" h="62484">
                  <a:moveTo>
                    <a:pt x="29718" y="36575"/>
                  </a:moveTo>
                  <a:lnTo>
                    <a:pt x="28956" y="36575"/>
                  </a:lnTo>
                  <a:lnTo>
                    <a:pt x="31865" y="37545"/>
                  </a:lnTo>
                  <a:lnTo>
                    <a:pt x="32004" y="37490"/>
                  </a:lnTo>
                  <a:lnTo>
                    <a:pt x="34290" y="36575"/>
                  </a:lnTo>
                  <a:lnTo>
                    <a:pt x="29718" y="36575"/>
                  </a:lnTo>
                  <a:close/>
                </a:path>
              </a:pathLst>
            </a:custGeom>
            <a:solidFill>
              <a:srgbClr val="000000"/>
            </a:solidFill>
          </p:spPr>
          <p:txBody>
            <a:bodyPr wrap="square" lIns="0" tIns="0" rIns="0" bIns="0" rtlCol="0">
              <a:noAutofit/>
            </a:bodyPr>
            <a:lstStyle/>
            <a:p>
              <a:endParaRPr/>
            </a:p>
          </p:txBody>
        </p:sp>
        <p:sp>
          <p:nvSpPr>
            <p:cNvPr id="218" name="object 218"/>
            <p:cNvSpPr/>
            <p:nvPr/>
          </p:nvSpPr>
          <p:spPr>
            <a:xfrm>
              <a:off x="2668524" y="4898135"/>
              <a:ext cx="594360" cy="213360"/>
            </a:xfrm>
            <a:custGeom>
              <a:avLst/>
              <a:gdLst/>
              <a:ahLst/>
              <a:cxnLst/>
              <a:rect l="l" t="t" r="r" b="b"/>
              <a:pathLst>
                <a:path w="594360" h="213360">
                  <a:moveTo>
                    <a:pt x="10668" y="0"/>
                  </a:moveTo>
                  <a:lnTo>
                    <a:pt x="0" y="36576"/>
                  </a:lnTo>
                  <a:lnTo>
                    <a:pt x="67056" y="54864"/>
                  </a:lnTo>
                  <a:lnTo>
                    <a:pt x="99059" y="64008"/>
                  </a:lnTo>
                  <a:lnTo>
                    <a:pt x="131063" y="73152"/>
                  </a:lnTo>
                  <a:lnTo>
                    <a:pt x="161544" y="82296"/>
                  </a:lnTo>
                  <a:lnTo>
                    <a:pt x="190500" y="91440"/>
                  </a:lnTo>
                  <a:lnTo>
                    <a:pt x="216407" y="102108"/>
                  </a:lnTo>
                  <a:lnTo>
                    <a:pt x="242315" y="111252"/>
                  </a:lnTo>
                  <a:lnTo>
                    <a:pt x="252983" y="115824"/>
                  </a:lnTo>
                  <a:lnTo>
                    <a:pt x="263651" y="121920"/>
                  </a:lnTo>
                  <a:lnTo>
                    <a:pt x="274319" y="128016"/>
                  </a:lnTo>
                  <a:lnTo>
                    <a:pt x="283463" y="134112"/>
                  </a:lnTo>
                  <a:lnTo>
                    <a:pt x="301751" y="146304"/>
                  </a:lnTo>
                  <a:lnTo>
                    <a:pt x="318515" y="158496"/>
                  </a:lnTo>
                  <a:lnTo>
                    <a:pt x="335280" y="170688"/>
                  </a:lnTo>
                  <a:lnTo>
                    <a:pt x="353568" y="182880"/>
                  </a:lnTo>
                  <a:lnTo>
                    <a:pt x="364236" y="188976"/>
                  </a:lnTo>
                  <a:lnTo>
                    <a:pt x="374903" y="193548"/>
                  </a:lnTo>
                  <a:lnTo>
                    <a:pt x="385571" y="198120"/>
                  </a:lnTo>
                  <a:lnTo>
                    <a:pt x="397763" y="202692"/>
                  </a:lnTo>
                  <a:lnTo>
                    <a:pt x="420624" y="207264"/>
                  </a:lnTo>
                  <a:lnTo>
                    <a:pt x="445007" y="211836"/>
                  </a:lnTo>
                  <a:lnTo>
                    <a:pt x="469392" y="213360"/>
                  </a:lnTo>
                  <a:lnTo>
                    <a:pt x="519683" y="213360"/>
                  </a:lnTo>
                  <a:lnTo>
                    <a:pt x="544068" y="211836"/>
                  </a:lnTo>
                  <a:lnTo>
                    <a:pt x="594360" y="207264"/>
                  </a:lnTo>
                  <a:lnTo>
                    <a:pt x="589788" y="169164"/>
                  </a:lnTo>
                  <a:lnTo>
                    <a:pt x="541019" y="173736"/>
                  </a:lnTo>
                  <a:lnTo>
                    <a:pt x="518159" y="175260"/>
                  </a:lnTo>
                  <a:lnTo>
                    <a:pt x="472439" y="175260"/>
                  </a:lnTo>
                  <a:lnTo>
                    <a:pt x="449580" y="173736"/>
                  </a:lnTo>
                  <a:lnTo>
                    <a:pt x="429768" y="170688"/>
                  </a:lnTo>
                  <a:lnTo>
                    <a:pt x="408431" y="166116"/>
                  </a:lnTo>
                  <a:lnTo>
                    <a:pt x="399288" y="163068"/>
                  </a:lnTo>
                  <a:lnTo>
                    <a:pt x="391668" y="160020"/>
                  </a:lnTo>
                  <a:lnTo>
                    <a:pt x="382524" y="155448"/>
                  </a:lnTo>
                  <a:lnTo>
                    <a:pt x="374903" y="150876"/>
                  </a:lnTo>
                  <a:lnTo>
                    <a:pt x="358139" y="140208"/>
                  </a:lnTo>
                  <a:lnTo>
                    <a:pt x="341375" y="128016"/>
                  </a:lnTo>
                  <a:lnTo>
                    <a:pt x="323088" y="114300"/>
                  </a:lnTo>
                  <a:lnTo>
                    <a:pt x="303275" y="100584"/>
                  </a:lnTo>
                  <a:lnTo>
                    <a:pt x="292607" y="94488"/>
                  </a:lnTo>
                  <a:lnTo>
                    <a:pt x="280415" y="88392"/>
                  </a:lnTo>
                  <a:lnTo>
                    <a:pt x="269748" y="82296"/>
                  </a:lnTo>
                  <a:lnTo>
                    <a:pt x="256031" y="76200"/>
                  </a:lnTo>
                  <a:lnTo>
                    <a:pt x="230124" y="65532"/>
                  </a:lnTo>
                  <a:lnTo>
                    <a:pt x="201168" y="54864"/>
                  </a:lnTo>
                  <a:lnTo>
                    <a:pt x="172212" y="45720"/>
                  </a:lnTo>
                  <a:lnTo>
                    <a:pt x="141731" y="36576"/>
                  </a:lnTo>
                  <a:lnTo>
                    <a:pt x="109727" y="27432"/>
                  </a:lnTo>
                  <a:lnTo>
                    <a:pt x="76200" y="18288"/>
                  </a:lnTo>
                  <a:lnTo>
                    <a:pt x="10668" y="0"/>
                  </a:lnTo>
                  <a:close/>
                </a:path>
              </a:pathLst>
            </a:custGeom>
            <a:solidFill>
              <a:srgbClr val="FF0000"/>
            </a:solidFill>
          </p:spPr>
          <p:txBody>
            <a:bodyPr wrap="square" lIns="0" tIns="0" rIns="0" bIns="0" rtlCol="0">
              <a:noAutofit/>
            </a:bodyPr>
            <a:lstStyle/>
            <a:p>
              <a:endParaRPr/>
            </a:p>
          </p:txBody>
        </p:sp>
        <p:sp>
          <p:nvSpPr>
            <p:cNvPr id="219" name="object 219"/>
            <p:cNvSpPr/>
            <p:nvPr/>
          </p:nvSpPr>
          <p:spPr>
            <a:xfrm>
              <a:off x="3261360" y="5058156"/>
              <a:ext cx="42672" cy="42672"/>
            </a:xfrm>
            <a:custGeom>
              <a:avLst/>
              <a:gdLst/>
              <a:ahLst/>
              <a:cxnLst/>
              <a:rect l="l" t="t" r="r" b="b"/>
              <a:pathLst>
                <a:path w="42672" h="42672">
                  <a:moveTo>
                    <a:pt x="0" y="21336"/>
                  </a:moveTo>
                  <a:lnTo>
                    <a:pt x="662" y="26869"/>
                  </a:lnTo>
                  <a:lnTo>
                    <a:pt x="8015" y="38266"/>
                  </a:lnTo>
                  <a:lnTo>
                    <a:pt x="21336" y="42672"/>
                  </a:lnTo>
                  <a:lnTo>
                    <a:pt x="26356" y="42009"/>
                  </a:lnTo>
                  <a:lnTo>
                    <a:pt x="37797" y="34656"/>
                  </a:lnTo>
                  <a:lnTo>
                    <a:pt x="42672" y="21336"/>
                  </a:lnTo>
                  <a:lnTo>
                    <a:pt x="41913" y="15802"/>
                  </a:lnTo>
                  <a:lnTo>
                    <a:pt x="34010"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220" name="object 220"/>
            <p:cNvSpPr/>
            <p:nvPr/>
          </p:nvSpPr>
          <p:spPr>
            <a:xfrm>
              <a:off x="3241548" y="5039868"/>
              <a:ext cx="47243" cy="79248"/>
            </a:xfrm>
            <a:custGeom>
              <a:avLst/>
              <a:gdLst/>
              <a:ahLst/>
              <a:cxnLst/>
              <a:rect l="l" t="t" r="r" b="b"/>
              <a:pathLst>
                <a:path w="47243" h="79248">
                  <a:moveTo>
                    <a:pt x="42672" y="79248"/>
                  </a:moveTo>
                  <a:lnTo>
                    <a:pt x="47243" y="79248"/>
                  </a:lnTo>
                  <a:lnTo>
                    <a:pt x="43053" y="41528"/>
                  </a:lnTo>
                  <a:lnTo>
                    <a:pt x="42672" y="41148"/>
                  </a:lnTo>
                  <a:lnTo>
                    <a:pt x="41910" y="41147"/>
                  </a:lnTo>
                  <a:lnTo>
                    <a:pt x="42672" y="39624"/>
                  </a:lnTo>
                  <a:lnTo>
                    <a:pt x="41148" y="41147"/>
                  </a:lnTo>
                  <a:lnTo>
                    <a:pt x="40386" y="41909"/>
                  </a:lnTo>
                  <a:lnTo>
                    <a:pt x="40386" y="42290"/>
                  </a:lnTo>
                  <a:lnTo>
                    <a:pt x="40538" y="42367"/>
                  </a:lnTo>
                  <a:lnTo>
                    <a:pt x="40640" y="42163"/>
                  </a:lnTo>
                  <a:lnTo>
                    <a:pt x="40843" y="42062"/>
                  </a:lnTo>
                  <a:lnTo>
                    <a:pt x="41656" y="41655"/>
                  </a:lnTo>
                  <a:lnTo>
                    <a:pt x="41910" y="41528"/>
                  </a:lnTo>
                  <a:lnTo>
                    <a:pt x="42672" y="41147"/>
                  </a:lnTo>
                  <a:lnTo>
                    <a:pt x="42672" y="79248"/>
                  </a:lnTo>
                  <a:close/>
                </a:path>
                <a:path w="47243" h="79248">
                  <a:moveTo>
                    <a:pt x="40767" y="42290"/>
                  </a:moveTo>
                  <a:lnTo>
                    <a:pt x="40843" y="42062"/>
                  </a:lnTo>
                  <a:lnTo>
                    <a:pt x="40640" y="42163"/>
                  </a:lnTo>
                  <a:lnTo>
                    <a:pt x="40538" y="42367"/>
                  </a:lnTo>
                  <a:lnTo>
                    <a:pt x="41148" y="42672"/>
                  </a:lnTo>
                  <a:lnTo>
                    <a:pt x="40767" y="42290"/>
                  </a:lnTo>
                  <a:close/>
                </a:path>
                <a:path w="47243" h="79248">
                  <a:moveTo>
                    <a:pt x="43760" y="39406"/>
                  </a:moveTo>
                  <a:lnTo>
                    <a:pt x="43586" y="39319"/>
                  </a:lnTo>
                  <a:lnTo>
                    <a:pt x="43815" y="40004"/>
                  </a:lnTo>
                  <a:lnTo>
                    <a:pt x="44196" y="39624"/>
                  </a:lnTo>
                  <a:lnTo>
                    <a:pt x="43760" y="39406"/>
                  </a:lnTo>
                  <a:close/>
                </a:path>
                <a:path w="47243" h="79248">
                  <a:moveTo>
                    <a:pt x="44196" y="38100"/>
                  </a:moveTo>
                  <a:lnTo>
                    <a:pt x="43586" y="39014"/>
                  </a:lnTo>
                  <a:lnTo>
                    <a:pt x="43815" y="39242"/>
                  </a:lnTo>
                  <a:lnTo>
                    <a:pt x="44196" y="39624"/>
                  </a:lnTo>
                  <a:lnTo>
                    <a:pt x="44196" y="38100"/>
                  </a:lnTo>
                  <a:close/>
                </a:path>
                <a:path w="47243" h="79248">
                  <a:moveTo>
                    <a:pt x="77724" y="24384"/>
                  </a:moveTo>
                  <a:lnTo>
                    <a:pt x="76200" y="21336"/>
                  </a:lnTo>
                  <a:lnTo>
                    <a:pt x="74675" y="18287"/>
                  </a:lnTo>
                  <a:lnTo>
                    <a:pt x="73151" y="15240"/>
                  </a:lnTo>
                  <a:lnTo>
                    <a:pt x="70103" y="12192"/>
                  </a:lnTo>
                  <a:lnTo>
                    <a:pt x="68579" y="10668"/>
                  </a:lnTo>
                  <a:lnTo>
                    <a:pt x="64007" y="7620"/>
                  </a:lnTo>
                  <a:lnTo>
                    <a:pt x="64007" y="6096"/>
                  </a:lnTo>
                  <a:lnTo>
                    <a:pt x="60960" y="6096"/>
                  </a:lnTo>
                  <a:lnTo>
                    <a:pt x="57912" y="3048"/>
                  </a:lnTo>
                  <a:lnTo>
                    <a:pt x="54863" y="1524"/>
                  </a:lnTo>
                  <a:lnTo>
                    <a:pt x="50291" y="1524"/>
                  </a:lnTo>
                  <a:lnTo>
                    <a:pt x="47243" y="0"/>
                  </a:lnTo>
                  <a:lnTo>
                    <a:pt x="42672" y="0"/>
                  </a:lnTo>
                  <a:lnTo>
                    <a:pt x="40538" y="36880"/>
                  </a:lnTo>
                  <a:lnTo>
                    <a:pt x="41148" y="36575"/>
                  </a:lnTo>
                  <a:lnTo>
                    <a:pt x="41528" y="36957"/>
                  </a:lnTo>
                  <a:lnTo>
                    <a:pt x="41147" y="37084"/>
                  </a:lnTo>
                  <a:lnTo>
                    <a:pt x="40640" y="37253"/>
                  </a:lnTo>
                  <a:lnTo>
                    <a:pt x="40386" y="37337"/>
                  </a:lnTo>
                  <a:lnTo>
                    <a:pt x="39243" y="37718"/>
                  </a:lnTo>
                  <a:lnTo>
                    <a:pt x="39014" y="37795"/>
                  </a:lnTo>
                  <a:lnTo>
                    <a:pt x="38100" y="38100"/>
                  </a:lnTo>
                  <a:lnTo>
                    <a:pt x="38481" y="38861"/>
                  </a:lnTo>
                  <a:lnTo>
                    <a:pt x="38608" y="39115"/>
                  </a:lnTo>
                  <a:lnTo>
                    <a:pt x="38862" y="38099"/>
                  </a:lnTo>
                  <a:lnTo>
                    <a:pt x="42672" y="38099"/>
                  </a:lnTo>
                  <a:lnTo>
                    <a:pt x="41910" y="37337"/>
                  </a:lnTo>
                  <a:lnTo>
                    <a:pt x="42672" y="36575"/>
                  </a:lnTo>
                  <a:lnTo>
                    <a:pt x="43053" y="37718"/>
                  </a:lnTo>
                  <a:lnTo>
                    <a:pt x="44196" y="38100"/>
                  </a:lnTo>
                  <a:lnTo>
                    <a:pt x="44196" y="39624"/>
                  </a:lnTo>
                  <a:lnTo>
                    <a:pt x="43815" y="40004"/>
                  </a:lnTo>
                  <a:lnTo>
                    <a:pt x="43586" y="39319"/>
                  </a:lnTo>
                  <a:lnTo>
                    <a:pt x="43586" y="39014"/>
                  </a:lnTo>
                  <a:lnTo>
                    <a:pt x="44196" y="38100"/>
                  </a:lnTo>
                  <a:lnTo>
                    <a:pt x="43434" y="38861"/>
                  </a:lnTo>
                  <a:lnTo>
                    <a:pt x="43434" y="39242"/>
                  </a:lnTo>
                  <a:lnTo>
                    <a:pt x="42672" y="38607"/>
                  </a:lnTo>
                  <a:lnTo>
                    <a:pt x="42672" y="38862"/>
                  </a:lnTo>
                  <a:lnTo>
                    <a:pt x="42976" y="39928"/>
                  </a:lnTo>
                  <a:lnTo>
                    <a:pt x="42672" y="40385"/>
                  </a:lnTo>
                  <a:lnTo>
                    <a:pt x="42164" y="41147"/>
                  </a:lnTo>
                  <a:lnTo>
                    <a:pt x="42672" y="41148"/>
                  </a:lnTo>
                  <a:lnTo>
                    <a:pt x="43434" y="40385"/>
                  </a:lnTo>
                  <a:lnTo>
                    <a:pt x="44196" y="41148"/>
                  </a:lnTo>
                  <a:lnTo>
                    <a:pt x="47243" y="79248"/>
                  </a:lnTo>
                  <a:lnTo>
                    <a:pt x="50291" y="77724"/>
                  </a:lnTo>
                  <a:lnTo>
                    <a:pt x="54863" y="77724"/>
                  </a:lnTo>
                  <a:lnTo>
                    <a:pt x="57912" y="76200"/>
                  </a:lnTo>
                  <a:lnTo>
                    <a:pt x="62484" y="73152"/>
                  </a:lnTo>
                  <a:lnTo>
                    <a:pt x="64007" y="71628"/>
                  </a:lnTo>
                  <a:lnTo>
                    <a:pt x="68579" y="68580"/>
                  </a:lnTo>
                  <a:lnTo>
                    <a:pt x="70103" y="67056"/>
                  </a:lnTo>
                  <a:lnTo>
                    <a:pt x="73151" y="64008"/>
                  </a:lnTo>
                  <a:lnTo>
                    <a:pt x="74675" y="60960"/>
                  </a:lnTo>
                  <a:lnTo>
                    <a:pt x="77724" y="56387"/>
                  </a:lnTo>
                  <a:lnTo>
                    <a:pt x="79248" y="53340"/>
                  </a:lnTo>
                  <a:lnTo>
                    <a:pt x="79248" y="48768"/>
                  </a:lnTo>
                  <a:lnTo>
                    <a:pt x="80772" y="48768"/>
                  </a:lnTo>
                  <a:lnTo>
                    <a:pt x="80772" y="32004"/>
                  </a:lnTo>
                  <a:lnTo>
                    <a:pt x="79248" y="28956"/>
                  </a:lnTo>
                  <a:lnTo>
                    <a:pt x="79248" y="25908"/>
                  </a:lnTo>
                  <a:lnTo>
                    <a:pt x="77724" y="24384"/>
                  </a:lnTo>
                  <a:close/>
                </a:path>
                <a:path w="47243" h="79248">
                  <a:moveTo>
                    <a:pt x="43053" y="41528"/>
                  </a:moveTo>
                  <a:lnTo>
                    <a:pt x="47243" y="79248"/>
                  </a:lnTo>
                  <a:lnTo>
                    <a:pt x="44196" y="41148"/>
                  </a:lnTo>
                  <a:lnTo>
                    <a:pt x="43434" y="40385"/>
                  </a:lnTo>
                  <a:lnTo>
                    <a:pt x="42672" y="41148"/>
                  </a:lnTo>
                  <a:lnTo>
                    <a:pt x="43053" y="41528"/>
                  </a:lnTo>
                  <a:close/>
                </a:path>
                <a:path w="47243" h="79248">
                  <a:moveTo>
                    <a:pt x="41910" y="41528"/>
                  </a:moveTo>
                  <a:lnTo>
                    <a:pt x="41583" y="42018"/>
                  </a:lnTo>
                  <a:lnTo>
                    <a:pt x="41529" y="42290"/>
                  </a:lnTo>
                  <a:lnTo>
                    <a:pt x="42672" y="79248"/>
                  </a:lnTo>
                  <a:lnTo>
                    <a:pt x="42672" y="42672"/>
                  </a:lnTo>
                  <a:lnTo>
                    <a:pt x="41910" y="41909"/>
                  </a:lnTo>
                  <a:lnTo>
                    <a:pt x="41910" y="41528"/>
                  </a:lnTo>
                  <a:close/>
                </a:path>
                <a:path w="47243" h="79248">
                  <a:moveTo>
                    <a:pt x="42672" y="38099"/>
                  </a:moveTo>
                  <a:lnTo>
                    <a:pt x="41910" y="38099"/>
                  </a:lnTo>
                  <a:lnTo>
                    <a:pt x="42672" y="38607"/>
                  </a:lnTo>
                  <a:lnTo>
                    <a:pt x="43434" y="39242"/>
                  </a:lnTo>
                  <a:lnTo>
                    <a:pt x="43780" y="39346"/>
                  </a:lnTo>
                  <a:lnTo>
                    <a:pt x="44196" y="39624"/>
                  </a:lnTo>
                  <a:lnTo>
                    <a:pt x="43815" y="39242"/>
                  </a:lnTo>
                  <a:lnTo>
                    <a:pt x="43586" y="39014"/>
                  </a:lnTo>
                  <a:lnTo>
                    <a:pt x="43434" y="38861"/>
                  </a:lnTo>
                  <a:lnTo>
                    <a:pt x="44196" y="38100"/>
                  </a:lnTo>
                  <a:lnTo>
                    <a:pt x="43053" y="37718"/>
                  </a:lnTo>
                  <a:lnTo>
                    <a:pt x="42672" y="37591"/>
                  </a:lnTo>
                  <a:lnTo>
                    <a:pt x="42672" y="38100"/>
                  </a:lnTo>
                  <a:close/>
                </a:path>
                <a:path w="47243" h="79248">
                  <a:moveTo>
                    <a:pt x="41910" y="41909"/>
                  </a:moveTo>
                  <a:lnTo>
                    <a:pt x="42672" y="42672"/>
                  </a:lnTo>
                  <a:lnTo>
                    <a:pt x="42672" y="41147"/>
                  </a:lnTo>
                  <a:lnTo>
                    <a:pt x="41910" y="41528"/>
                  </a:lnTo>
                  <a:lnTo>
                    <a:pt x="41910" y="41909"/>
                  </a:lnTo>
                  <a:close/>
                </a:path>
                <a:path w="47243" h="79248">
                  <a:moveTo>
                    <a:pt x="42672" y="39624"/>
                  </a:moveTo>
                  <a:lnTo>
                    <a:pt x="42672" y="40385"/>
                  </a:lnTo>
                  <a:lnTo>
                    <a:pt x="42976" y="39928"/>
                  </a:lnTo>
                  <a:lnTo>
                    <a:pt x="42672" y="38862"/>
                  </a:lnTo>
                  <a:lnTo>
                    <a:pt x="41148" y="38100"/>
                  </a:lnTo>
                  <a:lnTo>
                    <a:pt x="42672" y="39624"/>
                  </a:lnTo>
                  <a:close/>
                </a:path>
                <a:path w="47243" h="79248">
                  <a:moveTo>
                    <a:pt x="42672" y="37591"/>
                  </a:moveTo>
                  <a:lnTo>
                    <a:pt x="43053" y="37718"/>
                  </a:lnTo>
                  <a:lnTo>
                    <a:pt x="42672" y="36575"/>
                  </a:lnTo>
                  <a:lnTo>
                    <a:pt x="41910" y="37337"/>
                  </a:lnTo>
                  <a:lnTo>
                    <a:pt x="42672" y="38099"/>
                  </a:lnTo>
                  <a:lnTo>
                    <a:pt x="42672" y="37591"/>
                  </a:lnTo>
                  <a:close/>
                </a:path>
                <a:path w="47243" h="79248">
                  <a:moveTo>
                    <a:pt x="39116" y="41147"/>
                  </a:moveTo>
                  <a:lnTo>
                    <a:pt x="39243" y="41528"/>
                  </a:lnTo>
                  <a:lnTo>
                    <a:pt x="39014" y="41452"/>
                  </a:lnTo>
                  <a:lnTo>
                    <a:pt x="38862" y="41147"/>
                  </a:lnTo>
                  <a:lnTo>
                    <a:pt x="38608" y="40131"/>
                  </a:lnTo>
                  <a:lnTo>
                    <a:pt x="38481" y="40385"/>
                  </a:lnTo>
                  <a:lnTo>
                    <a:pt x="38100" y="41148"/>
                  </a:lnTo>
                  <a:lnTo>
                    <a:pt x="39116" y="41655"/>
                  </a:lnTo>
                  <a:lnTo>
                    <a:pt x="39319" y="41757"/>
                  </a:lnTo>
                  <a:lnTo>
                    <a:pt x="40132" y="42163"/>
                  </a:lnTo>
                  <a:lnTo>
                    <a:pt x="39624" y="42672"/>
                  </a:lnTo>
                  <a:lnTo>
                    <a:pt x="39624" y="79248"/>
                  </a:lnTo>
                  <a:lnTo>
                    <a:pt x="42672" y="79248"/>
                  </a:lnTo>
                  <a:lnTo>
                    <a:pt x="41529" y="42290"/>
                  </a:lnTo>
                  <a:lnTo>
                    <a:pt x="41583" y="42018"/>
                  </a:lnTo>
                  <a:lnTo>
                    <a:pt x="41425" y="42256"/>
                  </a:lnTo>
                  <a:lnTo>
                    <a:pt x="41452" y="42062"/>
                  </a:lnTo>
                  <a:lnTo>
                    <a:pt x="41656" y="41655"/>
                  </a:lnTo>
                  <a:lnTo>
                    <a:pt x="40843" y="42062"/>
                  </a:lnTo>
                  <a:lnTo>
                    <a:pt x="41148" y="42163"/>
                  </a:lnTo>
                  <a:lnTo>
                    <a:pt x="40843" y="42062"/>
                  </a:lnTo>
                  <a:lnTo>
                    <a:pt x="40767" y="42290"/>
                  </a:lnTo>
                  <a:lnTo>
                    <a:pt x="41148" y="42672"/>
                  </a:lnTo>
                  <a:lnTo>
                    <a:pt x="40538" y="42367"/>
                  </a:lnTo>
                  <a:lnTo>
                    <a:pt x="40386" y="42290"/>
                  </a:lnTo>
                  <a:lnTo>
                    <a:pt x="40386" y="41909"/>
                  </a:lnTo>
                  <a:lnTo>
                    <a:pt x="41148" y="41147"/>
                  </a:lnTo>
                  <a:lnTo>
                    <a:pt x="39624" y="41147"/>
                  </a:lnTo>
                  <a:lnTo>
                    <a:pt x="38861" y="40386"/>
                  </a:lnTo>
                  <a:lnTo>
                    <a:pt x="39116" y="41147"/>
                  </a:lnTo>
                  <a:close/>
                </a:path>
                <a:path w="47243" h="79248">
                  <a:moveTo>
                    <a:pt x="1524" y="28956"/>
                  </a:moveTo>
                  <a:lnTo>
                    <a:pt x="1524" y="33528"/>
                  </a:lnTo>
                  <a:lnTo>
                    <a:pt x="0" y="38100"/>
                  </a:lnTo>
                  <a:lnTo>
                    <a:pt x="0" y="41148"/>
                  </a:lnTo>
                  <a:lnTo>
                    <a:pt x="1524" y="45720"/>
                  </a:lnTo>
                  <a:lnTo>
                    <a:pt x="1524" y="48768"/>
                  </a:lnTo>
                  <a:lnTo>
                    <a:pt x="3047" y="53340"/>
                  </a:lnTo>
                  <a:lnTo>
                    <a:pt x="4571" y="56387"/>
                  </a:lnTo>
                  <a:lnTo>
                    <a:pt x="6095" y="59436"/>
                  </a:lnTo>
                  <a:lnTo>
                    <a:pt x="7619" y="60960"/>
                  </a:lnTo>
                  <a:lnTo>
                    <a:pt x="9143" y="64008"/>
                  </a:lnTo>
                  <a:lnTo>
                    <a:pt x="10667" y="67056"/>
                  </a:lnTo>
                  <a:lnTo>
                    <a:pt x="13715" y="68580"/>
                  </a:lnTo>
                  <a:lnTo>
                    <a:pt x="16763" y="71628"/>
                  </a:lnTo>
                  <a:lnTo>
                    <a:pt x="19812" y="73152"/>
                  </a:lnTo>
                  <a:lnTo>
                    <a:pt x="22860" y="76200"/>
                  </a:lnTo>
                  <a:lnTo>
                    <a:pt x="24384" y="76200"/>
                  </a:lnTo>
                  <a:lnTo>
                    <a:pt x="27431" y="77724"/>
                  </a:lnTo>
                  <a:lnTo>
                    <a:pt x="30479" y="77724"/>
                  </a:lnTo>
                  <a:lnTo>
                    <a:pt x="32003" y="79248"/>
                  </a:lnTo>
                  <a:lnTo>
                    <a:pt x="39624" y="79248"/>
                  </a:lnTo>
                  <a:lnTo>
                    <a:pt x="39624" y="42672"/>
                  </a:lnTo>
                  <a:lnTo>
                    <a:pt x="40132" y="42163"/>
                  </a:lnTo>
                  <a:lnTo>
                    <a:pt x="39319" y="41757"/>
                  </a:lnTo>
                  <a:lnTo>
                    <a:pt x="39116" y="41655"/>
                  </a:lnTo>
                  <a:lnTo>
                    <a:pt x="38100" y="41148"/>
                  </a:lnTo>
                  <a:lnTo>
                    <a:pt x="38481" y="40385"/>
                  </a:lnTo>
                  <a:lnTo>
                    <a:pt x="38608" y="40131"/>
                  </a:lnTo>
                  <a:lnTo>
                    <a:pt x="38862" y="41147"/>
                  </a:lnTo>
                  <a:lnTo>
                    <a:pt x="39014" y="41452"/>
                  </a:lnTo>
                  <a:lnTo>
                    <a:pt x="39243" y="41528"/>
                  </a:lnTo>
                  <a:lnTo>
                    <a:pt x="39116" y="41147"/>
                  </a:lnTo>
                  <a:lnTo>
                    <a:pt x="38861" y="40386"/>
                  </a:lnTo>
                  <a:lnTo>
                    <a:pt x="38709" y="39928"/>
                  </a:lnTo>
                  <a:lnTo>
                    <a:pt x="38608" y="39623"/>
                  </a:lnTo>
                  <a:lnTo>
                    <a:pt x="38481" y="40004"/>
                  </a:lnTo>
                  <a:lnTo>
                    <a:pt x="38404" y="40233"/>
                  </a:lnTo>
                  <a:lnTo>
                    <a:pt x="38100" y="39624"/>
                  </a:lnTo>
                  <a:lnTo>
                    <a:pt x="38404" y="39014"/>
                  </a:lnTo>
                  <a:lnTo>
                    <a:pt x="38481" y="39242"/>
                  </a:lnTo>
                  <a:lnTo>
                    <a:pt x="38608" y="39623"/>
                  </a:lnTo>
                  <a:lnTo>
                    <a:pt x="38709" y="39319"/>
                  </a:lnTo>
                  <a:lnTo>
                    <a:pt x="38861" y="38862"/>
                  </a:lnTo>
                  <a:lnTo>
                    <a:pt x="39624" y="38099"/>
                  </a:lnTo>
                  <a:lnTo>
                    <a:pt x="38862" y="38099"/>
                  </a:lnTo>
                  <a:lnTo>
                    <a:pt x="38608" y="39115"/>
                  </a:lnTo>
                  <a:lnTo>
                    <a:pt x="38481" y="38861"/>
                  </a:lnTo>
                  <a:lnTo>
                    <a:pt x="38100" y="38100"/>
                  </a:lnTo>
                  <a:lnTo>
                    <a:pt x="39116" y="37591"/>
                  </a:lnTo>
                  <a:lnTo>
                    <a:pt x="39319" y="37490"/>
                  </a:lnTo>
                  <a:lnTo>
                    <a:pt x="40277" y="37011"/>
                  </a:lnTo>
                  <a:lnTo>
                    <a:pt x="39624" y="36575"/>
                  </a:lnTo>
                  <a:lnTo>
                    <a:pt x="39624" y="0"/>
                  </a:lnTo>
                  <a:lnTo>
                    <a:pt x="33527" y="0"/>
                  </a:lnTo>
                  <a:lnTo>
                    <a:pt x="30479" y="1524"/>
                  </a:lnTo>
                  <a:lnTo>
                    <a:pt x="27431" y="1524"/>
                  </a:lnTo>
                  <a:lnTo>
                    <a:pt x="24384" y="3048"/>
                  </a:lnTo>
                  <a:lnTo>
                    <a:pt x="19812" y="6096"/>
                  </a:lnTo>
                  <a:lnTo>
                    <a:pt x="16763" y="7620"/>
                  </a:lnTo>
                  <a:lnTo>
                    <a:pt x="13715" y="10668"/>
                  </a:lnTo>
                  <a:lnTo>
                    <a:pt x="10667" y="12192"/>
                  </a:lnTo>
                  <a:lnTo>
                    <a:pt x="9143" y="15240"/>
                  </a:lnTo>
                  <a:lnTo>
                    <a:pt x="6095" y="18287"/>
                  </a:lnTo>
                  <a:lnTo>
                    <a:pt x="4571" y="22860"/>
                  </a:lnTo>
                  <a:lnTo>
                    <a:pt x="3047" y="25908"/>
                  </a:lnTo>
                  <a:lnTo>
                    <a:pt x="1524" y="28956"/>
                  </a:lnTo>
                  <a:close/>
                </a:path>
                <a:path w="47243" h="79248">
                  <a:moveTo>
                    <a:pt x="38481" y="40004"/>
                  </a:moveTo>
                  <a:lnTo>
                    <a:pt x="38608" y="39623"/>
                  </a:lnTo>
                  <a:lnTo>
                    <a:pt x="38481" y="39242"/>
                  </a:lnTo>
                  <a:lnTo>
                    <a:pt x="38404" y="39014"/>
                  </a:lnTo>
                  <a:lnTo>
                    <a:pt x="38100" y="39624"/>
                  </a:lnTo>
                  <a:lnTo>
                    <a:pt x="38404" y="40233"/>
                  </a:lnTo>
                  <a:lnTo>
                    <a:pt x="38481" y="40004"/>
                  </a:lnTo>
                  <a:close/>
                </a:path>
                <a:path w="47243" h="79248">
                  <a:moveTo>
                    <a:pt x="38100" y="38100"/>
                  </a:moveTo>
                  <a:lnTo>
                    <a:pt x="39014" y="37795"/>
                  </a:lnTo>
                  <a:lnTo>
                    <a:pt x="39243" y="37718"/>
                  </a:lnTo>
                  <a:lnTo>
                    <a:pt x="40386" y="37337"/>
                  </a:lnTo>
                  <a:lnTo>
                    <a:pt x="40538" y="37185"/>
                  </a:lnTo>
                  <a:lnTo>
                    <a:pt x="40767" y="36956"/>
                  </a:lnTo>
                  <a:lnTo>
                    <a:pt x="41147" y="37084"/>
                  </a:lnTo>
                  <a:lnTo>
                    <a:pt x="41528" y="36957"/>
                  </a:lnTo>
                  <a:lnTo>
                    <a:pt x="41148" y="36575"/>
                  </a:lnTo>
                  <a:lnTo>
                    <a:pt x="40538" y="36880"/>
                  </a:lnTo>
                  <a:lnTo>
                    <a:pt x="42672" y="0"/>
                  </a:lnTo>
                  <a:lnTo>
                    <a:pt x="39624" y="0"/>
                  </a:lnTo>
                  <a:lnTo>
                    <a:pt x="39624" y="36575"/>
                  </a:lnTo>
                  <a:lnTo>
                    <a:pt x="40277" y="37011"/>
                  </a:lnTo>
                  <a:lnTo>
                    <a:pt x="39319" y="37490"/>
                  </a:lnTo>
                  <a:lnTo>
                    <a:pt x="39116" y="37591"/>
                  </a:lnTo>
                  <a:lnTo>
                    <a:pt x="38100" y="38100"/>
                  </a:lnTo>
                  <a:close/>
                </a:path>
                <a:path w="47243" h="79248">
                  <a:moveTo>
                    <a:pt x="41147" y="37084"/>
                  </a:moveTo>
                  <a:lnTo>
                    <a:pt x="40767" y="36956"/>
                  </a:lnTo>
                  <a:lnTo>
                    <a:pt x="40640" y="37083"/>
                  </a:lnTo>
                  <a:lnTo>
                    <a:pt x="40386" y="37337"/>
                  </a:lnTo>
                  <a:lnTo>
                    <a:pt x="40843" y="37185"/>
                  </a:lnTo>
                  <a:lnTo>
                    <a:pt x="41147" y="37084"/>
                  </a:lnTo>
                  <a:close/>
                </a:path>
              </a:pathLst>
            </a:custGeom>
            <a:solidFill>
              <a:srgbClr val="000000"/>
            </a:solidFill>
          </p:spPr>
          <p:txBody>
            <a:bodyPr wrap="square" lIns="0" tIns="0" rIns="0" bIns="0" rtlCol="0">
              <a:noAutofit/>
            </a:bodyPr>
            <a:lstStyle/>
            <a:p>
              <a:endParaRPr/>
            </a:p>
          </p:txBody>
        </p:sp>
        <p:sp>
          <p:nvSpPr>
            <p:cNvPr id="221" name="object 221"/>
            <p:cNvSpPr/>
            <p:nvPr/>
          </p:nvSpPr>
          <p:spPr>
            <a:xfrm>
              <a:off x="3270504" y="5067300"/>
              <a:ext cx="24384" cy="24384"/>
            </a:xfrm>
            <a:custGeom>
              <a:avLst/>
              <a:gdLst/>
              <a:ahLst/>
              <a:cxnLst/>
              <a:rect l="l" t="t" r="r" b="b"/>
              <a:pathLst>
                <a:path w="24384" h="24384">
                  <a:moveTo>
                    <a:pt x="24384" y="12191"/>
                  </a:moveTo>
                  <a:lnTo>
                    <a:pt x="24384" y="6095"/>
                  </a:lnTo>
                  <a:lnTo>
                    <a:pt x="19812" y="0"/>
                  </a:lnTo>
                  <a:lnTo>
                    <a:pt x="12192" y="0"/>
                  </a:lnTo>
                  <a:lnTo>
                    <a:pt x="9144" y="6095"/>
                  </a:lnTo>
                  <a:lnTo>
                    <a:pt x="15240" y="6095"/>
                  </a:lnTo>
                  <a:lnTo>
                    <a:pt x="18287" y="9143"/>
                  </a:lnTo>
                  <a:lnTo>
                    <a:pt x="18287" y="15239"/>
                  </a:lnTo>
                  <a:lnTo>
                    <a:pt x="15240" y="18287"/>
                  </a:lnTo>
                  <a:lnTo>
                    <a:pt x="12192" y="18287"/>
                  </a:lnTo>
                  <a:lnTo>
                    <a:pt x="12192" y="24383"/>
                  </a:lnTo>
                  <a:lnTo>
                    <a:pt x="19812" y="24383"/>
                  </a:lnTo>
                  <a:lnTo>
                    <a:pt x="24384" y="19811"/>
                  </a:lnTo>
                  <a:lnTo>
                    <a:pt x="24384" y="12191"/>
                  </a:lnTo>
                  <a:close/>
                </a:path>
                <a:path w="24384" h="24384">
                  <a:moveTo>
                    <a:pt x="6096" y="0"/>
                  </a:moveTo>
                  <a:lnTo>
                    <a:pt x="0" y="6095"/>
                  </a:lnTo>
                  <a:lnTo>
                    <a:pt x="0" y="19811"/>
                  </a:lnTo>
                  <a:lnTo>
                    <a:pt x="6096" y="24383"/>
                  </a:lnTo>
                  <a:lnTo>
                    <a:pt x="12192" y="24383"/>
                  </a:lnTo>
                  <a:lnTo>
                    <a:pt x="12192" y="18287"/>
                  </a:lnTo>
                  <a:lnTo>
                    <a:pt x="9144" y="18287"/>
                  </a:lnTo>
                  <a:lnTo>
                    <a:pt x="6096" y="15239"/>
                  </a:lnTo>
                  <a:lnTo>
                    <a:pt x="6096" y="9143"/>
                  </a:lnTo>
                  <a:lnTo>
                    <a:pt x="9144" y="6095"/>
                  </a:lnTo>
                  <a:lnTo>
                    <a:pt x="12192" y="0"/>
                  </a:lnTo>
                  <a:lnTo>
                    <a:pt x="6096" y="0"/>
                  </a:lnTo>
                  <a:close/>
                </a:path>
              </a:pathLst>
            </a:custGeom>
            <a:solidFill>
              <a:srgbClr val="FEFFFE"/>
            </a:solidFill>
          </p:spPr>
          <p:txBody>
            <a:bodyPr wrap="square" lIns="0" tIns="0" rIns="0" bIns="0" rtlCol="0">
              <a:noAutofit/>
            </a:bodyPr>
            <a:lstStyle/>
            <a:p>
              <a:endParaRPr/>
            </a:p>
          </p:txBody>
        </p:sp>
        <p:sp>
          <p:nvSpPr>
            <p:cNvPr id="222" name="object 222"/>
            <p:cNvSpPr/>
            <p:nvPr/>
          </p:nvSpPr>
          <p:spPr>
            <a:xfrm>
              <a:off x="3252216" y="5049011"/>
              <a:ext cx="62484" cy="62484"/>
            </a:xfrm>
            <a:custGeom>
              <a:avLst/>
              <a:gdLst/>
              <a:ahLst/>
              <a:cxnLst/>
              <a:rect l="l" t="t" r="r" b="b"/>
              <a:pathLst>
                <a:path w="62484" h="62484">
                  <a:moveTo>
                    <a:pt x="18287" y="9144"/>
                  </a:moveTo>
                  <a:lnTo>
                    <a:pt x="18287" y="27432"/>
                  </a:lnTo>
                  <a:lnTo>
                    <a:pt x="18287" y="9144"/>
                  </a:lnTo>
                  <a:close/>
                </a:path>
                <a:path w="62484" h="62484">
                  <a:moveTo>
                    <a:pt x="25298" y="25298"/>
                  </a:moveTo>
                  <a:lnTo>
                    <a:pt x="24384" y="25908"/>
                  </a:lnTo>
                  <a:lnTo>
                    <a:pt x="22860" y="28956"/>
                  </a:lnTo>
                  <a:lnTo>
                    <a:pt x="23164" y="31089"/>
                  </a:lnTo>
                  <a:lnTo>
                    <a:pt x="23137" y="31311"/>
                  </a:lnTo>
                  <a:lnTo>
                    <a:pt x="24214" y="34543"/>
                  </a:lnTo>
                  <a:lnTo>
                    <a:pt x="23198" y="31157"/>
                  </a:lnTo>
                  <a:lnTo>
                    <a:pt x="24384" y="27432"/>
                  </a:lnTo>
                  <a:lnTo>
                    <a:pt x="25076" y="25630"/>
                  </a:lnTo>
                  <a:lnTo>
                    <a:pt x="25298" y="25298"/>
                  </a:lnTo>
                  <a:close/>
                </a:path>
                <a:path w="62484" h="62484">
                  <a:moveTo>
                    <a:pt x="25631" y="25076"/>
                  </a:moveTo>
                  <a:lnTo>
                    <a:pt x="25298" y="25298"/>
                  </a:lnTo>
                  <a:lnTo>
                    <a:pt x="25076" y="25630"/>
                  </a:lnTo>
                  <a:lnTo>
                    <a:pt x="24384" y="27432"/>
                  </a:lnTo>
                  <a:lnTo>
                    <a:pt x="23198" y="31157"/>
                  </a:lnTo>
                  <a:lnTo>
                    <a:pt x="24214" y="34543"/>
                  </a:lnTo>
                  <a:lnTo>
                    <a:pt x="24384" y="35052"/>
                  </a:lnTo>
                  <a:lnTo>
                    <a:pt x="25527" y="35813"/>
                  </a:lnTo>
                  <a:lnTo>
                    <a:pt x="28956" y="38100"/>
                  </a:lnTo>
                  <a:lnTo>
                    <a:pt x="32004" y="38100"/>
                  </a:lnTo>
                  <a:lnTo>
                    <a:pt x="35433" y="35814"/>
                  </a:lnTo>
                  <a:lnTo>
                    <a:pt x="36575" y="35052"/>
                  </a:lnTo>
                  <a:lnTo>
                    <a:pt x="36576" y="34670"/>
                  </a:lnTo>
                  <a:lnTo>
                    <a:pt x="36745" y="34543"/>
                  </a:lnTo>
                  <a:lnTo>
                    <a:pt x="37822" y="31311"/>
                  </a:lnTo>
                  <a:lnTo>
                    <a:pt x="38100" y="32004"/>
                  </a:lnTo>
                  <a:lnTo>
                    <a:pt x="38100" y="33528"/>
                  </a:lnTo>
                  <a:lnTo>
                    <a:pt x="36575" y="35052"/>
                  </a:lnTo>
                  <a:lnTo>
                    <a:pt x="35433" y="35814"/>
                  </a:lnTo>
                  <a:lnTo>
                    <a:pt x="32004" y="38100"/>
                  </a:lnTo>
                  <a:lnTo>
                    <a:pt x="35051" y="36576"/>
                  </a:lnTo>
                  <a:lnTo>
                    <a:pt x="38100" y="41148"/>
                  </a:lnTo>
                  <a:lnTo>
                    <a:pt x="35051" y="44196"/>
                  </a:lnTo>
                  <a:lnTo>
                    <a:pt x="36575" y="42672"/>
                  </a:lnTo>
                  <a:lnTo>
                    <a:pt x="41148" y="39624"/>
                  </a:lnTo>
                  <a:lnTo>
                    <a:pt x="44196" y="51816"/>
                  </a:lnTo>
                  <a:lnTo>
                    <a:pt x="47244" y="50292"/>
                  </a:lnTo>
                  <a:lnTo>
                    <a:pt x="44196" y="32004"/>
                  </a:lnTo>
                  <a:lnTo>
                    <a:pt x="42672" y="38100"/>
                  </a:lnTo>
                  <a:lnTo>
                    <a:pt x="41365" y="39079"/>
                  </a:lnTo>
                  <a:lnTo>
                    <a:pt x="38100" y="30480"/>
                  </a:lnTo>
                  <a:lnTo>
                    <a:pt x="37795" y="31089"/>
                  </a:lnTo>
                  <a:lnTo>
                    <a:pt x="36576" y="28193"/>
                  </a:lnTo>
                  <a:lnTo>
                    <a:pt x="36576" y="33527"/>
                  </a:lnTo>
                  <a:lnTo>
                    <a:pt x="35661" y="35356"/>
                  </a:lnTo>
                  <a:lnTo>
                    <a:pt x="35487" y="35487"/>
                  </a:lnTo>
                  <a:lnTo>
                    <a:pt x="30480" y="37490"/>
                  </a:lnTo>
                  <a:lnTo>
                    <a:pt x="25472" y="35487"/>
                  </a:lnTo>
                  <a:lnTo>
                    <a:pt x="25336" y="35433"/>
                  </a:lnTo>
                  <a:lnTo>
                    <a:pt x="24384" y="34670"/>
                  </a:lnTo>
                  <a:lnTo>
                    <a:pt x="24383" y="28194"/>
                  </a:lnTo>
                  <a:lnTo>
                    <a:pt x="24892" y="26923"/>
                  </a:lnTo>
                  <a:lnTo>
                    <a:pt x="25472" y="25472"/>
                  </a:lnTo>
                  <a:lnTo>
                    <a:pt x="25631" y="25076"/>
                  </a:lnTo>
                  <a:close/>
                </a:path>
                <a:path w="62484" h="62484">
                  <a:moveTo>
                    <a:pt x="25298" y="35356"/>
                  </a:moveTo>
                  <a:lnTo>
                    <a:pt x="24383" y="33528"/>
                  </a:lnTo>
                  <a:lnTo>
                    <a:pt x="24384" y="34670"/>
                  </a:lnTo>
                  <a:lnTo>
                    <a:pt x="25336" y="35433"/>
                  </a:lnTo>
                  <a:lnTo>
                    <a:pt x="25472" y="35487"/>
                  </a:lnTo>
                  <a:lnTo>
                    <a:pt x="25298" y="35356"/>
                  </a:lnTo>
                  <a:close/>
                </a:path>
                <a:path w="62484" h="62484">
                  <a:moveTo>
                    <a:pt x="25908" y="36576"/>
                  </a:moveTo>
                  <a:lnTo>
                    <a:pt x="28956" y="38100"/>
                  </a:lnTo>
                  <a:lnTo>
                    <a:pt x="25527" y="35813"/>
                  </a:lnTo>
                  <a:lnTo>
                    <a:pt x="24384" y="35052"/>
                  </a:lnTo>
                  <a:lnTo>
                    <a:pt x="25908" y="36576"/>
                  </a:lnTo>
                  <a:close/>
                </a:path>
                <a:path w="62484" h="62484">
                  <a:moveTo>
                    <a:pt x="32004" y="0"/>
                  </a:moveTo>
                  <a:lnTo>
                    <a:pt x="27432" y="0"/>
                  </a:lnTo>
                  <a:lnTo>
                    <a:pt x="28956" y="6096"/>
                  </a:lnTo>
                  <a:lnTo>
                    <a:pt x="28956" y="18288"/>
                  </a:lnTo>
                  <a:lnTo>
                    <a:pt x="25908" y="24384"/>
                  </a:lnTo>
                  <a:lnTo>
                    <a:pt x="28956" y="22860"/>
                  </a:lnTo>
                  <a:lnTo>
                    <a:pt x="27432" y="24384"/>
                  </a:lnTo>
                  <a:lnTo>
                    <a:pt x="30341" y="23414"/>
                  </a:lnTo>
                  <a:lnTo>
                    <a:pt x="30697" y="23295"/>
                  </a:lnTo>
                  <a:lnTo>
                    <a:pt x="32004" y="22860"/>
                  </a:lnTo>
                  <a:lnTo>
                    <a:pt x="33832" y="24079"/>
                  </a:lnTo>
                  <a:lnTo>
                    <a:pt x="32004" y="18288"/>
                  </a:lnTo>
                  <a:lnTo>
                    <a:pt x="35051" y="18288"/>
                  </a:lnTo>
                  <a:lnTo>
                    <a:pt x="32004" y="6096"/>
                  </a:lnTo>
                  <a:lnTo>
                    <a:pt x="32004" y="0"/>
                  </a:lnTo>
                  <a:close/>
                </a:path>
                <a:path w="62484" h="62484">
                  <a:moveTo>
                    <a:pt x="18287" y="9144"/>
                  </a:moveTo>
                  <a:lnTo>
                    <a:pt x="19812" y="1524"/>
                  </a:lnTo>
                  <a:lnTo>
                    <a:pt x="16763" y="3048"/>
                  </a:lnTo>
                  <a:lnTo>
                    <a:pt x="15239" y="4572"/>
                  </a:lnTo>
                  <a:lnTo>
                    <a:pt x="12192" y="6096"/>
                  </a:lnTo>
                  <a:lnTo>
                    <a:pt x="13716" y="12192"/>
                  </a:lnTo>
                  <a:lnTo>
                    <a:pt x="15239" y="10668"/>
                  </a:lnTo>
                  <a:lnTo>
                    <a:pt x="16763" y="51816"/>
                  </a:lnTo>
                  <a:lnTo>
                    <a:pt x="18287" y="36576"/>
                  </a:lnTo>
                  <a:lnTo>
                    <a:pt x="18287" y="9144"/>
                  </a:lnTo>
                  <a:close/>
                </a:path>
                <a:path w="62484" h="62484">
                  <a:moveTo>
                    <a:pt x="15239" y="57912"/>
                  </a:moveTo>
                  <a:lnTo>
                    <a:pt x="13716" y="48768"/>
                  </a:lnTo>
                  <a:lnTo>
                    <a:pt x="10668" y="45720"/>
                  </a:lnTo>
                  <a:lnTo>
                    <a:pt x="7620" y="42672"/>
                  </a:lnTo>
                  <a:lnTo>
                    <a:pt x="6096" y="36576"/>
                  </a:lnTo>
                  <a:lnTo>
                    <a:pt x="6096" y="35052"/>
                  </a:lnTo>
                  <a:lnTo>
                    <a:pt x="7620" y="42672"/>
                  </a:lnTo>
                  <a:lnTo>
                    <a:pt x="6096" y="27432"/>
                  </a:lnTo>
                  <a:lnTo>
                    <a:pt x="6096" y="24384"/>
                  </a:lnTo>
                  <a:lnTo>
                    <a:pt x="7620" y="42672"/>
                  </a:lnTo>
                  <a:lnTo>
                    <a:pt x="10668" y="45720"/>
                  </a:lnTo>
                  <a:lnTo>
                    <a:pt x="9144" y="18288"/>
                  </a:lnTo>
                  <a:lnTo>
                    <a:pt x="7620" y="19812"/>
                  </a:lnTo>
                  <a:lnTo>
                    <a:pt x="6096" y="22860"/>
                  </a:lnTo>
                  <a:lnTo>
                    <a:pt x="6096" y="12192"/>
                  </a:lnTo>
                  <a:lnTo>
                    <a:pt x="6096" y="32004"/>
                  </a:lnTo>
                  <a:lnTo>
                    <a:pt x="6096" y="12192"/>
                  </a:lnTo>
                  <a:lnTo>
                    <a:pt x="3048" y="15240"/>
                  </a:lnTo>
                  <a:lnTo>
                    <a:pt x="1524" y="18288"/>
                  </a:lnTo>
                  <a:lnTo>
                    <a:pt x="1524" y="19812"/>
                  </a:lnTo>
                  <a:lnTo>
                    <a:pt x="0" y="22860"/>
                  </a:lnTo>
                  <a:lnTo>
                    <a:pt x="0" y="39624"/>
                  </a:lnTo>
                  <a:lnTo>
                    <a:pt x="1524" y="41148"/>
                  </a:lnTo>
                  <a:lnTo>
                    <a:pt x="1524" y="44196"/>
                  </a:lnTo>
                  <a:lnTo>
                    <a:pt x="3048" y="45720"/>
                  </a:lnTo>
                  <a:lnTo>
                    <a:pt x="6096" y="50292"/>
                  </a:lnTo>
                  <a:lnTo>
                    <a:pt x="6096" y="39624"/>
                  </a:lnTo>
                  <a:lnTo>
                    <a:pt x="9144" y="53340"/>
                  </a:lnTo>
                  <a:lnTo>
                    <a:pt x="12192" y="54864"/>
                  </a:lnTo>
                  <a:lnTo>
                    <a:pt x="15239" y="57912"/>
                  </a:lnTo>
                  <a:close/>
                </a:path>
                <a:path w="62484" h="62484">
                  <a:moveTo>
                    <a:pt x="32766" y="24383"/>
                  </a:moveTo>
                  <a:lnTo>
                    <a:pt x="34036" y="24891"/>
                  </a:lnTo>
                  <a:lnTo>
                    <a:pt x="33528" y="24383"/>
                  </a:lnTo>
                  <a:lnTo>
                    <a:pt x="33019" y="23876"/>
                  </a:lnTo>
                  <a:lnTo>
                    <a:pt x="30831" y="23328"/>
                  </a:lnTo>
                  <a:lnTo>
                    <a:pt x="30480" y="23469"/>
                  </a:lnTo>
                  <a:lnTo>
                    <a:pt x="28193" y="24384"/>
                  </a:lnTo>
                  <a:lnTo>
                    <a:pt x="32766" y="24383"/>
                  </a:lnTo>
                  <a:close/>
                </a:path>
                <a:path w="62484" h="62484">
                  <a:moveTo>
                    <a:pt x="38100" y="41148"/>
                  </a:moveTo>
                  <a:lnTo>
                    <a:pt x="35051" y="36576"/>
                  </a:lnTo>
                  <a:lnTo>
                    <a:pt x="32004" y="38100"/>
                  </a:lnTo>
                  <a:lnTo>
                    <a:pt x="32004" y="44196"/>
                  </a:lnTo>
                  <a:lnTo>
                    <a:pt x="35051" y="56388"/>
                  </a:lnTo>
                  <a:lnTo>
                    <a:pt x="39624" y="60960"/>
                  </a:lnTo>
                  <a:lnTo>
                    <a:pt x="41148" y="60960"/>
                  </a:lnTo>
                  <a:lnTo>
                    <a:pt x="44196" y="59436"/>
                  </a:lnTo>
                  <a:lnTo>
                    <a:pt x="45720" y="57912"/>
                  </a:lnTo>
                  <a:lnTo>
                    <a:pt x="50292" y="54864"/>
                  </a:lnTo>
                  <a:lnTo>
                    <a:pt x="51816" y="53340"/>
                  </a:lnTo>
                  <a:lnTo>
                    <a:pt x="54863" y="50292"/>
                  </a:lnTo>
                  <a:lnTo>
                    <a:pt x="57912" y="45720"/>
                  </a:lnTo>
                  <a:lnTo>
                    <a:pt x="54863" y="36576"/>
                  </a:lnTo>
                  <a:lnTo>
                    <a:pt x="54863" y="39624"/>
                  </a:lnTo>
                  <a:lnTo>
                    <a:pt x="54863" y="12192"/>
                  </a:lnTo>
                  <a:lnTo>
                    <a:pt x="53339" y="9144"/>
                  </a:lnTo>
                  <a:lnTo>
                    <a:pt x="50292" y="6096"/>
                  </a:lnTo>
                  <a:lnTo>
                    <a:pt x="48768" y="13716"/>
                  </a:lnTo>
                  <a:lnTo>
                    <a:pt x="50292" y="16764"/>
                  </a:lnTo>
                  <a:lnTo>
                    <a:pt x="53339" y="19812"/>
                  </a:lnTo>
                  <a:lnTo>
                    <a:pt x="53339" y="41148"/>
                  </a:lnTo>
                  <a:lnTo>
                    <a:pt x="51816" y="44196"/>
                  </a:lnTo>
                  <a:lnTo>
                    <a:pt x="50292" y="47244"/>
                  </a:lnTo>
                  <a:lnTo>
                    <a:pt x="47244" y="50292"/>
                  </a:lnTo>
                  <a:lnTo>
                    <a:pt x="44196" y="51816"/>
                  </a:lnTo>
                  <a:lnTo>
                    <a:pt x="41148" y="53340"/>
                  </a:lnTo>
                  <a:lnTo>
                    <a:pt x="39624" y="54864"/>
                  </a:lnTo>
                  <a:lnTo>
                    <a:pt x="36575" y="54864"/>
                  </a:lnTo>
                  <a:lnTo>
                    <a:pt x="35051" y="44196"/>
                  </a:lnTo>
                  <a:lnTo>
                    <a:pt x="38100" y="41148"/>
                  </a:lnTo>
                  <a:lnTo>
                    <a:pt x="35051" y="38100"/>
                  </a:lnTo>
                  <a:lnTo>
                    <a:pt x="38100" y="41148"/>
                  </a:lnTo>
                  <a:close/>
                </a:path>
                <a:path w="62484" h="62484">
                  <a:moveTo>
                    <a:pt x="35661" y="25298"/>
                  </a:moveTo>
                  <a:lnTo>
                    <a:pt x="35329" y="25076"/>
                  </a:lnTo>
                  <a:lnTo>
                    <a:pt x="35487" y="25472"/>
                  </a:lnTo>
                  <a:lnTo>
                    <a:pt x="35883" y="25630"/>
                  </a:lnTo>
                  <a:lnTo>
                    <a:pt x="36575" y="25908"/>
                  </a:lnTo>
                  <a:lnTo>
                    <a:pt x="35661" y="25298"/>
                  </a:lnTo>
                  <a:close/>
                </a:path>
                <a:path w="62484" h="62484">
                  <a:moveTo>
                    <a:pt x="36576" y="34670"/>
                  </a:moveTo>
                  <a:lnTo>
                    <a:pt x="36575" y="35052"/>
                  </a:lnTo>
                  <a:lnTo>
                    <a:pt x="38100" y="33528"/>
                  </a:lnTo>
                  <a:lnTo>
                    <a:pt x="38100" y="32004"/>
                  </a:lnTo>
                  <a:lnTo>
                    <a:pt x="37846" y="31241"/>
                  </a:lnTo>
                  <a:lnTo>
                    <a:pt x="36745" y="34543"/>
                  </a:lnTo>
                  <a:lnTo>
                    <a:pt x="36576" y="34670"/>
                  </a:lnTo>
                  <a:close/>
                </a:path>
                <a:path w="62484" h="62484">
                  <a:moveTo>
                    <a:pt x="50292" y="6096"/>
                  </a:moveTo>
                  <a:lnTo>
                    <a:pt x="45720" y="4572"/>
                  </a:lnTo>
                  <a:lnTo>
                    <a:pt x="45720" y="10668"/>
                  </a:lnTo>
                  <a:lnTo>
                    <a:pt x="44196" y="28956"/>
                  </a:lnTo>
                  <a:lnTo>
                    <a:pt x="42672" y="27432"/>
                  </a:lnTo>
                  <a:lnTo>
                    <a:pt x="41452" y="23469"/>
                  </a:lnTo>
                  <a:lnTo>
                    <a:pt x="38100" y="28956"/>
                  </a:lnTo>
                  <a:lnTo>
                    <a:pt x="37795" y="31089"/>
                  </a:lnTo>
                  <a:lnTo>
                    <a:pt x="38100" y="30480"/>
                  </a:lnTo>
                  <a:lnTo>
                    <a:pt x="41365" y="39079"/>
                  </a:lnTo>
                  <a:lnTo>
                    <a:pt x="42672" y="35052"/>
                  </a:lnTo>
                  <a:lnTo>
                    <a:pt x="44196" y="32004"/>
                  </a:lnTo>
                  <a:lnTo>
                    <a:pt x="47244" y="50292"/>
                  </a:lnTo>
                  <a:lnTo>
                    <a:pt x="50292" y="47244"/>
                  </a:lnTo>
                  <a:lnTo>
                    <a:pt x="51816" y="44196"/>
                  </a:lnTo>
                  <a:lnTo>
                    <a:pt x="53339" y="41148"/>
                  </a:lnTo>
                  <a:lnTo>
                    <a:pt x="53339" y="19812"/>
                  </a:lnTo>
                  <a:lnTo>
                    <a:pt x="50292" y="16764"/>
                  </a:lnTo>
                  <a:lnTo>
                    <a:pt x="48768" y="13716"/>
                  </a:lnTo>
                  <a:lnTo>
                    <a:pt x="50292" y="6096"/>
                  </a:lnTo>
                  <a:close/>
                </a:path>
                <a:path w="62484" h="62484">
                  <a:moveTo>
                    <a:pt x="27432" y="6096"/>
                  </a:moveTo>
                  <a:lnTo>
                    <a:pt x="24384" y="6096"/>
                  </a:lnTo>
                  <a:lnTo>
                    <a:pt x="27432" y="18288"/>
                  </a:lnTo>
                  <a:lnTo>
                    <a:pt x="28956" y="18288"/>
                  </a:lnTo>
                  <a:lnTo>
                    <a:pt x="27432" y="6096"/>
                  </a:lnTo>
                  <a:close/>
                </a:path>
                <a:path w="62484" h="62484">
                  <a:moveTo>
                    <a:pt x="35051" y="44196"/>
                  </a:moveTo>
                  <a:lnTo>
                    <a:pt x="36575" y="54864"/>
                  </a:lnTo>
                  <a:lnTo>
                    <a:pt x="39624" y="54864"/>
                  </a:lnTo>
                  <a:lnTo>
                    <a:pt x="41148" y="53340"/>
                  </a:lnTo>
                  <a:lnTo>
                    <a:pt x="44196" y="51816"/>
                  </a:lnTo>
                  <a:lnTo>
                    <a:pt x="41148" y="39624"/>
                  </a:lnTo>
                  <a:lnTo>
                    <a:pt x="36575" y="42672"/>
                  </a:lnTo>
                  <a:lnTo>
                    <a:pt x="35051" y="44196"/>
                  </a:lnTo>
                  <a:close/>
                </a:path>
                <a:path w="62484" h="62484">
                  <a:moveTo>
                    <a:pt x="36575" y="6096"/>
                  </a:moveTo>
                  <a:lnTo>
                    <a:pt x="39624" y="1524"/>
                  </a:lnTo>
                  <a:lnTo>
                    <a:pt x="35051" y="0"/>
                  </a:lnTo>
                  <a:lnTo>
                    <a:pt x="35051" y="6096"/>
                  </a:lnTo>
                  <a:lnTo>
                    <a:pt x="36575" y="19812"/>
                  </a:lnTo>
                  <a:lnTo>
                    <a:pt x="36575" y="6096"/>
                  </a:lnTo>
                  <a:close/>
                </a:path>
                <a:path w="62484" h="62484">
                  <a:moveTo>
                    <a:pt x="45720" y="4572"/>
                  </a:moveTo>
                  <a:lnTo>
                    <a:pt x="44196" y="3048"/>
                  </a:lnTo>
                  <a:lnTo>
                    <a:pt x="42672" y="9144"/>
                  </a:lnTo>
                  <a:lnTo>
                    <a:pt x="42672" y="24384"/>
                  </a:lnTo>
                  <a:lnTo>
                    <a:pt x="41148" y="22860"/>
                  </a:lnTo>
                  <a:lnTo>
                    <a:pt x="39624" y="7620"/>
                  </a:lnTo>
                  <a:lnTo>
                    <a:pt x="39624" y="21336"/>
                  </a:lnTo>
                  <a:lnTo>
                    <a:pt x="37446" y="20465"/>
                  </a:lnTo>
                  <a:lnTo>
                    <a:pt x="35051" y="24384"/>
                  </a:lnTo>
                  <a:lnTo>
                    <a:pt x="34290" y="24383"/>
                  </a:lnTo>
                  <a:lnTo>
                    <a:pt x="35487" y="25472"/>
                  </a:lnTo>
                  <a:lnTo>
                    <a:pt x="35329" y="25076"/>
                  </a:lnTo>
                  <a:lnTo>
                    <a:pt x="35661" y="25298"/>
                  </a:lnTo>
                  <a:lnTo>
                    <a:pt x="36575" y="25908"/>
                  </a:lnTo>
                  <a:lnTo>
                    <a:pt x="35883" y="25630"/>
                  </a:lnTo>
                  <a:lnTo>
                    <a:pt x="35487" y="25472"/>
                  </a:lnTo>
                  <a:lnTo>
                    <a:pt x="34290" y="24383"/>
                  </a:lnTo>
                  <a:lnTo>
                    <a:pt x="33832" y="24079"/>
                  </a:lnTo>
                  <a:lnTo>
                    <a:pt x="32004" y="22860"/>
                  </a:lnTo>
                  <a:lnTo>
                    <a:pt x="30697" y="23295"/>
                  </a:lnTo>
                  <a:lnTo>
                    <a:pt x="30341" y="23414"/>
                  </a:lnTo>
                  <a:lnTo>
                    <a:pt x="27432" y="24384"/>
                  </a:lnTo>
                  <a:lnTo>
                    <a:pt x="28956" y="22860"/>
                  </a:lnTo>
                  <a:lnTo>
                    <a:pt x="25908" y="24384"/>
                  </a:lnTo>
                  <a:lnTo>
                    <a:pt x="28956" y="18288"/>
                  </a:lnTo>
                  <a:lnTo>
                    <a:pt x="27432" y="18288"/>
                  </a:lnTo>
                  <a:lnTo>
                    <a:pt x="24384" y="6096"/>
                  </a:lnTo>
                  <a:lnTo>
                    <a:pt x="22860" y="7620"/>
                  </a:lnTo>
                  <a:lnTo>
                    <a:pt x="19812" y="7620"/>
                  </a:lnTo>
                  <a:lnTo>
                    <a:pt x="19694" y="23328"/>
                  </a:lnTo>
                  <a:lnTo>
                    <a:pt x="24384" y="19812"/>
                  </a:lnTo>
                  <a:lnTo>
                    <a:pt x="19694" y="23328"/>
                  </a:lnTo>
                  <a:lnTo>
                    <a:pt x="18287" y="28956"/>
                  </a:lnTo>
                  <a:lnTo>
                    <a:pt x="18287" y="32004"/>
                  </a:lnTo>
                  <a:lnTo>
                    <a:pt x="19431" y="37719"/>
                  </a:lnTo>
                  <a:lnTo>
                    <a:pt x="19812" y="39624"/>
                  </a:lnTo>
                  <a:lnTo>
                    <a:pt x="21336" y="54864"/>
                  </a:lnTo>
                  <a:lnTo>
                    <a:pt x="24384" y="54864"/>
                  </a:lnTo>
                  <a:lnTo>
                    <a:pt x="27432" y="56388"/>
                  </a:lnTo>
                  <a:lnTo>
                    <a:pt x="24384" y="42672"/>
                  </a:lnTo>
                  <a:lnTo>
                    <a:pt x="22860" y="41148"/>
                  </a:lnTo>
                  <a:lnTo>
                    <a:pt x="22860" y="21336"/>
                  </a:lnTo>
                  <a:lnTo>
                    <a:pt x="22860" y="30480"/>
                  </a:lnTo>
                  <a:lnTo>
                    <a:pt x="23113" y="31242"/>
                  </a:lnTo>
                  <a:lnTo>
                    <a:pt x="22860" y="32004"/>
                  </a:lnTo>
                  <a:lnTo>
                    <a:pt x="22860" y="33528"/>
                  </a:lnTo>
                  <a:lnTo>
                    <a:pt x="28956" y="44196"/>
                  </a:lnTo>
                  <a:lnTo>
                    <a:pt x="27432" y="38100"/>
                  </a:lnTo>
                  <a:lnTo>
                    <a:pt x="28956" y="44196"/>
                  </a:lnTo>
                  <a:lnTo>
                    <a:pt x="27432" y="44196"/>
                  </a:lnTo>
                  <a:lnTo>
                    <a:pt x="28956" y="56388"/>
                  </a:lnTo>
                  <a:lnTo>
                    <a:pt x="32004" y="56388"/>
                  </a:lnTo>
                  <a:lnTo>
                    <a:pt x="35051" y="60960"/>
                  </a:lnTo>
                  <a:lnTo>
                    <a:pt x="39624" y="60960"/>
                  </a:lnTo>
                  <a:lnTo>
                    <a:pt x="35051" y="56388"/>
                  </a:lnTo>
                  <a:lnTo>
                    <a:pt x="32004" y="44196"/>
                  </a:lnTo>
                  <a:lnTo>
                    <a:pt x="32004" y="38100"/>
                  </a:lnTo>
                  <a:lnTo>
                    <a:pt x="28956" y="38100"/>
                  </a:lnTo>
                  <a:lnTo>
                    <a:pt x="25908" y="36576"/>
                  </a:lnTo>
                  <a:lnTo>
                    <a:pt x="24384" y="35052"/>
                  </a:lnTo>
                  <a:lnTo>
                    <a:pt x="24214" y="34543"/>
                  </a:lnTo>
                  <a:lnTo>
                    <a:pt x="23137" y="31311"/>
                  </a:lnTo>
                  <a:lnTo>
                    <a:pt x="23164" y="31089"/>
                  </a:lnTo>
                  <a:lnTo>
                    <a:pt x="22860" y="28956"/>
                  </a:lnTo>
                  <a:lnTo>
                    <a:pt x="24384" y="25908"/>
                  </a:lnTo>
                  <a:lnTo>
                    <a:pt x="25298" y="25298"/>
                  </a:lnTo>
                  <a:lnTo>
                    <a:pt x="25631" y="25076"/>
                  </a:lnTo>
                  <a:lnTo>
                    <a:pt x="25472" y="25472"/>
                  </a:lnTo>
                  <a:lnTo>
                    <a:pt x="24892" y="26923"/>
                  </a:lnTo>
                  <a:lnTo>
                    <a:pt x="26924" y="24891"/>
                  </a:lnTo>
                  <a:lnTo>
                    <a:pt x="28193" y="24384"/>
                  </a:lnTo>
                  <a:lnTo>
                    <a:pt x="30480" y="23469"/>
                  </a:lnTo>
                  <a:lnTo>
                    <a:pt x="30831" y="23328"/>
                  </a:lnTo>
                  <a:lnTo>
                    <a:pt x="33019" y="23876"/>
                  </a:lnTo>
                  <a:lnTo>
                    <a:pt x="33528" y="24383"/>
                  </a:lnTo>
                  <a:lnTo>
                    <a:pt x="34036" y="24891"/>
                  </a:lnTo>
                  <a:lnTo>
                    <a:pt x="36068" y="26923"/>
                  </a:lnTo>
                  <a:lnTo>
                    <a:pt x="36576" y="28193"/>
                  </a:lnTo>
                  <a:lnTo>
                    <a:pt x="37761" y="31157"/>
                  </a:lnTo>
                  <a:lnTo>
                    <a:pt x="36575" y="27432"/>
                  </a:lnTo>
                  <a:lnTo>
                    <a:pt x="37761" y="31157"/>
                  </a:lnTo>
                  <a:lnTo>
                    <a:pt x="38100" y="28956"/>
                  </a:lnTo>
                  <a:lnTo>
                    <a:pt x="41452" y="23469"/>
                  </a:lnTo>
                  <a:lnTo>
                    <a:pt x="42672" y="27432"/>
                  </a:lnTo>
                  <a:lnTo>
                    <a:pt x="44196" y="28956"/>
                  </a:lnTo>
                  <a:lnTo>
                    <a:pt x="45720" y="10668"/>
                  </a:lnTo>
                  <a:lnTo>
                    <a:pt x="45720" y="4572"/>
                  </a:lnTo>
                  <a:close/>
                </a:path>
                <a:path w="62484" h="62484">
                  <a:moveTo>
                    <a:pt x="42672" y="9144"/>
                  </a:moveTo>
                  <a:lnTo>
                    <a:pt x="44196" y="3048"/>
                  </a:lnTo>
                  <a:lnTo>
                    <a:pt x="41148" y="1524"/>
                  </a:lnTo>
                  <a:lnTo>
                    <a:pt x="39624" y="1524"/>
                  </a:lnTo>
                  <a:lnTo>
                    <a:pt x="36575" y="6096"/>
                  </a:lnTo>
                  <a:lnTo>
                    <a:pt x="36575" y="19812"/>
                  </a:lnTo>
                  <a:lnTo>
                    <a:pt x="35051" y="6096"/>
                  </a:lnTo>
                  <a:lnTo>
                    <a:pt x="35051" y="0"/>
                  </a:lnTo>
                  <a:lnTo>
                    <a:pt x="32004" y="0"/>
                  </a:lnTo>
                  <a:lnTo>
                    <a:pt x="32004" y="6096"/>
                  </a:lnTo>
                  <a:lnTo>
                    <a:pt x="35051" y="18288"/>
                  </a:lnTo>
                  <a:lnTo>
                    <a:pt x="32004" y="18288"/>
                  </a:lnTo>
                  <a:lnTo>
                    <a:pt x="33832" y="24079"/>
                  </a:lnTo>
                  <a:lnTo>
                    <a:pt x="34290" y="24383"/>
                  </a:lnTo>
                  <a:lnTo>
                    <a:pt x="35051" y="24384"/>
                  </a:lnTo>
                  <a:lnTo>
                    <a:pt x="37446" y="20465"/>
                  </a:lnTo>
                  <a:lnTo>
                    <a:pt x="39624" y="21336"/>
                  </a:lnTo>
                  <a:lnTo>
                    <a:pt x="39624" y="7620"/>
                  </a:lnTo>
                  <a:lnTo>
                    <a:pt x="41148" y="22860"/>
                  </a:lnTo>
                  <a:lnTo>
                    <a:pt x="42672" y="24384"/>
                  </a:lnTo>
                  <a:lnTo>
                    <a:pt x="42672" y="9144"/>
                  </a:lnTo>
                  <a:close/>
                </a:path>
                <a:path w="62484" h="62484">
                  <a:moveTo>
                    <a:pt x="57912" y="15240"/>
                  </a:moveTo>
                  <a:lnTo>
                    <a:pt x="54863" y="12192"/>
                  </a:lnTo>
                  <a:lnTo>
                    <a:pt x="54863" y="27432"/>
                  </a:lnTo>
                  <a:lnTo>
                    <a:pt x="56387" y="32004"/>
                  </a:lnTo>
                  <a:lnTo>
                    <a:pt x="54863" y="35052"/>
                  </a:lnTo>
                  <a:lnTo>
                    <a:pt x="54863" y="22860"/>
                  </a:lnTo>
                  <a:lnTo>
                    <a:pt x="54863" y="39624"/>
                  </a:lnTo>
                  <a:lnTo>
                    <a:pt x="54863" y="36576"/>
                  </a:lnTo>
                  <a:lnTo>
                    <a:pt x="57912" y="45720"/>
                  </a:lnTo>
                  <a:lnTo>
                    <a:pt x="56387" y="28956"/>
                  </a:lnTo>
                  <a:lnTo>
                    <a:pt x="54863" y="24384"/>
                  </a:lnTo>
                  <a:lnTo>
                    <a:pt x="56387" y="28956"/>
                  </a:lnTo>
                  <a:lnTo>
                    <a:pt x="57912" y="15240"/>
                  </a:lnTo>
                  <a:close/>
                </a:path>
                <a:path w="62484" h="62484">
                  <a:moveTo>
                    <a:pt x="54863" y="35052"/>
                  </a:moveTo>
                  <a:lnTo>
                    <a:pt x="56387" y="32004"/>
                  </a:lnTo>
                  <a:lnTo>
                    <a:pt x="54863" y="27432"/>
                  </a:lnTo>
                  <a:lnTo>
                    <a:pt x="54863" y="22860"/>
                  </a:lnTo>
                  <a:lnTo>
                    <a:pt x="54863" y="35052"/>
                  </a:lnTo>
                  <a:close/>
                </a:path>
                <a:path w="62484" h="62484">
                  <a:moveTo>
                    <a:pt x="44196" y="32004"/>
                  </a:moveTo>
                  <a:lnTo>
                    <a:pt x="42672" y="35052"/>
                  </a:lnTo>
                  <a:lnTo>
                    <a:pt x="41365" y="39079"/>
                  </a:lnTo>
                  <a:lnTo>
                    <a:pt x="42672" y="38100"/>
                  </a:lnTo>
                  <a:lnTo>
                    <a:pt x="44196" y="32004"/>
                  </a:lnTo>
                  <a:close/>
                </a:path>
                <a:path w="62484" h="62484">
                  <a:moveTo>
                    <a:pt x="56387" y="28956"/>
                  </a:moveTo>
                  <a:lnTo>
                    <a:pt x="57912" y="45720"/>
                  </a:lnTo>
                  <a:lnTo>
                    <a:pt x="59436" y="44196"/>
                  </a:lnTo>
                  <a:lnTo>
                    <a:pt x="59436" y="41148"/>
                  </a:lnTo>
                  <a:lnTo>
                    <a:pt x="60960" y="39624"/>
                  </a:lnTo>
                  <a:lnTo>
                    <a:pt x="60960" y="35052"/>
                  </a:lnTo>
                  <a:lnTo>
                    <a:pt x="62484" y="32004"/>
                  </a:lnTo>
                  <a:lnTo>
                    <a:pt x="62484" y="28956"/>
                  </a:lnTo>
                  <a:lnTo>
                    <a:pt x="60960" y="27432"/>
                  </a:lnTo>
                  <a:lnTo>
                    <a:pt x="60960" y="22860"/>
                  </a:lnTo>
                  <a:lnTo>
                    <a:pt x="59436" y="19812"/>
                  </a:lnTo>
                  <a:lnTo>
                    <a:pt x="59436" y="18288"/>
                  </a:lnTo>
                  <a:lnTo>
                    <a:pt x="57912" y="15240"/>
                  </a:lnTo>
                  <a:lnTo>
                    <a:pt x="56387" y="28956"/>
                  </a:lnTo>
                  <a:close/>
                </a:path>
                <a:path w="62484" h="62484">
                  <a:moveTo>
                    <a:pt x="9144" y="53340"/>
                  </a:moveTo>
                  <a:lnTo>
                    <a:pt x="6096" y="39624"/>
                  </a:lnTo>
                  <a:lnTo>
                    <a:pt x="6096" y="50292"/>
                  </a:lnTo>
                  <a:lnTo>
                    <a:pt x="9144" y="53340"/>
                  </a:lnTo>
                  <a:close/>
                </a:path>
                <a:path w="62484" h="62484">
                  <a:moveTo>
                    <a:pt x="19812" y="53340"/>
                  </a:moveTo>
                  <a:lnTo>
                    <a:pt x="19812" y="60960"/>
                  </a:lnTo>
                  <a:lnTo>
                    <a:pt x="22860" y="60960"/>
                  </a:lnTo>
                  <a:lnTo>
                    <a:pt x="19812" y="53340"/>
                  </a:lnTo>
                  <a:close/>
                </a:path>
                <a:path w="62484" h="62484">
                  <a:moveTo>
                    <a:pt x="6096" y="12192"/>
                  </a:moveTo>
                  <a:lnTo>
                    <a:pt x="6096" y="32004"/>
                  </a:lnTo>
                  <a:lnTo>
                    <a:pt x="6096" y="12192"/>
                  </a:lnTo>
                  <a:close/>
                </a:path>
                <a:path w="62484" h="62484">
                  <a:moveTo>
                    <a:pt x="6096" y="12192"/>
                  </a:moveTo>
                  <a:lnTo>
                    <a:pt x="6096" y="22860"/>
                  </a:lnTo>
                  <a:lnTo>
                    <a:pt x="7620" y="19812"/>
                  </a:lnTo>
                  <a:lnTo>
                    <a:pt x="9144" y="18288"/>
                  </a:lnTo>
                  <a:lnTo>
                    <a:pt x="10668" y="45720"/>
                  </a:lnTo>
                  <a:lnTo>
                    <a:pt x="13716" y="48768"/>
                  </a:lnTo>
                  <a:lnTo>
                    <a:pt x="10668" y="15240"/>
                  </a:lnTo>
                  <a:lnTo>
                    <a:pt x="13716" y="48768"/>
                  </a:lnTo>
                  <a:lnTo>
                    <a:pt x="15239" y="57912"/>
                  </a:lnTo>
                  <a:lnTo>
                    <a:pt x="16763" y="59436"/>
                  </a:lnTo>
                  <a:lnTo>
                    <a:pt x="19812" y="60960"/>
                  </a:lnTo>
                  <a:lnTo>
                    <a:pt x="19812" y="53340"/>
                  </a:lnTo>
                  <a:lnTo>
                    <a:pt x="22860" y="60960"/>
                  </a:lnTo>
                  <a:lnTo>
                    <a:pt x="27432" y="60960"/>
                  </a:lnTo>
                  <a:lnTo>
                    <a:pt x="28956" y="62484"/>
                  </a:lnTo>
                  <a:lnTo>
                    <a:pt x="32004" y="62484"/>
                  </a:lnTo>
                  <a:lnTo>
                    <a:pt x="35051" y="60960"/>
                  </a:lnTo>
                  <a:lnTo>
                    <a:pt x="32004" y="56388"/>
                  </a:lnTo>
                  <a:lnTo>
                    <a:pt x="28956" y="56388"/>
                  </a:lnTo>
                  <a:lnTo>
                    <a:pt x="27432" y="44196"/>
                  </a:lnTo>
                  <a:lnTo>
                    <a:pt x="28956" y="44196"/>
                  </a:lnTo>
                  <a:lnTo>
                    <a:pt x="22860" y="33528"/>
                  </a:lnTo>
                  <a:lnTo>
                    <a:pt x="22860" y="32004"/>
                  </a:lnTo>
                  <a:lnTo>
                    <a:pt x="23113" y="31242"/>
                  </a:lnTo>
                  <a:lnTo>
                    <a:pt x="22860" y="30480"/>
                  </a:lnTo>
                  <a:lnTo>
                    <a:pt x="22860" y="21336"/>
                  </a:lnTo>
                  <a:lnTo>
                    <a:pt x="22860" y="41148"/>
                  </a:lnTo>
                  <a:lnTo>
                    <a:pt x="24384" y="42672"/>
                  </a:lnTo>
                  <a:lnTo>
                    <a:pt x="27432" y="56388"/>
                  </a:lnTo>
                  <a:lnTo>
                    <a:pt x="24384" y="54864"/>
                  </a:lnTo>
                  <a:lnTo>
                    <a:pt x="21336" y="54864"/>
                  </a:lnTo>
                  <a:lnTo>
                    <a:pt x="19812" y="39624"/>
                  </a:lnTo>
                  <a:lnTo>
                    <a:pt x="19431" y="37719"/>
                  </a:lnTo>
                  <a:lnTo>
                    <a:pt x="18287" y="32004"/>
                  </a:lnTo>
                  <a:lnTo>
                    <a:pt x="18287" y="28956"/>
                  </a:lnTo>
                  <a:lnTo>
                    <a:pt x="19694" y="23328"/>
                  </a:lnTo>
                  <a:lnTo>
                    <a:pt x="19812" y="7620"/>
                  </a:lnTo>
                  <a:lnTo>
                    <a:pt x="22860" y="7620"/>
                  </a:lnTo>
                  <a:lnTo>
                    <a:pt x="24384" y="6096"/>
                  </a:lnTo>
                  <a:lnTo>
                    <a:pt x="27432" y="6096"/>
                  </a:lnTo>
                  <a:lnTo>
                    <a:pt x="28956" y="18288"/>
                  </a:lnTo>
                  <a:lnTo>
                    <a:pt x="28956" y="6096"/>
                  </a:lnTo>
                  <a:lnTo>
                    <a:pt x="27432" y="0"/>
                  </a:lnTo>
                  <a:lnTo>
                    <a:pt x="22860" y="1524"/>
                  </a:lnTo>
                  <a:lnTo>
                    <a:pt x="19812" y="1524"/>
                  </a:lnTo>
                  <a:lnTo>
                    <a:pt x="18287" y="9144"/>
                  </a:lnTo>
                  <a:lnTo>
                    <a:pt x="18287" y="27432"/>
                  </a:lnTo>
                  <a:lnTo>
                    <a:pt x="18287" y="9144"/>
                  </a:lnTo>
                  <a:lnTo>
                    <a:pt x="18287" y="36576"/>
                  </a:lnTo>
                  <a:lnTo>
                    <a:pt x="16763" y="51816"/>
                  </a:lnTo>
                  <a:lnTo>
                    <a:pt x="15239" y="10668"/>
                  </a:lnTo>
                  <a:lnTo>
                    <a:pt x="13716" y="12192"/>
                  </a:lnTo>
                  <a:lnTo>
                    <a:pt x="12192" y="6096"/>
                  </a:lnTo>
                  <a:lnTo>
                    <a:pt x="9144" y="7620"/>
                  </a:lnTo>
                  <a:lnTo>
                    <a:pt x="7620" y="9144"/>
                  </a:lnTo>
                  <a:lnTo>
                    <a:pt x="6096" y="12192"/>
                  </a:lnTo>
                  <a:close/>
                </a:path>
                <a:path w="62484" h="62484">
                  <a:moveTo>
                    <a:pt x="6096" y="36576"/>
                  </a:moveTo>
                  <a:lnTo>
                    <a:pt x="7620" y="42672"/>
                  </a:lnTo>
                  <a:lnTo>
                    <a:pt x="6096" y="35052"/>
                  </a:lnTo>
                  <a:lnTo>
                    <a:pt x="6096" y="36576"/>
                  </a:lnTo>
                  <a:close/>
                </a:path>
                <a:path w="62484" h="62484">
                  <a:moveTo>
                    <a:pt x="6096" y="27432"/>
                  </a:moveTo>
                  <a:lnTo>
                    <a:pt x="7620" y="42672"/>
                  </a:lnTo>
                  <a:lnTo>
                    <a:pt x="6096" y="24384"/>
                  </a:lnTo>
                  <a:lnTo>
                    <a:pt x="6096" y="27432"/>
                  </a:lnTo>
                  <a:close/>
                </a:path>
              </a:pathLst>
            </a:custGeom>
            <a:solidFill>
              <a:srgbClr val="000000"/>
            </a:solidFill>
          </p:spPr>
          <p:txBody>
            <a:bodyPr wrap="square" lIns="0" tIns="0" rIns="0" bIns="0" rtlCol="0">
              <a:noAutofit/>
            </a:bodyPr>
            <a:lstStyle/>
            <a:p>
              <a:endParaRPr/>
            </a:p>
          </p:txBody>
        </p:sp>
        <p:sp>
          <p:nvSpPr>
            <p:cNvPr id="223" name="object 223"/>
            <p:cNvSpPr/>
            <p:nvPr/>
          </p:nvSpPr>
          <p:spPr>
            <a:xfrm>
              <a:off x="2673096" y="3793235"/>
              <a:ext cx="691895" cy="367284"/>
            </a:xfrm>
            <a:custGeom>
              <a:avLst/>
              <a:gdLst/>
              <a:ahLst/>
              <a:cxnLst/>
              <a:rect l="l" t="t" r="r" b="b"/>
              <a:pathLst>
                <a:path w="691895" h="367284">
                  <a:moveTo>
                    <a:pt x="41148" y="59436"/>
                  </a:moveTo>
                  <a:lnTo>
                    <a:pt x="38100" y="30480"/>
                  </a:lnTo>
                  <a:lnTo>
                    <a:pt x="38100" y="0"/>
                  </a:lnTo>
                  <a:lnTo>
                    <a:pt x="0" y="1524"/>
                  </a:lnTo>
                  <a:lnTo>
                    <a:pt x="0" y="32004"/>
                  </a:lnTo>
                  <a:lnTo>
                    <a:pt x="3048" y="62484"/>
                  </a:lnTo>
                  <a:lnTo>
                    <a:pt x="4572" y="91440"/>
                  </a:lnTo>
                  <a:lnTo>
                    <a:pt x="9143" y="120396"/>
                  </a:lnTo>
                  <a:lnTo>
                    <a:pt x="12192" y="134112"/>
                  </a:lnTo>
                  <a:lnTo>
                    <a:pt x="16764" y="147828"/>
                  </a:lnTo>
                  <a:lnTo>
                    <a:pt x="21336" y="161544"/>
                  </a:lnTo>
                  <a:lnTo>
                    <a:pt x="25908" y="175260"/>
                  </a:lnTo>
                  <a:lnTo>
                    <a:pt x="33528" y="187452"/>
                  </a:lnTo>
                  <a:lnTo>
                    <a:pt x="39624" y="199644"/>
                  </a:lnTo>
                  <a:lnTo>
                    <a:pt x="48768" y="210312"/>
                  </a:lnTo>
                  <a:lnTo>
                    <a:pt x="57912" y="220980"/>
                  </a:lnTo>
                  <a:lnTo>
                    <a:pt x="70104" y="230124"/>
                  </a:lnTo>
                  <a:lnTo>
                    <a:pt x="83820" y="239268"/>
                  </a:lnTo>
                  <a:lnTo>
                    <a:pt x="97536" y="246888"/>
                  </a:lnTo>
                  <a:lnTo>
                    <a:pt x="112776" y="252984"/>
                  </a:lnTo>
                  <a:lnTo>
                    <a:pt x="128016" y="259080"/>
                  </a:lnTo>
                  <a:lnTo>
                    <a:pt x="144780" y="263652"/>
                  </a:lnTo>
                  <a:lnTo>
                    <a:pt x="161544" y="268224"/>
                  </a:lnTo>
                  <a:lnTo>
                    <a:pt x="178308" y="272796"/>
                  </a:lnTo>
                  <a:lnTo>
                    <a:pt x="211836" y="278892"/>
                  </a:lnTo>
                  <a:lnTo>
                    <a:pt x="245364" y="284988"/>
                  </a:lnTo>
                  <a:lnTo>
                    <a:pt x="260604" y="288036"/>
                  </a:lnTo>
                  <a:lnTo>
                    <a:pt x="275844" y="291084"/>
                  </a:lnTo>
                  <a:lnTo>
                    <a:pt x="289560" y="294132"/>
                  </a:lnTo>
                  <a:lnTo>
                    <a:pt x="303276" y="297180"/>
                  </a:lnTo>
                  <a:lnTo>
                    <a:pt x="327660" y="301752"/>
                  </a:lnTo>
                  <a:lnTo>
                    <a:pt x="353568" y="307848"/>
                  </a:lnTo>
                  <a:lnTo>
                    <a:pt x="377952" y="310896"/>
                  </a:lnTo>
                  <a:lnTo>
                    <a:pt x="399288" y="313944"/>
                  </a:lnTo>
                  <a:lnTo>
                    <a:pt x="422148" y="316992"/>
                  </a:lnTo>
                  <a:lnTo>
                    <a:pt x="441960" y="320040"/>
                  </a:lnTo>
                  <a:lnTo>
                    <a:pt x="460248" y="323088"/>
                  </a:lnTo>
                  <a:lnTo>
                    <a:pt x="478536" y="327660"/>
                  </a:lnTo>
                  <a:lnTo>
                    <a:pt x="495300" y="332232"/>
                  </a:lnTo>
                  <a:lnTo>
                    <a:pt x="509016" y="338328"/>
                  </a:lnTo>
                  <a:lnTo>
                    <a:pt x="524256" y="342900"/>
                  </a:lnTo>
                  <a:lnTo>
                    <a:pt x="536448" y="348996"/>
                  </a:lnTo>
                  <a:lnTo>
                    <a:pt x="550164" y="355092"/>
                  </a:lnTo>
                  <a:lnTo>
                    <a:pt x="563880" y="361188"/>
                  </a:lnTo>
                  <a:lnTo>
                    <a:pt x="579119" y="365760"/>
                  </a:lnTo>
                  <a:lnTo>
                    <a:pt x="592836" y="367284"/>
                  </a:lnTo>
                  <a:lnTo>
                    <a:pt x="621792" y="367284"/>
                  </a:lnTo>
                  <a:lnTo>
                    <a:pt x="635507" y="364236"/>
                  </a:lnTo>
                  <a:lnTo>
                    <a:pt x="647700" y="361188"/>
                  </a:lnTo>
                  <a:lnTo>
                    <a:pt x="659892" y="356616"/>
                  </a:lnTo>
                  <a:lnTo>
                    <a:pt x="670559" y="350520"/>
                  </a:lnTo>
                  <a:lnTo>
                    <a:pt x="691895" y="339852"/>
                  </a:lnTo>
                  <a:lnTo>
                    <a:pt x="675132" y="306324"/>
                  </a:lnTo>
                  <a:lnTo>
                    <a:pt x="655319" y="315468"/>
                  </a:lnTo>
                  <a:lnTo>
                    <a:pt x="646176" y="320040"/>
                  </a:lnTo>
                  <a:lnTo>
                    <a:pt x="637032" y="324612"/>
                  </a:lnTo>
                  <a:lnTo>
                    <a:pt x="627888" y="326136"/>
                  </a:lnTo>
                  <a:lnTo>
                    <a:pt x="618744" y="329184"/>
                  </a:lnTo>
                  <a:lnTo>
                    <a:pt x="588264" y="329184"/>
                  </a:lnTo>
                  <a:lnTo>
                    <a:pt x="577596" y="326136"/>
                  </a:lnTo>
                  <a:lnTo>
                    <a:pt x="565404" y="320040"/>
                  </a:lnTo>
                  <a:lnTo>
                    <a:pt x="553212" y="315468"/>
                  </a:lnTo>
                  <a:lnTo>
                    <a:pt x="537972" y="307848"/>
                  </a:lnTo>
                  <a:lnTo>
                    <a:pt x="522731" y="301752"/>
                  </a:lnTo>
                  <a:lnTo>
                    <a:pt x="505968" y="295656"/>
                  </a:lnTo>
                  <a:lnTo>
                    <a:pt x="486156" y="289560"/>
                  </a:lnTo>
                  <a:lnTo>
                    <a:pt x="467868" y="286512"/>
                  </a:lnTo>
                  <a:lnTo>
                    <a:pt x="448056" y="283464"/>
                  </a:lnTo>
                  <a:lnTo>
                    <a:pt x="426720" y="280416"/>
                  </a:lnTo>
                  <a:lnTo>
                    <a:pt x="405384" y="277368"/>
                  </a:lnTo>
                  <a:lnTo>
                    <a:pt x="384048" y="272796"/>
                  </a:lnTo>
                  <a:lnTo>
                    <a:pt x="359664" y="269748"/>
                  </a:lnTo>
                  <a:lnTo>
                    <a:pt x="336804" y="265176"/>
                  </a:lnTo>
                  <a:lnTo>
                    <a:pt x="312420" y="259080"/>
                  </a:lnTo>
                  <a:lnTo>
                    <a:pt x="297180" y="256032"/>
                  </a:lnTo>
                  <a:lnTo>
                    <a:pt x="283464" y="252984"/>
                  </a:lnTo>
                  <a:lnTo>
                    <a:pt x="268224" y="249936"/>
                  </a:lnTo>
                  <a:lnTo>
                    <a:pt x="251460" y="248412"/>
                  </a:lnTo>
                  <a:lnTo>
                    <a:pt x="219456" y="242316"/>
                  </a:lnTo>
                  <a:lnTo>
                    <a:pt x="185928" y="234696"/>
                  </a:lnTo>
                  <a:lnTo>
                    <a:pt x="170687" y="231648"/>
                  </a:lnTo>
                  <a:lnTo>
                    <a:pt x="155448" y="227076"/>
                  </a:lnTo>
                  <a:lnTo>
                    <a:pt x="140208" y="222504"/>
                  </a:lnTo>
                  <a:lnTo>
                    <a:pt x="128016" y="217932"/>
                  </a:lnTo>
                  <a:lnTo>
                    <a:pt x="114300" y="213360"/>
                  </a:lnTo>
                  <a:lnTo>
                    <a:pt x="103631" y="207264"/>
                  </a:lnTo>
                  <a:lnTo>
                    <a:pt x="94487" y="201168"/>
                  </a:lnTo>
                  <a:lnTo>
                    <a:pt x="86868" y="195072"/>
                  </a:lnTo>
                  <a:lnTo>
                    <a:pt x="79248" y="187452"/>
                  </a:lnTo>
                  <a:lnTo>
                    <a:pt x="73152" y="178308"/>
                  </a:lnTo>
                  <a:lnTo>
                    <a:pt x="67056" y="169164"/>
                  </a:lnTo>
                  <a:lnTo>
                    <a:pt x="60960" y="160020"/>
                  </a:lnTo>
                  <a:lnTo>
                    <a:pt x="56387" y="149352"/>
                  </a:lnTo>
                  <a:lnTo>
                    <a:pt x="53340" y="138684"/>
                  </a:lnTo>
                  <a:lnTo>
                    <a:pt x="50292" y="126492"/>
                  </a:lnTo>
                  <a:lnTo>
                    <a:pt x="47243" y="114300"/>
                  </a:lnTo>
                  <a:lnTo>
                    <a:pt x="42672" y="88392"/>
                  </a:lnTo>
                  <a:lnTo>
                    <a:pt x="41148" y="59436"/>
                  </a:lnTo>
                  <a:close/>
                </a:path>
              </a:pathLst>
            </a:custGeom>
            <a:solidFill>
              <a:srgbClr val="FF0000"/>
            </a:solidFill>
          </p:spPr>
          <p:txBody>
            <a:bodyPr wrap="square" lIns="0" tIns="0" rIns="0" bIns="0" rtlCol="0">
              <a:noAutofit/>
            </a:bodyPr>
            <a:lstStyle/>
            <a:p>
              <a:endParaRPr/>
            </a:p>
          </p:txBody>
        </p:sp>
        <p:sp>
          <p:nvSpPr>
            <p:cNvPr id="224" name="object 224"/>
            <p:cNvSpPr/>
            <p:nvPr/>
          </p:nvSpPr>
          <p:spPr>
            <a:xfrm>
              <a:off x="1798320" y="3241548"/>
              <a:ext cx="350519" cy="330707"/>
            </a:xfrm>
            <a:custGeom>
              <a:avLst/>
              <a:gdLst/>
              <a:ahLst/>
              <a:cxnLst/>
              <a:rect l="l" t="t" r="r" b="b"/>
              <a:pathLst>
                <a:path w="350519" h="330707">
                  <a:moveTo>
                    <a:pt x="33528" y="327659"/>
                  </a:moveTo>
                  <a:lnTo>
                    <a:pt x="64007" y="323088"/>
                  </a:lnTo>
                  <a:lnTo>
                    <a:pt x="92963" y="318515"/>
                  </a:lnTo>
                  <a:lnTo>
                    <a:pt x="121919" y="312419"/>
                  </a:lnTo>
                  <a:lnTo>
                    <a:pt x="135636" y="307847"/>
                  </a:lnTo>
                  <a:lnTo>
                    <a:pt x="150875" y="303275"/>
                  </a:lnTo>
                  <a:lnTo>
                    <a:pt x="164592" y="297179"/>
                  </a:lnTo>
                  <a:lnTo>
                    <a:pt x="176784" y="291083"/>
                  </a:lnTo>
                  <a:lnTo>
                    <a:pt x="190500" y="284988"/>
                  </a:lnTo>
                  <a:lnTo>
                    <a:pt x="202692" y="275843"/>
                  </a:lnTo>
                  <a:lnTo>
                    <a:pt x="214884" y="268223"/>
                  </a:lnTo>
                  <a:lnTo>
                    <a:pt x="227075" y="257555"/>
                  </a:lnTo>
                  <a:lnTo>
                    <a:pt x="237744" y="246887"/>
                  </a:lnTo>
                  <a:lnTo>
                    <a:pt x="248412" y="234695"/>
                  </a:lnTo>
                  <a:lnTo>
                    <a:pt x="259080" y="222503"/>
                  </a:lnTo>
                  <a:lnTo>
                    <a:pt x="268224" y="208787"/>
                  </a:lnTo>
                  <a:lnTo>
                    <a:pt x="275844" y="195071"/>
                  </a:lnTo>
                  <a:lnTo>
                    <a:pt x="281330" y="185927"/>
                  </a:lnTo>
                  <a:lnTo>
                    <a:pt x="237066" y="185927"/>
                  </a:lnTo>
                  <a:lnTo>
                    <a:pt x="236219" y="187451"/>
                  </a:lnTo>
                  <a:lnTo>
                    <a:pt x="228600" y="198119"/>
                  </a:lnTo>
                  <a:lnTo>
                    <a:pt x="219456" y="210312"/>
                  </a:lnTo>
                  <a:lnTo>
                    <a:pt x="211836" y="219455"/>
                  </a:lnTo>
                  <a:lnTo>
                    <a:pt x="202692" y="228600"/>
                  </a:lnTo>
                  <a:lnTo>
                    <a:pt x="193548" y="236219"/>
                  </a:lnTo>
                  <a:lnTo>
                    <a:pt x="182880" y="243839"/>
                  </a:lnTo>
                  <a:lnTo>
                    <a:pt x="172212" y="251459"/>
                  </a:lnTo>
                  <a:lnTo>
                    <a:pt x="161544" y="257555"/>
                  </a:lnTo>
                  <a:lnTo>
                    <a:pt x="149352" y="262127"/>
                  </a:lnTo>
                  <a:lnTo>
                    <a:pt x="138684" y="266700"/>
                  </a:lnTo>
                  <a:lnTo>
                    <a:pt x="126492" y="271271"/>
                  </a:lnTo>
                  <a:lnTo>
                    <a:pt x="112775" y="274319"/>
                  </a:lnTo>
                  <a:lnTo>
                    <a:pt x="86868" y="280415"/>
                  </a:lnTo>
                  <a:lnTo>
                    <a:pt x="57912" y="286512"/>
                  </a:lnTo>
                  <a:lnTo>
                    <a:pt x="28956" y="289559"/>
                  </a:lnTo>
                  <a:lnTo>
                    <a:pt x="0" y="294131"/>
                  </a:lnTo>
                  <a:lnTo>
                    <a:pt x="4572" y="330707"/>
                  </a:lnTo>
                  <a:lnTo>
                    <a:pt x="33528" y="327659"/>
                  </a:lnTo>
                  <a:close/>
                </a:path>
              </a:pathLst>
            </a:custGeom>
            <a:solidFill>
              <a:srgbClr val="FF0000"/>
            </a:solidFill>
          </p:spPr>
          <p:txBody>
            <a:bodyPr wrap="square" lIns="0" tIns="0" rIns="0" bIns="0" rtlCol="0">
              <a:noAutofit/>
            </a:bodyPr>
            <a:lstStyle/>
            <a:p>
              <a:endParaRPr/>
            </a:p>
          </p:txBody>
        </p:sp>
        <p:sp>
          <p:nvSpPr>
            <p:cNvPr id="225" name="object 225"/>
            <p:cNvSpPr/>
            <p:nvPr/>
          </p:nvSpPr>
          <p:spPr>
            <a:xfrm>
              <a:off x="2004060" y="3470148"/>
              <a:ext cx="42671" cy="42671"/>
            </a:xfrm>
            <a:custGeom>
              <a:avLst/>
              <a:gdLst/>
              <a:ahLst/>
              <a:cxnLst/>
              <a:rect l="l" t="t" r="r" b="b"/>
              <a:pathLst>
                <a:path w="42671" h="42671">
                  <a:moveTo>
                    <a:pt x="0" y="21335"/>
                  </a:moveTo>
                  <a:lnTo>
                    <a:pt x="662" y="26869"/>
                  </a:lnTo>
                  <a:lnTo>
                    <a:pt x="8015" y="38266"/>
                  </a:lnTo>
                  <a:lnTo>
                    <a:pt x="21335" y="42671"/>
                  </a:lnTo>
                  <a:lnTo>
                    <a:pt x="26869" y="42009"/>
                  </a:lnTo>
                  <a:lnTo>
                    <a:pt x="38266" y="34656"/>
                  </a:lnTo>
                  <a:lnTo>
                    <a:pt x="42671" y="21335"/>
                  </a:lnTo>
                  <a:lnTo>
                    <a:pt x="42009" y="15802"/>
                  </a:lnTo>
                  <a:lnTo>
                    <a:pt x="34656" y="4405"/>
                  </a:lnTo>
                  <a:lnTo>
                    <a:pt x="21335" y="0"/>
                  </a:lnTo>
                  <a:lnTo>
                    <a:pt x="15802" y="662"/>
                  </a:lnTo>
                  <a:lnTo>
                    <a:pt x="4405" y="8015"/>
                  </a:lnTo>
                  <a:lnTo>
                    <a:pt x="0" y="21335"/>
                  </a:lnTo>
                  <a:close/>
                </a:path>
              </a:pathLst>
            </a:custGeom>
            <a:solidFill>
              <a:srgbClr val="FEFFFE"/>
            </a:solidFill>
          </p:spPr>
          <p:txBody>
            <a:bodyPr wrap="square" lIns="0" tIns="0" rIns="0" bIns="0" rtlCol="0">
              <a:noAutofit/>
            </a:bodyPr>
            <a:lstStyle/>
            <a:p>
              <a:endParaRPr/>
            </a:p>
          </p:txBody>
        </p:sp>
        <p:sp>
          <p:nvSpPr>
            <p:cNvPr id="226" name="object 226"/>
            <p:cNvSpPr/>
            <p:nvPr/>
          </p:nvSpPr>
          <p:spPr>
            <a:xfrm>
              <a:off x="1985772" y="3451860"/>
              <a:ext cx="80771" cy="80771"/>
            </a:xfrm>
            <a:custGeom>
              <a:avLst/>
              <a:gdLst/>
              <a:ahLst/>
              <a:cxnLst/>
              <a:rect l="l" t="t" r="r" b="b"/>
              <a:pathLst>
                <a:path w="80771" h="80771">
                  <a:moveTo>
                    <a:pt x="41656" y="41655"/>
                  </a:moveTo>
                  <a:lnTo>
                    <a:pt x="41757" y="41452"/>
                  </a:lnTo>
                  <a:lnTo>
                    <a:pt x="41529" y="41528"/>
                  </a:lnTo>
                  <a:lnTo>
                    <a:pt x="41452" y="41757"/>
                  </a:lnTo>
                  <a:lnTo>
                    <a:pt x="41147" y="42671"/>
                  </a:lnTo>
                  <a:lnTo>
                    <a:pt x="42671" y="42671"/>
                  </a:lnTo>
                  <a:lnTo>
                    <a:pt x="42671" y="41147"/>
                  </a:lnTo>
                  <a:lnTo>
                    <a:pt x="42367" y="40233"/>
                  </a:lnTo>
                  <a:lnTo>
                    <a:pt x="41757" y="41452"/>
                  </a:lnTo>
                  <a:lnTo>
                    <a:pt x="41656" y="41655"/>
                  </a:lnTo>
                  <a:close/>
                </a:path>
                <a:path w="80771" h="80771">
                  <a:moveTo>
                    <a:pt x="40386" y="42290"/>
                  </a:moveTo>
                  <a:lnTo>
                    <a:pt x="40767" y="42481"/>
                  </a:lnTo>
                  <a:lnTo>
                    <a:pt x="41148" y="41909"/>
                  </a:lnTo>
                  <a:lnTo>
                    <a:pt x="41365" y="41583"/>
                  </a:lnTo>
                  <a:lnTo>
                    <a:pt x="39928" y="42062"/>
                  </a:lnTo>
                  <a:lnTo>
                    <a:pt x="40386" y="42290"/>
                  </a:lnTo>
                  <a:close/>
                </a:path>
                <a:path w="80771" h="80771">
                  <a:moveTo>
                    <a:pt x="41910" y="38099"/>
                  </a:moveTo>
                  <a:lnTo>
                    <a:pt x="41757" y="37795"/>
                  </a:lnTo>
                  <a:lnTo>
                    <a:pt x="41656" y="38099"/>
                  </a:lnTo>
                  <a:lnTo>
                    <a:pt x="41910" y="38861"/>
                  </a:lnTo>
                  <a:lnTo>
                    <a:pt x="42164" y="39623"/>
                  </a:lnTo>
                  <a:lnTo>
                    <a:pt x="42367" y="39014"/>
                  </a:lnTo>
                  <a:lnTo>
                    <a:pt x="41910" y="38099"/>
                  </a:lnTo>
                  <a:close/>
                </a:path>
                <a:path w="80771" h="80771">
                  <a:moveTo>
                    <a:pt x="36575" y="38100"/>
                  </a:moveTo>
                  <a:lnTo>
                    <a:pt x="38100" y="0"/>
                  </a:lnTo>
                  <a:lnTo>
                    <a:pt x="33527" y="0"/>
                  </a:lnTo>
                  <a:lnTo>
                    <a:pt x="36575" y="41147"/>
                  </a:lnTo>
                  <a:lnTo>
                    <a:pt x="36575" y="38100"/>
                  </a:lnTo>
                  <a:close/>
                </a:path>
                <a:path w="80771" h="80771">
                  <a:moveTo>
                    <a:pt x="38515" y="42533"/>
                  </a:moveTo>
                  <a:lnTo>
                    <a:pt x="38100" y="41909"/>
                  </a:lnTo>
                  <a:lnTo>
                    <a:pt x="38100" y="42671"/>
                  </a:lnTo>
                  <a:lnTo>
                    <a:pt x="38515" y="42533"/>
                  </a:lnTo>
                  <a:close/>
                </a:path>
                <a:path w="80771" h="80771">
                  <a:moveTo>
                    <a:pt x="39624" y="37083"/>
                  </a:moveTo>
                  <a:lnTo>
                    <a:pt x="39406" y="37011"/>
                  </a:lnTo>
                  <a:lnTo>
                    <a:pt x="39319" y="37185"/>
                  </a:lnTo>
                  <a:lnTo>
                    <a:pt x="39624" y="37083"/>
                  </a:lnTo>
                  <a:close/>
                </a:path>
                <a:path w="80771" h="80771">
                  <a:moveTo>
                    <a:pt x="41452" y="37490"/>
                  </a:moveTo>
                  <a:lnTo>
                    <a:pt x="41147" y="36575"/>
                  </a:lnTo>
                  <a:lnTo>
                    <a:pt x="40386" y="36956"/>
                  </a:lnTo>
                  <a:lnTo>
                    <a:pt x="41452" y="37490"/>
                  </a:lnTo>
                  <a:close/>
                </a:path>
                <a:path w="80771" h="80771">
                  <a:moveTo>
                    <a:pt x="38100" y="41147"/>
                  </a:moveTo>
                  <a:lnTo>
                    <a:pt x="38100" y="39623"/>
                  </a:lnTo>
                  <a:lnTo>
                    <a:pt x="38861" y="38100"/>
                  </a:lnTo>
                  <a:lnTo>
                    <a:pt x="41148" y="38099"/>
                  </a:lnTo>
                  <a:lnTo>
                    <a:pt x="40385" y="37338"/>
                  </a:lnTo>
                  <a:lnTo>
                    <a:pt x="40386" y="36956"/>
                  </a:lnTo>
                  <a:lnTo>
                    <a:pt x="40233" y="36880"/>
                  </a:lnTo>
                  <a:lnTo>
                    <a:pt x="40132" y="37083"/>
                  </a:lnTo>
                  <a:lnTo>
                    <a:pt x="39928" y="37185"/>
                  </a:lnTo>
                  <a:lnTo>
                    <a:pt x="39116" y="37591"/>
                  </a:lnTo>
                  <a:lnTo>
                    <a:pt x="38100" y="38099"/>
                  </a:lnTo>
                  <a:lnTo>
                    <a:pt x="36575" y="39623"/>
                  </a:lnTo>
                  <a:lnTo>
                    <a:pt x="37490" y="41452"/>
                  </a:lnTo>
                  <a:lnTo>
                    <a:pt x="37882" y="41583"/>
                  </a:lnTo>
                  <a:lnTo>
                    <a:pt x="38100" y="41655"/>
                  </a:lnTo>
                  <a:lnTo>
                    <a:pt x="38100" y="41147"/>
                  </a:lnTo>
                  <a:close/>
                </a:path>
                <a:path w="80771" h="80771">
                  <a:moveTo>
                    <a:pt x="38515" y="42533"/>
                  </a:moveTo>
                  <a:lnTo>
                    <a:pt x="38100" y="41909"/>
                  </a:lnTo>
                  <a:lnTo>
                    <a:pt x="37592" y="41655"/>
                  </a:lnTo>
                  <a:lnTo>
                    <a:pt x="36575" y="41147"/>
                  </a:lnTo>
                  <a:lnTo>
                    <a:pt x="38100" y="42671"/>
                  </a:lnTo>
                  <a:lnTo>
                    <a:pt x="38100" y="41909"/>
                  </a:lnTo>
                  <a:lnTo>
                    <a:pt x="38515" y="42533"/>
                  </a:lnTo>
                  <a:close/>
                </a:path>
                <a:path w="80771" h="80771">
                  <a:moveTo>
                    <a:pt x="39624" y="37083"/>
                  </a:moveTo>
                  <a:lnTo>
                    <a:pt x="40005" y="36956"/>
                  </a:lnTo>
                  <a:lnTo>
                    <a:pt x="40132" y="37083"/>
                  </a:lnTo>
                  <a:lnTo>
                    <a:pt x="40233" y="36880"/>
                  </a:lnTo>
                  <a:lnTo>
                    <a:pt x="41147" y="36575"/>
                  </a:lnTo>
                  <a:lnTo>
                    <a:pt x="41452" y="37490"/>
                  </a:lnTo>
                  <a:lnTo>
                    <a:pt x="40386" y="36956"/>
                  </a:lnTo>
                  <a:lnTo>
                    <a:pt x="40385" y="37338"/>
                  </a:lnTo>
                  <a:lnTo>
                    <a:pt x="41148" y="38099"/>
                  </a:lnTo>
                  <a:lnTo>
                    <a:pt x="41529" y="37718"/>
                  </a:lnTo>
                  <a:lnTo>
                    <a:pt x="41656" y="37591"/>
                  </a:lnTo>
                  <a:lnTo>
                    <a:pt x="42671" y="0"/>
                  </a:lnTo>
                  <a:lnTo>
                    <a:pt x="38100" y="0"/>
                  </a:lnTo>
                  <a:lnTo>
                    <a:pt x="39014" y="36880"/>
                  </a:lnTo>
                  <a:lnTo>
                    <a:pt x="38862" y="37337"/>
                  </a:lnTo>
                  <a:lnTo>
                    <a:pt x="39243" y="36956"/>
                  </a:lnTo>
                  <a:lnTo>
                    <a:pt x="39623" y="36575"/>
                  </a:lnTo>
                  <a:lnTo>
                    <a:pt x="39624" y="37083"/>
                  </a:lnTo>
                  <a:close/>
                </a:path>
                <a:path w="80771" h="80771">
                  <a:moveTo>
                    <a:pt x="39928" y="42062"/>
                  </a:moveTo>
                  <a:lnTo>
                    <a:pt x="39624" y="42163"/>
                  </a:lnTo>
                  <a:lnTo>
                    <a:pt x="39243" y="42290"/>
                  </a:lnTo>
                  <a:lnTo>
                    <a:pt x="39623" y="42671"/>
                  </a:lnTo>
                  <a:lnTo>
                    <a:pt x="39623" y="44195"/>
                  </a:lnTo>
                  <a:lnTo>
                    <a:pt x="38608" y="42671"/>
                  </a:lnTo>
                  <a:lnTo>
                    <a:pt x="39014" y="42367"/>
                  </a:lnTo>
                  <a:lnTo>
                    <a:pt x="38862" y="41909"/>
                  </a:lnTo>
                  <a:lnTo>
                    <a:pt x="38100" y="41655"/>
                  </a:lnTo>
                  <a:lnTo>
                    <a:pt x="37882" y="41583"/>
                  </a:lnTo>
                  <a:lnTo>
                    <a:pt x="37490" y="41452"/>
                  </a:lnTo>
                  <a:lnTo>
                    <a:pt x="36575" y="39623"/>
                  </a:lnTo>
                  <a:lnTo>
                    <a:pt x="38100" y="38099"/>
                  </a:lnTo>
                  <a:lnTo>
                    <a:pt x="39116" y="37591"/>
                  </a:lnTo>
                  <a:lnTo>
                    <a:pt x="39319" y="37185"/>
                  </a:lnTo>
                  <a:lnTo>
                    <a:pt x="39406" y="37011"/>
                  </a:lnTo>
                  <a:lnTo>
                    <a:pt x="39624" y="37083"/>
                  </a:lnTo>
                  <a:lnTo>
                    <a:pt x="39623" y="36575"/>
                  </a:lnTo>
                  <a:lnTo>
                    <a:pt x="39243" y="36956"/>
                  </a:lnTo>
                  <a:lnTo>
                    <a:pt x="38862" y="37337"/>
                  </a:lnTo>
                  <a:lnTo>
                    <a:pt x="39014" y="36880"/>
                  </a:lnTo>
                  <a:lnTo>
                    <a:pt x="38100" y="0"/>
                  </a:lnTo>
                  <a:lnTo>
                    <a:pt x="36575" y="38100"/>
                  </a:lnTo>
                  <a:lnTo>
                    <a:pt x="38100" y="37591"/>
                  </a:lnTo>
                  <a:lnTo>
                    <a:pt x="38100" y="36575"/>
                  </a:lnTo>
                  <a:lnTo>
                    <a:pt x="38100" y="37591"/>
                  </a:lnTo>
                  <a:lnTo>
                    <a:pt x="36575" y="38100"/>
                  </a:lnTo>
                  <a:lnTo>
                    <a:pt x="36575" y="41147"/>
                  </a:lnTo>
                  <a:lnTo>
                    <a:pt x="37592" y="41655"/>
                  </a:lnTo>
                  <a:lnTo>
                    <a:pt x="38100" y="41909"/>
                  </a:lnTo>
                  <a:lnTo>
                    <a:pt x="38515" y="42533"/>
                  </a:lnTo>
                  <a:lnTo>
                    <a:pt x="38100" y="42671"/>
                  </a:lnTo>
                  <a:lnTo>
                    <a:pt x="36575" y="41147"/>
                  </a:lnTo>
                  <a:lnTo>
                    <a:pt x="33527" y="0"/>
                  </a:lnTo>
                  <a:lnTo>
                    <a:pt x="30479" y="0"/>
                  </a:lnTo>
                  <a:lnTo>
                    <a:pt x="25907" y="1523"/>
                  </a:lnTo>
                  <a:lnTo>
                    <a:pt x="22859" y="3047"/>
                  </a:lnTo>
                  <a:lnTo>
                    <a:pt x="18287" y="6095"/>
                  </a:lnTo>
                  <a:lnTo>
                    <a:pt x="15239" y="7619"/>
                  </a:lnTo>
                  <a:lnTo>
                    <a:pt x="12191" y="10667"/>
                  </a:lnTo>
                  <a:lnTo>
                    <a:pt x="10667" y="12191"/>
                  </a:lnTo>
                  <a:lnTo>
                    <a:pt x="7619" y="15239"/>
                  </a:lnTo>
                  <a:lnTo>
                    <a:pt x="6095" y="16763"/>
                  </a:lnTo>
                  <a:lnTo>
                    <a:pt x="6095" y="19811"/>
                  </a:lnTo>
                  <a:lnTo>
                    <a:pt x="3047" y="22859"/>
                  </a:lnTo>
                  <a:lnTo>
                    <a:pt x="1523" y="25907"/>
                  </a:lnTo>
                  <a:lnTo>
                    <a:pt x="1523" y="30479"/>
                  </a:lnTo>
                  <a:lnTo>
                    <a:pt x="0" y="30479"/>
                  </a:lnTo>
                  <a:lnTo>
                    <a:pt x="0" y="47243"/>
                  </a:lnTo>
                  <a:lnTo>
                    <a:pt x="1523" y="50291"/>
                  </a:lnTo>
                  <a:lnTo>
                    <a:pt x="1523" y="53339"/>
                  </a:lnTo>
                  <a:lnTo>
                    <a:pt x="3047" y="54863"/>
                  </a:lnTo>
                  <a:lnTo>
                    <a:pt x="3047" y="57911"/>
                  </a:lnTo>
                  <a:lnTo>
                    <a:pt x="6095" y="60959"/>
                  </a:lnTo>
                  <a:lnTo>
                    <a:pt x="7619" y="64007"/>
                  </a:lnTo>
                  <a:lnTo>
                    <a:pt x="10667" y="67055"/>
                  </a:lnTo>
                  <a:lnTo>
                    <a:pt x="12191" y="70103"/>
                  </a:lnTo>
                  <a:lnTo>
                    <a:pt x="15239" y="73151"/>
                  </a:lnTo>
                  <a:lnTo>
                    <a:pt x="18287" y="74675"/>
                  </a:lnTo>
                  <a:lnTo>
                    <a:pt x="22859" y="76200"/>
                  </a:lnTo>
                  <a:lnTo>
                    <a:pt x="22859" y="77723"/>
                  </a:lnTo>
                  <a:lnTo>
                    <a:pt x="25907" y="77723"/>
                  </a:lnTo>
                  <a:lnTo>
                    <a:pt x="30479" y="79247"/>
                  </a:lnTo>
                  <a:lnTo>
                    <a:pt x="33527" y="80771"/>
                  </a:lnTo>
                  <a:lnTo>
                    <a:pt x="45719" y="80771"/>
                  </a:lnTo>
                  <a:lnTo>
                    <a:pt x="42671" y="38100"/>
                  </a:lnTo>
                  <a:lnTo>
                    <a:pt x="42671" y="39623"/>
                  </a:lnTo>
                  <a:lnTo>
                    <a:pt x="42333" y="40131"/>
                  </a:lnTo>
                  <a:lnTo>
                    <a:pt x="41656" y="41147"/>
                  </a:lnTo>
                  <a:lnTo>
                    <a:pt x="41365" y="41583"/>
                  </a:lnTo>
                  <a:lnTo>
                    <a:pt x="41148" y="41909"/>
                  </a:lnTo>
                  <a:lnTo>
                    <a:pt x="40767" y="42481"/>
                  </a:lnTo>
                  <a:lnTo>
                    <a:pt x="40386" y="42290"/>
                  </a:lnTo>
                  <a:lnTo>
                    <a:pt x="39928" y="42062"/>
                  </a:lnTo>
                  <a:lnTo>
                    <a:pt x="40233" y="42367"/>
                  </a:lnTo>
                  <a:lnTo>
                    <a:pt x="40732" y="42533"/>
                  </a:lnTo>
                  <a:lnTo>
                    <a:pt x="41147" y="42671"/>
                  </a:lnTo>
                  <a:lnTo>
                    <a:pt x="41452" y="41757"/>
                  </a:lnTo>
                  <a:lnTo>
                    <a:pt x="41529" y="41528"/>
                  </a:lnTo>
                  <a:lnTo>
                    <a:pt x="41757" y="41452"/>
                  </a:lnTo>
                  <a:lnTo>
                    <a:pt x="42367" y="40233"/>
                  </a:lnTo>
                  <a:lnTo>
                    <a:pt x="42671" y="41147"/>
                  </a:lnTo>
                  <a:lnTo>
                    <a:pt x="42671" y="42671"/>
                  </a:lnTo>
                  <a:lnTo>
                    <a:pt x="40640" y="42671"/>
                  </a:lnTo>
                  <a:lnTo>
                    <a:pt x="40233" y="42367"/>
                  </a:lnTo>
                  <a:lnTo>
                    <a:pt x="39928" y="42062"/>
                  </a:lnTo>
                  <a:close/>
                </a:path>
                <a:path w="80771" h="80771">
                  <a:moveTo>
                    <a:pt x="39624" y="42163"/>
                  </a:moveTo>
                  <a:lnTo>
                    <a:pt x="38862" y="41909"/>
                  </a:lnTo>
                  <a:lnTo>
                    <a:pt x="39014" y="42367"/>
                  </a:lnTo>
                  <a:lnTo>
                    <a:pt x="38608" y="42671"/>
                  </a:lnTo>
                  <a:lnTo>
                    <a:pt x="39623" y="44195"/>
                  </a:lnTo>
                  <a:lnTo>
                    <a:pt x="39623" y="42671"/>
                  </a:lnTo>
                  <a:lnTo>
                    <a:pt x="39243" y="42290"/>
                  </a:lnTo>
                  <a:lnTo>
                    <a:pt x="39624" y="42163"/>
                  </a:lnTo>
                  <a:close/>
                </a:path>
                <a:path w="80771" h="80771">
                  <a:moveTo>
                    <a:pt x="40640" y="42671"/>
                  </a:moveTo>
                  <a:lnTo>
                    <a:pt x="41147" y="42671"/>
                  </a:lnTo>
                  <a:lnTo>
                    <a:pt x="40732" y="42533"/>
                  </a:lnTo>
                  <a:lnTo>
                    <a:pt x="40233" y="42367"/>
                  </a:lnTo>
                  <a:lnTo>
                    <a:pt x="40640" y="42671"/>
                  </a:lnTo>
                  <a:close/>
                </a:path>
                <a:path w="80771" h="80771">
                  <a:moveTo>
                    <a:pt x="74675" y="18287"/>
                  </a:moveTo>
                  <a:lnTo>
                    <a:pt x="73151" y="18287"/>
                  </a:lnTo>
                  <a:lnTo>
                    <a:pt x="71627" y="15239"/>
                  </a:lnTo>
                  <a:lnTo>
                    <a:pt x="70103" y="12191"/>
                  </a:lnTo>
                  <a:lnTo>
                    <a:pt x="67055" y="10667"/>
                  </a:lnTo>
                  <a:lnTo>
                    <a:pt x="64007" y="7619"/>
                  </a:lnTo>
                  <a:lnTo>
                    <a:pt x="60959" y="6095"/>
                  </a:lnTo>
                  <a:lnTo>
                    <a:pt x="57911" y="3047"/>
                  </a:lnTo>
                  <a:lnTo>
                    <a:pt x="56387" y="3047"/>
                  </a:lnTo>
                  <a:lnTo>
                    <a:pt x="53339" y="1523"/>
                  </a:lnTo>
                  <a:lnTo>
                    <a:pt x="50291" y="0"/>
                  </a:lnTo>
                  <a:lnTo>
                    <a:pt x="42671" y="0"/>
                  </a:lnTo>
                  <a:lnTo>
                    <a:pt x="41656" y="37591"/>
                  </a:lnTo>
                  <a:lnTo>
                    <a:pt x="41529" y="37718"/>
                  </a:lnTo>
                  <a:lnTo>
                    <a:pt x="41148" y="38099"/>
                  </a:lnTo>
                  <a:lnTo>
                    <a:pt x="41910" y="38861"/>
                  </a:lnTo>
                  <a:lnTo>
                    <a:pt x="41656" y="38099"/>
                  </a:lnTo>
                  <a:lnTo>
                    <a:pt x="41757" y="37795"/>
                  </a:lnTo>
                  <a:lnTo>
                    <a:pt x="41910" y="38099"/>
                  </a:lnTo>
                  <a:lnTo>
                    <a:pt x="42367" y="39014"/>
                  </a:lnTo>
                  <a:lnTo>
                    <a:pt x="42164" y="39623"/>
                  </a:lnTo>
                  <a:lnTo>
                    <a:pt x="41656" y="41147"/>
                  </a:lnTo>
                  <a:lnTo>
                    <a:pt x="42333" y="40131"/>
                  </a:lnTo>
                  <a:lnTo>
                    <a:pt x="42671" y="39623"/>
                  </a:lnTo>
                  <a:lnTo>
                    <a:pt x="42671" y="38100"/>
                  </a:lnTo>
                  <a:lnTo>
                    <a:pt x="45719" y="80771"/>
                  </a:lnTo>
                  <a:lnTo>
                    <a:pt x="47243" y="79247"/>
                  </a:lnTo>
                  <a:lnTo>
                    <a:pt x="50291" y="79247"/>
                  </a:lnTo>
                  <a:lnTo>
                    <a:pt x="53339" y="77723"/>
                  </a:lnTo>
                  <a:lnTo>
                    <a:pt x="54863" y="77723"/>
                  </a:lnTo>
                  <a:lnTo>
                    <a:pt x="57911" y="76200"/>
                  </a:lnTo>
                  <a:lnTo>
                    <a:pt x="60959" y="74675"/>
                  </a:lnTo>
                  <a:lnTo>
                    <a:pt x="64007" y="73151"/>
                  </a:lnTo>
                  <a:lnTo>
                    <a:pt x="67055" y="70103"/>
                  </a:lnTo>
                  <a:lnTo>
                    <a:pt x="70103" y="67055"/>
                  </a:lnTo>
                  <a:lnTo>
                    <a:pt x="71627" y="64007"/>
                  </a:lnTo>
                  <a:lnTo>
                    <a:pt x="74675" y="60959"/>
                  </a:lnTo>
                  <a:lnTo>
                    <a:pt x="76200" y="57911"/>
                  </a:lnTo>
                  <a:lnTo>
                    <a:pt x="76200" y="56387"/>
                  </a:lnTo>
                  <a:lnTo>
                    <a:pt x="77723" y="53339"/>
                  </a:lnTo>
                  <a:lnTo>
                    <a:pt x="79247" y="50291"/>
                  </a:lnTo>
                  <a:lnTo>
                    <a:pt x="79247" y="41147"/>
                  </a:lnTo>
                  <a:lnTo>
                    <a:pt x="80771" y="41147"/>
                  </a:lnTo>
                  <a:lnTo>
                    <a:pt x="79247" y="38100"/>
                  </a:lnTo>
                  <a:lnTo>
                    <a:pt x="79247" y="30479"/>
                  </a:lnTo>
                  <a:lnTo>
                    <a:pt x="77723" y="25907"/>
                  </a:lnTo>
                  <a:lnTo>
                    <a:pt x="76200" y="22859"/>
                  </a:lnTo>
                  <a:lnTo>
                    <a:pt x="74675" y="18287"/>
                  </a:lnTo>
                  <a:close/>
                </a:path>
              </a:pathLst>
            </a:custGeom>
            <a:solidFill>
              <a:srgbClr val="000000"/>
            </a:solidFill>
          </p:spPr>
          <p:txBody>
            <a:bodyPr wrap="square" lIns="0" tIns="0" rIns="0" bIns="0" rtlCol="0">
              <a:noAutofit/>
            </a:bodyPr>
            <a:lstStyle/>
            <a:p>
              <a:endParaRPr/>
            </a:p>
          </p:txBody>
        </p:sp>
        <p:sp>
          <p:nvSpPr>
            <p:cNvPr id="227" name="object 227"/>
            <p:cNvSpPr/>
            <p:nvPr/>
          </p:nvSpPr>
          <p:spPr>
            <a:xfrm>
              <a:off x="1994916" y="3461004"/>
              <a:ext cx="62483" cy="62484"/>
            </a:xfrm>
            <a:custGeom>
              <a:avLst/>
              <a:gdLst/>
              <a:ahLst/>
              <a:cxnLst/>
              <a:rect l="l" t="t" r="r" b="b"/>
              <a:pathLst>
                <a:path w="62483" h="62484">
                  <a:moveTo>
                    <a:pt x="18287" y="32003"/>
                  </a:moveTo>
                  <a:lnTo>
                    <a:pt x="19811" y="36575"/>
                  </a:lnTo>
                  <a:lnTo>
                    <a:pt x="20465" y="37446"/>
                  </a:lnTo>
                  <a:lnTo>
                    <a:pt x="18287" y="30479"/>
                  </a:lnTo>
                  <a:lnTo>
                    <a:pt x="18287" y="10667"/>
                  </a:lnTo>
                  <a:lnTo>
                    <a:pt x="18287" y="32003"/>
                  </a:lnTo>
                  <a:close/>
                </a:path>
                <a:path w="62483" h="62484">
                  <a:moveTo>
                    <a:pt x="22859" y="41148"/>
                  </a:moveTo>
                  <a:lnTo>
                    <a:pt x="22859" y="54863"/>
                  </a:lnTo>
                  <a:lnTo>
                    <a:pt x="24383" y="56387"/>
                  </a:lnTo>
                  <a:lnTo>
                    <a:pt x="24383" y="42672"/>
                  </a:lnTo>
                  <a:lnTo>
                    <a:pt x="22859" y="41148"/>
                  </a:lnTo>
                  <a:close/>
                </a:path>
                <a:path w="62483" h="62484">
                  <a:moveTo>
                    <a:pt x="6095" y="32003"/>
                  </a:moveTo>
                  <a:lnTo>
                    <a:pt x="7619" y="38100"/>
                  </a:lnTo>
                  <a:lnTo>
                    <a:pt x="6095" y="30479"/>
                  </a:lnTo>
                  <a:lnTo>
                    <a:pt x="6095" y="32003"/>
                  </a:lnTo>
                  <a:close/>
                </a:path>
                <a:path w="62483" h="62484">
                  <a:moveTo>
                    <a:pt x="18287" y="27432"/>
                  </a:moveTo>
                  <a:lnTo>
                    <a:pt x="21335" y="24384"/>
                  </a:lnTo>
                  <a:lnTo>
                    <a:pt x="23404" y="41365"/>
                  </a:lnTo>
                  <a:lnTo>
                    <a:pt x="23404" y="21118"/>
                  </a:lnTo>
                  <a:lnTo>
                    <a:pt x="24383" y="27432"/>
                  </a:lnTo>
                  <a:lnTo>
                    <a:pt x="25907" y="27432"/>
                  </a:lnTo>
                  <a:lnTo>
                    <a:pt x="27431" y="25908"/>
                  </a:lnTo>
                  <a:lnTo>
                    <a:pt x="28956" y="24384"/>
                  </a:lnTo>
                  <a:lnTo>
                    <a:pt x="30479" y="24384"/>
                  </a:lnTo>
                  <a:lnTo>
                    <a:pt x="31241" y="24638"/>
                  </a:lnTo>
                  <a:lnTo>
                    <a:pt x="32003" y="18287"/>
                  </a:lnTo>
                  <a:lnTo>
                    <a:pt x="27431" y="18287"/>
                  </a:lnTo>
                  <a:lnTo>
                    <a:pt x="24383" y="19812"/>
                  </a:lnTo>
                  <a:lnTo>
                    <a:pt x="22859" y="21336"/>
                  </a:lnTo>
                  <a:lnTo>
                    <a:pt x="19811" y="25908"/>
                  </a:lnTo>
                  <a:lnTo>
                    <a:pt x="18287" y="27432"/>
                  </a:lnTo>
                  <a:close/>
                </a:path>
                <a:path w="62483" h="62484">
                  <a:moveTo>
                    <a:pt x="24764" y="31241"/>
                  </a:moveTo>
                  <a:lnTo>
                    <a:pt x="24383" y="28956"/>
                  </a:lnTo>
                  <a:lnTo>
                    <a:pt x="24383" y="30479"/>
                  </a:lnTo>
                  <a:lnTo>
                    <a:pt x="24764" y="31241"/>
                  </a:lnTo>
                  <a:close/>
                </a:path>
                <a:path w="62483" h="62484">
                  <a:moveTo>
                    <a:pt x="36575" y="25908"/>
                  </a:moveTo>
                  <a:lnTo>
                    <a:pt x="38100" y="30479"/>
                  </a:lnTo>
                  <a:lnTo>
                    <a:pt x="38100" y="27432"/>
                  </a:lnTo>
                  <a:lnTo>
                    <a:pt x="39079" y="21118"/>
                  </a:lnTo>
                  <a:lnTo>
                    <a:pt x="33527" y="24384"/>
                  </a:lnTo>
                  <a:lnTo>
                    <a:pt x="32003" y="24384"/>
                  </a:lnTo>
                  <a:lnTo>
                    <a:pt x="31241" y="24638"/>
                  </a:lnTo>
                  <a:lnTo>
                    <a:pt x="31089" y="24688"/>
                  </a:lnTo>
                  <a:lnTo>
                    <a:pt x="27431" y="25908"/>
                  </a:lnTo>
                  <a:lnTo>
                    <a:pt x="25907" y="27432"/>
                  </a:lnTo>
                  <a:lnTo>
                    <a:pt x="24383" y="27432"/>
                  </a:lnTo>
                  <a:lnTo>
                    <a:pt x="24383" y="32003"/>
                  </a:lnTo>
                  <a:lnTo>
                    <a:pt x="26924" y="36067"/>
                  </a:lnTo>
                  <a:lnTo>
                    <a:pt x="27431" y="36575"/>
                  </a:lnTo>
                  <a:lnTo>
                    <a:pt x="28956" y="38100"/>
                  </a:lnTo>
                  <a:lnTo>
                    <a:pt x="27431" y="38100"/>
                  </a:lnTo>
                  <a:lnTo>
                    <a:pt x="30479" y="44196"/>
                  </a:lnTo>
                  <a:lnTo>
                    <a:pt x="32003" y="56387"/>
                  </a:lnTo>
                  <a:lnTo>
                    <a:pt x="35051" y="62484"/>
                  </a:lnTo>
                  <a:lnTo>
                    <a:pt x="39623" y="60960"/>
                  </a:lnTo>
                  <a:lnTo>
                    <a:pt x="35051" y="56387"/>
                  </a:lnTo>
                  <a:lnTo>
                    <a:pt x="32003" y="44196"/>
                  </a:lnTo>
                  <a:lnTo>
                    <a:pt x="30479" y="38100"/>
                  </a:lnTo>
                  <a:lnTo>
                    <a:pt x="31241" y="37795"/>
                  </a:lnTo>
                  <a:lnTo>
                    <a:pt x="27241" y="36195"/>
                  </a:lnTo>
                  <a:lnTo>
                    <a:pt x="24764" y="31241"/>
                  </a:lnTo>
                  <a:lnTo>
                    <a:pt x="24383" y="30479"/>
                  </a:lnTo>
                  <a:lnTo>
                    <a:pt x="24383" y="28956"/>
                  </a:lnTo>
                  <a:lnTo>
                    <a:pt x="24764" y="31241"/>
                  </a:lnTo>
                  <a:lnTo>
                    <a:pt x="26924" y="26923"/>
                  </a:lnTo>
                  <a:lnTo>
                    <a:pt x="28956" y="25907"/>
                  </a:lnTo>
                  <a:lnTo>
                    <a:pt x="31241" y="24765"/>
                  </a:lnTo>
                  <a:lnTo>
                    <a:pt x="31394" y="24688"/>
                  </a:lnTo>
                  <a:lnTo>
                    <a:pt x="34544" y="25738"/>
                  </a:lnTo>
                  <a:lnTo>
                    <a:pt x="35051" y="25908"/>
                  </a:lnTo>
                  <a:lnTo>
                    <a:pt x="36575" y="27432"/>
                  </a:lnTo>
                  <a:lnTo>
                    <a:pt x="36575" y="25908"/>
                  </a:lnTo>
                  <a:close/>
                </a:path>
                <a:path w="62483" h="62484">
                  <a:moveTo>
                    <a:pt x="45719" y="10667"/>
                  </a:moveTo>
                  <a:lnTo>
                    <a:pt x="44195" y="27432"/>
                  </a:lnTo>
                  <a:lnTo>
                    <a:pt x="45719" y="51815"/>
                  </a:lnTo>
                  <a:lnTo>
                    <a:pt x="42671" y="54863"/>
                  </a:lnTo>
                  <a:lnTo>
                    <a:pt x="39623" y="54863"/>
                  </a:lnTo>
                  <a:lnTo>
                    <a:pt x="36575" y="56387"/>
                  </a:lnTo>
                  <a:lnTo>
                    <a:pt x="35051" y="44196"/>
                  </a:lnTo>
                  <a:lnTo>
                    <a:pt x="39623" y="41148"/>
                  </a:lnTo>
                  <a:lnTo>
                    <a:pt x="35051" y="38100"/>
                  </a:lnTo>
                  <a:lnTo>
                    <a:pt x="33527" y="38100"/>
                  </a:lnTo>
                  <a:lnTo>
                    <a:pt x="36728" y="35966"/>
                  </a:lnTo>
                  <a:lnTo>
                    <a:pt x="36575" y="36575"/>
                  </a:lnTo>
                  <a:lnTo>
                    <a:pt x="36956" y="35814"/>
                  </a:lnTo>
                  <a:lnTo>
                    <a:pt x="38100" y="35051"/>
                  </a:lnTo>
                  <a:lnTo>
                    <a:pt x="39623" y="41148"/>
                  </a:lnTo>
                  <a:lnTo>
                    <a:pt x="41147" y="39624"/>
                  </a:lnTo>
                  <a:lnTo>
                    <a:pt x="42018" y="25037"/>
                  </a:lnTo>
                  <a:lnTo>
                    <a:pt x="42671" y="25908"/>
                  </a:lnTo>
                  <a:lnTo>
                    <a:pt x="41147" y="22860"/>
                  </a:lnTo>
                  <a:lnTo>
                    <a:pt x="39623" y="21336"/>
                  </a:lnTo>
                  <a:lnTo>
                    <a:pt x="39079" y="21118"/>
                  </a:lnTo>
                  <a:lnTo>
                    <a:pt x="38100" y="27432"/>
                  </a:lnTo>
                  <a:lnTo>
                    <a:pt x="38100" y="30479"/>
                  </a:lnTo>
                  <a:lnTo>
                    <a:pt x="36575" y="25908"/>
                  </a:lnTo>
                  <a:lnTo>
                    <a:pt x="36575" y="27432"/>
                  </a:lnTo>
                  <a:lnTo>
                    <a:pt x="35051" y="25908"/>
                  </a:lnTo>
                  <a:lnTo>
                    <a:pt x="34544" y="25738"/>
                  </a:lnTo>
                  <a:lnTo>
                    <a:pt x="35356" y="26822"/>
                  </a:lnTo>
                  <a:lnTo>
                    <a:pt x="37528" y="29717"/>
                  </a:lnTo>
                  <a:lnTo>
                    <a:pt x="37909" y="31241"/>
                  </a:lnTo>
                  <a:lnTo>
                    <a:pt x="38100" y="32003"/>
                  </a:lnTo>
                  <a:lnTo>
                    <a:pt x="38100" y="33527"/>
                  </a:lnTo>
                  <a:lnTo>
                    <a:pt x="37147" y="35433"/>
                  </a:lnTo>
                  <a:lnTo>
                    <a:pt x="36829" y="35560"/>
                  </a:lnTo>
                  <a:lnTo>
                    <a:pt x="35559" y="36068"/>
                  </a:lnTo>
                  <a:lnTo>
                    <a:pt x="32003" y="38100"/>
                  </a:lnTo>
                  <a:lnTo>
                    <a:pt x="32003" y="44196"/>
                  </a:lnTo>
                  <a:lnTo>
                    <a:pt x="35051" y="56387"/>
                  </a:lnTo>
                  <a:lnTo>
                    <a:pt x="39623" y="60960"/>
                  </a:lnTo>
                  <a:lnTo>
                    <a:pt x="42671" y="60960"/>
                  </a:lnTo>
                  <a:lnTo>
                    <a:pt x="44195" y="59436"/>
                  </a:lnTo>
                  <a:lnTo>
                    <a:pt x="47243" y="57912"/>
                  </a:lnTo>
                  <a:lnTo>
                    <a:pt x="50291" y="56387"/>
                  </a:lnTo>
                  <a:lnTo>
                    <a:pt x="53339" y="54863"/>
                  </a:lnTo>
                  <a:lnTo>
                    <a:pt x="54863" y="42672"/>
                  </a:lnTo>
                  <a:lnTo>
                    <a:pt x="54863" y="10667"/>
                  </a:lnTo>
                  <a:lnTo>
                    <a:pt x="53339" y="7620"/>
                  </a:lnTo>
                  <a:lnTo>
                    <a:pt x="53339" y="18287"/>
                  </a:lnTo>
                  <a:lnTo>
                    <a:pt x="51815" y="45720"/>
                  </a:lnTo>
                  <a:lnTo>
                    <a:pt x="50291" y="48767"/>
                  </a:lnTo>
                  <a:lnTo>
                    <a:pt x="48767" y="50291"/>
                  </a:lnTo>
                  <a:lnTo>
                    <a:pt x="48767" y="12191"/>
                  </a:lnTo>
                  <a:lnTo>
                    <a:pt x="50291" y="7620"/>
                  </a:lnTo>
                  <a:lnTo>
                    <a:pt x="47243" y="4572"/>
                  </a:lnTo>
                  <a:lnTo>
                    <a:pt x="45719" y="10667"/>
                  </a:lnTo>
                  <a:close/>
                </a:path>
                <a:path w="62483" h="62484">
                  <a:moveTo>
                    <a:pt x="27431" y="62484"/>
                  </a:moveTo>
                  <a:lnTo>
                    <a:pt x="32003" y="62484"/>
                  </a:lnTo>
                  <a:lnTo>
                    <a:pt x="30479" y="56387"/>
                  </a:lnTo>
                  <a:lnTo>
                    <a:pt x="30479" y="44196"/>
                  </a:lnTo>
                  <a:lnTo>
                    <a:pt x="27431" y="38100"/>
                  </a:lnTo>
                  <a:lnTo>
                    <a:pt x="28956" y="38100"/>
                  </a:lnTo>
                  <a:lnTo>
                    <a:pt x="27431" y="36575"/>
                  </a:lnTo>
                  <a:lnTo>
                    <a:pt x="26924" y="36067"/>
                  </a:lnTo>
                  <a:lnTo>
                    <a:pt x="24383" y="35051"/>
                  </a:lnTo>
                  <a:lnTo>
                    <a:pt x="26924" y="36067"/>
                  </a:lnTo>
                  <a:lnTo>
                    <a:pt x="24383" y="33527"/>
                  </a:lnTo>
                  <a:lnTo>
                    <a:pt x="24383" y="27432"/>
                  </a:lnTo>
                  <a:lnTo>
                    <a:pt x="23404" y="21118"/>
                  </a:lnTo>
                  <a:lnTo>
                    <a:pt x="23404" y="41365"/>
                  </a:lnTo>
                  <a:lnTo>
                    <a:pt x="21335" y="39624"/>
                  </a:lnTo>
                  <a:lnTo>
                    <a:pt x="20465" y="37446"/>
                  </a:lnTo>
                  <a:lnTo>
                    <a:pt x="19811" y="36575"/>
                  </a:lnTo>
                  <a:lnTo>
                    <a:pt x="18287" y="32003"/>
                  </a:lnTo>
                  <a:lnTo>
                    <a:pt x="18287" y="10667"/>
                  </a:lnTo>
                  <a:lnTo>
                    <a:pt x="15239" y="10667"/>
                  </a:lnTo>
                  <a:lnTo>
                    <a:pt x="12191" y="13715"/>
                  </a:lnTo>
                  <a:lnTo>
                    <a:pt x="10667" y="16763"/>
                  </a:lnTo>
                  <a:lnTo>
                    <a:pt x="7619" y="19812"/>
                  </a:lnTo>
                  <a:lnTo>
                    <a:pt x="7619" y="42672"/>
                  </a:lnTo>
                  <a:lnTo>
                    <a:pt x="9143" y="54863"/>
                  </a:lnTo>
                  <a:lnTo>
                    <a:pt x="12191" y="56387"/>
                  </a:lnTo>
                  <a:lnTo>
                    <a:pt x="10667" y="45720"/>
                  </a:lnTo>
                  <a:lnTo>
                    <a:pt x="7619" y="39624"/>
                  </a:lnTo>
                  <a:lnTo>
                    <a:pt x="10667" y="45720"/>
                  </a:lnTo>
                  <a:lnTo>
                    <a:pt x="7619" y="22860"/>
                  </a:lnTo>
                  <a:lnTo>
                    <a:pt x="10667" y="45720"/>
                  </a:lnTo>
                  <a:lnTo>
                    <a:pt x="12191" y="48767"/>
                  </a:lnTo>
                  <a:lnTo>
                    <a:pt x="15239" y="51815"/>
                  </a:lnTo>
                  <a:lnTo>
                    <a:pt x="18287" y="53339"/>
                  </a:lnTo>
                  <a:lnTo>
                    <a:pt x="18287" y="35051"/>
                  </a:lnTo>
                  <a:lnTo>
                    <a:pt x="19811" y="54863"/>
                  </a:lnTo>
                  <a:lnTo>
                    <a:pt x="22859" y="54863"/>
                  </a:lnTo>
                  <a:lnTo>
                    <a:pt x="22859" y="41148"/>
                  </a:lnTo>
                  <a:lnTo>
                    <a:pt x="24383" y="42672"/>
                  </a:lnTo>
                  <a:lnTo>
                    <a:pt x="27431" y="44196"/>
                  </a:lnTo>
                  <a:lnTo>
                    <a:pt x="27431" y="62484"/>
                  </a:lnTo>
                  <a:close/>
                </a:path>
                <a:path w="62483" h="62484">
                  <a:moveTo>
                    <a:pt x="9143" y="54863"/>
                  </a:moveTo>
                  <a:lnTo>
                    <a:pt x="7619" y="42672"/>
                  </a:lnTo>
                  <a:lnTo>
                    <a:pt x="7619" y="38100"/>
                  </a:lnTo>
                  <a:lnTo>
                    <a:pt x="6095" y="32003"/>
                  </a:lnTo>
                  <a:lnTo>
                    <a:pt x="6095" y="30479"/>
                  </a:lnTo>
                  <a:lnTo>
                    <a:pt x="7619" y="38100"/>
                  </a:lnTo>
                  <a:lnTo>
                    <a:pt x="7619" y="25908"/>
                  </a:lnTo>
                  <a:lnTo>
                    <a:pt x="6095" y="27432"/>
                  </a:lnTo>
                  <a:lnTo>
                    <a:pt x="6095" y="12191"/>
                  </a:lnTo>
                  <a:lnTo>
                    <a:pt x="6095" y="35051"/>
                  </a:lnTo>
                  <a:lnTo>
                    <a:pt x="7619" y="53339"/>
                  </a:lnTo>
                  <a:lnTo>
                    <a:pt x="9143" y="54863"/>
                  </a:lnTo>
                  <a:close/>
                </a:path>
                <a:path w="62483" h="62484">
                  <a:moveTo>
                    <a:pt x="6095" y="50291"/>
                  </a:moveTo>
                  <a:lnTo>
                    <a:pt x="7619" y="53339"/>
                  </a:lnTo>
                  <a:lnTo>
                    <a:pt x="6095" y="35051"/>
                  </a:lnTo>
                  <a:lnTo>
                    <a:pt x="6095" y="12191"/>
                  </a:lnTo>
                  <a:lnTo>
                    <a:pt x="4571" y="16763"/>
                  </a:lnTo>
                  <a:lnTo>
                    <a:pt x="1523" y="19812"/>
                  </a:lnTo>
                  <a:lnTo>
                    <a:pt x="1523" y="22860"/>
                  </a:lnTo>
                  <a:lnTo>
                    <a:pt x="0" y="27432"/>
                  </a:lnTo>
                  <a:lnTo>
                    <a:pt x="0" y="35051"/>
                  </a:lnTo>
                  <a:lnTo>
                    <a:pt x="1523" y="39624"/>
                  </a:lnTo>
                  <a:lnTo>
                    <a:pt x="1523" y="42672"/>
                  </a:lnTo>
                  <a:lnTo>
                    <a:pt x="3047" y="44196"/>
                  </a:lnTo>
                  <a:lnTo>
                    <a:pt x="4571" y="47244"/>
                  </a:lnTo>
                  <a:lnTo>
                    <a:pt x="6095" y="50291"/>
                  </a:lnTo>
                  <a:close/>
                </a:path>
                <a:path w="62483" h="62484">
                  <a:moveTo>
                    <a:pt x="53339" y="54863"/>
                  </a:moveTo>
                  <a:lnTo>
                    <a:pt x="54863" y="53339"/>
                  </a:lnTo>
                  <a:lnTo>
                    <a:pt x="56387" y="50291"/>
                  </a:lnTo>
                  <a:lnTo>
                    <a:pt x="54863" y="38100"/>
                  </a:lnTo>
                  <a:lnTo>
                    <a:pt x="54863" y="25908"/>
                  </a:lnTo>
                  <a:lnTo>
                    <a:pt x="56387" y="27432"/>
                  </a:lnTo>
                  <a:lnTo>
                    <a:pt x="57911" y="15239"/>
                  </a:lnTo>
                  <a:lnTo>
                    <a:pt x="54863" y="12191"/>
                  </a:lnTo>
                  <a:lnTo>
                    <a:pt x="54863" y="10667"/>
                  </a:lnTo>
                  <a:lnTo>
                    <a:pt x="54863" y="22860"/>
                  </a:lnTo>
                  <a:lnTo>
                    <a:pt x="54863" y="21336"/>
                  </a:lnTo>
                  <a:lnTo>
                    <a:pt x="54863" y="42672"/>
                  </a:lnTo>
                  <a:lnTo>
                    <a:pt x="53339" y="54863"/>
                  </a:lnTo>
                  <a:close/>
                </a:path>
                <a:path w="62483" h="62484">
                  <a:moveTo>
                    <a:pt x="48767" y="50291"/>
                  </a:moveTo>
                  <a:lnTo>
                    <a:pt x="50291" y="48767"/>
                  </a:lnTo>
                  <a:lnTo>
                    <a:pt x="50291" y="15239"/>
                  </a:lnTo>
                  <a:lnTo>
                    <a:pt x="53339" y="18287"/>
                  </a:lnTo>
                  <a:lnTo>
                    <a:pt x="53339" y="7620"/>
                  </a:lnTo>
                  <a:lnTo>
                    <a:pt x="50291" y="7620"/>
                  </a:lnTo>
                  <a:lnTo>
                    <a:pt x="48767" y="12191"/>
                  </a:lnTo>
                  <a:lnTo>
                    <a:pt x="48767" y="50291"/>
                  </a:lnTo>
                  <a:close/>
                </a:path>
                <a:path w="62483" h="62484">
                  <a:moveTo>
                    <a:pt x="6095" y="27432"/>
                  </a:moveTo>
                  <a:lnTo>
                    <a:pt x="7619" y="25908"/>
                  </a:lnTo>
                  <a:lnTo>
                    <a:pt x="7619" y="19812"/>
                  </a:lnTo>
                  <a:lnTo>
                    <a:pt x="10667" y="16763"/>
                  </a:lnTo>
                  <a:lnTo>
                    <a:pt x="12191" y="13715"/>
                  </a:lnTo>
                  <a:lnTo>
                    <a:pt x="15239" y="10667"/>
                  </a:lnTo>
                  <a:lnTo>
                    <a:pt x="18287" y="10667"/>
                  </a:lnTo>
                  <a:lnTo>
                    <a:pt x="19811" y="9144"/>
                  </a:lnTo>
                  <a:lnTo>
                    <a:pt x="22859" y="7620"/>
                  </a:lnTo>
                  <a:lnTo>
                    <a:pt x="24383" y="7620"/>
                  </a:lnTo>
                  <a:lnTo>
                    <a:pt x="27431" y="6096"/>
                  </a:lnTo>
                  <a:lnTo>
                    <a:pt x="35051" y="6096"/>
                  </a:lnTo>
                  <a:lnTo>
                    <a:pt x="36575" y="7620"/>
                  </a:lnTo>
                  <a:lnTo>
                    <a:pt x="39623" y="1524"/>
                  </a:lnTo>
                  <a:lnTo>
                    <a:pt x="35051" y="0"/>
                  </a:lnTo>
                  <a:lnTo>
                    <a:pt x="27431" y="0"/>
                  </a:lnTo>
                  <a:lnTo>
                    <a:pt x="22859" y="1524"/>
                  </a:lnTo>
                  <a:lnTo>
                    <a:pt x="19811" y="1524"/>
                  </a:lnTo>
                  <a:lnTo>
                    <a:pt x="18287" y="3048"/>
                  </a:lnTo>
                  <a:lnTo>
                    <a:pt x="15239" y="4572"/>
                  </a:lnTo>
                  <a:lnTo>
                    <a:pt x="12191" y="7620"/>
                  </a:lnTo>
                  <a:lnTo>
                    <a:pt x="9143" y="9144"/>
                  </a:lnTo>
                  <a:lnTo>
                    <a:pt x="6095" y="12191"/>
                  </a:lnTo>
                  <a:lnTo>
                    <a:pt x="6095" y="27432"/>
                  </a:lnTo>
                  <a:close/>
                </a:path>
                <a:path w="62483" h="62484">
                  <a:moveTo>
                    <a:pt x="54863" y="38100"/>
                  </a:moveTo>
                  <a:lnTo>
                    <a:pt x="56387" y="50291"/>
                  </a:lnTo>
                  <a:lnTo>
                    <a:pt x="57911" y="47244"/>
                  </a:lnTo>
                  <a:lnTo>
                    <a:pt x="56387" y="30479"/>
                  </a:lnTo>
                  <a:lnTo>
                    <a:pt x="57911" y="47244"/>
                  </a:lnTo>
                  <a:lnTo>
                    <a:pt x="59435" y="44196"/>
                  </a:lnTo>
                  <a:lnTo>
                    <a:pt x="60959" y="42672"/>
                  </a:lnTo>
                  <a:lnTo>
                    <a:pt x="60959" y="39624"/>
                  </a:lnTo>
                  <a:lnTo>
                    <a:pt x="62483" y="35051"/>
                  </a:lnTo>
                  <a:lnTo>
                    <a:pt x="62483" y="27432"/>
                  </a:lnTo>
                  <a:lnTo>
                    <a:pt x="60959" y="22860"/>
                  </a:lnTo>
                  <a:lnTo>
                    <a:pt x="60959" y="19812"/>
                  </a:lnTo>
                  <a:lnTo>
                    <a:pt x="59435" y="18287"/>
                  </a:lnTo>
                  <a:lnTo>
                    <a:pt x="57911" y="15239"/>
                  </a:lnTo>
                  <a:lnTo>
                    <a:pt x="56387" y="27432"/>
                  </a:lnTo>
                  <a:lnTo>
                    <a:pt x="56387" y="35051"/>
                  </a:lnTo>
                  <a:lnTo>
                    <a:pt x="54863" y="38100"/>
                  </a:lnTo>
                  <a:close/>
                </a:path>
                <a:path w="62483" h="62484">
                  <a:moveTo>
                    <a:pt x="32003" y="56387"/>
                  </a:moveTo>
                  <a:lnTo>
                    <a:pt x="30479" y="44196"/>
                  </a:lnTo>
                  <a:lnTo>
                    <a:pt x="30479" y="56387"/>
                  </a:lnTo>
                  <a:lnTo>
                    <a:pt x="32003" y="62484"/>
                  </a:lnTo>
                  <a:lnTo>
                    <a:pt x="35051" y="62484"/>
                  </a:lnTo>
                  <a:lnTo>
                    <a:pt x="32003" y="56387"/>
                  </a:lnTo>
                  <a:close/>
                </a:path>
                <a:path w="62483" h="62484">
                  <a:moveTo>
                    <a:pt x="10667" y="45720"/>
                  </a:moveTo>
                  <a:lnTo>
                    <a:pt x="12191" y="56387"/>
                  </a:lnTo>
                  <a:lnTo>
                    <a:pt x="15239" y="57912"/>
                  </a:lnTo>
                  <a:lnTo>
                    <a:pt x="18287" y="59436"/>
                  </a:lnTo>
                  <a:lnTo>
                    <a:pt x="19811" y="60960"/>
                  </a:lnTo>
                  <a:lnTo>
                    <a:pt x="22859" y="60960"/>
                  </a:lnTo>
                  <a:lnTo>
                    <a:pt x="27431" y="62484"/>
                  </a:lnTo>
                  <a:lnTo>
                    <a:pt x="27431" y="44196"/>
                  </a:lnTo>
                  <a:lnTo>
                    <a:pt x="24383" y="42672"/>
                  </a:lnTo>
                  <a:lnTo>
                    <a:pt x="24383" y="56387"/>
                  </a:lnTo>
                  <a:lnTo>
                    <a:pt x="22859" y="54863"/>
                  </a:lnTo>
                  <a:lnTo>
                    <a:pt x="19811" y="54863"/>
                  </a:lnTo>
                  <a:lnTo>
                    <a:pt x="18287" y="35051"/>
                  </a:lnTo>
                  <a:lnTo>
                    <a:pt x="18287" y="53339"/>
                  </a:lnTo>
                  <a:lnTo>
                    <a:pt x="15239" y="51815"/>
                  </a:lnTo>
                  <a:lnTo>
                    <a:pt x="12191" y="48767"/>
                  </a:lnTo>
                  <a:lnTo>
                    <a:pt x="10667" y="45720"/>
                  </a:lnTo>
                  <a:close/>
                </a:path>
                <a:path w="62483" h="62484">
                  <a:moveTo>
                    <a:pt x="31089" y="24688"/>
                  </a:moveTo>
                  <a:lnTo>
                    <a:pt x="31241" y="24638"/>
                  </a:lnTo>
                  <a:lnTo>
                    <a:pt x="30479" y="24384"/>
                  </a:lnTo>
                  <a:lnTo>
                    <a:pt x="28956" y="24384"/>
                  </a:lnTo>
                  <a:lnTo>
                    <a:pt x="27431" y="25908"/>
                  </a:lnTo>
                  <a:lnTo>
                    <a:pt x="31089" y="24688"/>
                  </a:lnTo>
                  <a:close/>
                </a:path>
                <a:path w="62483" h="62484">
                  <a:moveTo>
                    <a:pt x="33528" y="25907"/>
                  </a:moveTo>
                  <a:lnTo>
                    <a:pt x="35356" y="26822"/>
                  </a:lnTo>
                  <a:lnTo>
                    <a:pt x="34671" y="25907"/>
                  </a:lnTo>
                  <a:lnTo>
                    <a:pt x="34544" y="25738"/>
                  </a:lnTo>
                  <a:lnTo>
                    <a:pt x="31394" y="24688"/>
                  </a:lnTo>
                  <a:lnTo>
                    <a:pt x="31241" y="24765"/>
                  </a:lnTo>
                  <a:lnTo>
                    <a:pt x="28956" y="25907"/>
                  </a:lnTo>
                  <a:lnTo>
                    <a:pt x="33528" y="25907"/>
                  </a:lnTo>
                  <a:close/>
                </a:path>
                <a:path w="62483" h="62484">
                  <a:moveTo>
                    <a:pt x="32003" y="38100"/>
                  </a:moveTo>
                  <a:lnTo>
                    <a:pt x="35559" y="36068"/>
                  </a:lnTo>
                  <a:lnTo>
                    <a:pt x="31241" y="37795"/>
                  </a:lnTo>
                  <a:lnTo>
                    <a:pt x="30479" y="38100"/>
                  </a:lnTo>
                  <a:lnTo>
                    <a:pt x="32003" y="44196"/>
                  </a:lnTo>
                  <a:lnTo>
                    <a:pt x="32003" y="38100"/>
                  </a:lnTo>
                  <a:close/>
                </a:path>
                <a:path w="62483" h="62484">
                  <a:moveTo>
                    <a:pt x="38100" y="35051"/>
                  </a:moveTo>
                  <a:lnTo>
                    <a:pt x="36956" y="35814"/>
                  </a:lnTo>
                  <a:lnTo>
                    <a:pt x="36575" y="36575"/>
                  </a:lnTo>
                  <a:lnTo>
                    <a:pt x="36728" y="35966"/>
                  </a:lnTo>
                  <a:lnTo>
                    <a:pt x="33527" y="38100"/>
                  </a:lnTo>
                  <a:lnTo>
                    <a:pt x="35051" y="38100"/>
                  </a:lnTo>
                  <a:lnTo>
                    <a:pt x="39623" y="41148"/>
                  </a:lnTo>
                  <a:lnTo>
                    <a:pt x="38100" y="35051"/>
                  </a:lnTo>
                  <a:close/>
                </a:path>
                <a:path w="62483" h="62484">
                  <a:moveTo>
                    <a:pt x="37084" y="34543"/>
                  </a:moveTo>
                  <a:lnTo>
                    <a:pt x="35559" y="36068"/>
                  </a:lnTo>
                  <a:lnTo>
                    <a:pt x="36829" y="35560"/>
                  </a:lnTo>
                  <a:lnTo>
                    <a:pt x="37147" y="35433"/>
                  </a:lnTo>
                  <a:lnTo>
                    <a:pt x="38100" y="33527"/>
                  </a:lnTo>
                  <a:lnTo>
                    <a:pt x="38100" y="32003"/>
                  </a:lnTo>
                  <a:lnTo>
                    <a:pt x="37909" y="31241"/>
                  </a:lnTo>
                  <a:lnTo>
                    <a:pt x="37084" y="34543"/>
                  </a:lnTo>
                  <a:close/>
                </a:path>
                <a:path w="62483" h="62484">
                  <a:moveTo>
                    <a:pt x="24383" y="33527"/>
                  </a:moveTo>
                  <a:lnTo>
                    <a:pt x="26924" y="36067"/>
                  </a:lnTo>
                  <a:lnTo>
                    <a:pt x="24383" y="32003"/>
                  </a:lnTo>
                  <a:lnTo>
                    <a:pt x="24383" y="27432"/>
                  </a:lnTo>
                  <a:lnTo>
                    <a:pt x="24383" y="33527"/>
                  </a:lnTo>
                  <a:close/>
                </a:path>
                <a:path w="62483" h="62484">
                  <a:moveTo>
                    <a:pt x="35051" y="18287"/>
                  </a:moveTo>
                  <a:lnTo>
                    <a:pt x="39079" y="21118"/>
                  </a:lnTo>
                  <a:lnTo>
                    <a:pt x="39623" y="21336"/>
                  </a:lnTo>
                  <a:lnTo>
                    <a:pt x="41147" y="22860"/>
                  </a:lnTo>
                  <a:lnTo>
                    <a:pt x="42671" y="25908"/>
                  </a:lnTo>
                  <a:lnTo>
                    <a:pt x="42018" y="25037"/>
                  </a:lnTo>
                  <a:lnTo>
                    <a:pt x="41147" y="39624"/>
                  </a:lnTo>
                  <a:lnTo>
                    <a:pt x="39623" y="41148"/>
                  </a:lnTo>
                  <a:lnTo>
                    <a:pt x="35051" y="44196"/>
                  </a:lnTo>
                  <a:lnTo>
                    <a:pt x="36575" y="56387"/>
                  </a:lnTo>
                  <a:lnTo>
                    <a:pt x="38100" y="42672"/>
                  </a:lnTo>
                  <a:lnTo>
                    <a:pt x="42671" y="38100"/>
                  </a:lnTo>
                  <a:lnTo>
                    <a:pt x="44195" y="32003"/>
                  </a:lnTo>
                  <a:lnTo>
                    <a:pt x="44195" y="30479"/>
                  </a:lnTo>
                  <a:lnTo>
                    <a:pt x="42671" y="9144"/>
                  </a:lnTo>
                  <a:lnTo>
                    <a:pt x="39623" y="7620"/>
                  </a:lnTo>
                  <a:lnTo>
                    <a:pt x="38100" y="19812"/>
                  </a:lnTo>
                  <a:lnTo>
                    <a:pt x="35051" y="18287"/>
                  </a:lnTo>
                  <a:close/>
                </a:path>
                <a:path w="62483" h="62484">
                  <a:moveTo>
                    <a:pt x="50291" y="15239"/>
                  </a:moveTo>
                  <a:lnTo>
                    <a:pt x="50291" y="48767"/>
                  </a:lnTo>
                  <a:lnTo>
                    <a:pt x="51815" y="45720"/>
                  </a:lnTo>
                  <a:lnTo>
                    <a:pt x="53339" y="18287"/>
                  </a:lnTo>
                  <a:lnTo>
                    <a:pt x="50291" y="15239"/>
                  </a:lnTo>
                  <a:close/>
                </a:path>
                <a:path w="62483" h="62484">
                  <a:moveTo>
                    <a:pt x="56387" y="35051"/>
                  </a:moveTo>
                  <a:lnTo>
                    <a:pt x="56387" y="27432"/>
                  </a:lnTo>
                  <a:lnTo>
                    <a:pt x="54863" y="25908"/>
                  </a:lnTo>
                  <a:lnTo>
                    <a:pt x="54863" y="38100"/>
                  </a:lnTo>
                  <a:lnTo>
                    <a:pt x="56387" y="35051"/>
                  </a:lnTo>
                  <a:close/>
                </a:path>
                <a:path w="62483" h="62484">
                  <a:moveTo>
                    <a:pt x="39623" y="54863"/>
                  </a:moveTo>
                  <a:lnTo>
                    <a:pt x="42671" y="54863"/>
                  </a:lnTo>
                  <a:lnTo>
                    <a:pt x="45719" y="51815"/>
                  </a:lnTo>
                  <a:lnTo>
                    <a:pt x="44195" y="35051"/>
                  </a:lnTo>
                  <a:lnTo>
                    <a:pt x="45719" y="51815"/>
                  </a:lnTo>
                  <a:lnTo>
                    <a:pt x="44195" y="27432"/>
                  </a:lnTo>
                  <a:lnTo>
                    <a:pt x="45719" y="10667"/>
                  </a:lnTo>
                  <a:lnTo>
                    <a:pt x="47243" y="4572"/>
                  </a:lnTo>
                  <a:lnTo>
                    <a:pt x="44195" y="3048"/>
                  </a:lnTo>
                  <a:lnTo>
                    <a:pt x="42671" y="1524"/>
                  </a:lnTo>
                  <a:lnTo>
                    <a:pt x="39623" y="1524"/>
                  </a:lnTo>
                  <a:lnTo>
                    <a:pt x="36575" y="7620"/>
                  </a:lnTo>
                  <a:lnTo>
                    <a:pt x="35051" y="6096"/>
                  </a:lnTo>
                  <a:lnTo>
                    <a:pt x="27431" y="6096"/>
                  </a:lnTo>
                  <a:lnTo>
                    <a:pt x="24383" y="7620"/>
                  </a:lnTo>
                  <a:lnTo>
                    <a:pt x="22859" y="7620"/>
                  </a:lnTo>
                  <a:lnTo>
                    <a:pt x="19811" y="9144"/>
                  </a:lnTo>
                  <a:lnTo>
                    <a:pt x="18287" y="10667"/>
                  </a:lnTo>
                  <a:lnTo>
                    <a:pt x="18287" y="30479"/>
                  </a:lnTo>
                  <a:lnTo>
                    <a:pt x="20465" y="37446"/>
                  </a:lnTo>
                  <a:lnTo>
                    <a:pt x="21335" y="39624"/>
                  </a:lnTo>
                  <a:lnTo>
                    <a:pt x="23404" y="41365"/>
                  </a:lnTo>
                  <a:lnTo>
                    <a:pt x="21335" y="24384"/>
                  </a:lnTo>
                  <a:lnTo>
                    <a:pt x="18287" y="27432"/>
                  </a:lnTo>
                  <a:lnTo>
                    <a:pt x="19811" y="25908"/>
                  </a:lnTo>
                  <a:lnTo>
                    <a:pt x="22859" y="21336"/>
                  </a:lnTo>
                  <a:lnTo>
                    <a:pt x="24383" y="19812"/>
                  </a:lnTo>
                  <a:lnTo>
                    <a:pt x="27431" y="18287"/>
                  </a:lnTo>
                  <a:lnTo>
                    <a:pt x="32003" y="18287"/>
                  </a:lnTo>
                  <a:lnTo>
                    <a:pt x="31241" y="24638"/>
                  </a:lnTo>
                  <a:lnTo>
                    <a:pt x="32003" y="24384"/>
                  </a:lnTo>
                  <a:lnTo>
                    <a:pt x="33527" y="24384"/>
                  </a:lnTo>
                  <a:lnTo>
                    <a:pt x="39079" y="21118"/>
                  </a:lnTo>
                  <a:lnTo>
                    <a:pt x="35051" y="18287"/>
                  </a:lnTo>
                  <a:lnTo>
                    <a:pt x="38100" y="19812"/>
                  </a:lnTo>
                  <a:lnTo>
                    <a:pt x="39623" y="7620"/>
                  </a:lnTo>
                  <a:lnTo>
                    <a:pt x="42671" y="9144"/>
                  </a:lnTo>
                  <a:lnTo>
                    <a:pt x="44195" y="30479"/>
                  </a:lnTo>
                  <a:lnTo>
                    <a:pt x="44195" y="32003"/>
                  </a:lnTo>
                  <a:lnTo>
                    <a:pt x="42671" y="38100"/>
                  </a:lnTo>
                  <a:lnTo>
                    <a:pt x="38100" y="42672"/>
                  </a:lnTo>
                  <a:lnTo>
                    <a:pt x="36575" y="56387"/>
                  </a:lnTo>
                  <a:lnTo>
                    <a:pt x="39623" y="54863"/>
                  </a:lnTo>
                  <a:close/>
                </a:path>
              </a:pathLst>
            </a:custGeom>
            <a:solidFill>
              <a:srgbClr val="000000"/>
            </a:solidFill>
          </p:spPr>
          <p:txBody>
            <a:bodyPr wrap="square" lIns="0" tIns="0" rIns="0" bIns="0" rtlCol="0">
              <a:noAutofit/>
            </a:bodyPr>
            <a:lstStyle/>
            <a:p>
              <a:endParaRPr/>
            </a:p>
          </p:txBody>
        </p:sp>
        <p:sp>
          <p:nvSpPr>
            <p:cNvPr id="228" name="object 228"/>
            <p:cNvSpPr/>
            <p:nvPr/>
          </p:nvSpPr>
          <p:spPr>
            <a:xfrm>
              <a:off x="4015740" y="4037076"/>
              <a:ext cx="263651" cy="124967"/>
            </a:xfrm>
            <a:custGeom>
              <a:avLst/>
              <a:gdLst/>
              <a:ahLst/>
              <a:cxnLst/>
              <a:rect l="l" t="t" r="r" b="b"/>
              <a:pathLst>
                <a:path w="263651" h="124967">
                  <a:moveTo>
                    <a:pt x="152400" y="50291"/>
                  </a:moveTo>
                  <a:lnTo>
                    <a:pt x="140208" y="51815"/>
                  </a:lnTo>
                  <a:lnTo>
                    <a:pt x="111251" y="51815"/>
                  </a:lnTo>
                  <a:lnTo>
                    <a:pt x="97536" y="50291"/>
                  </a:lnTo>
                  <a:lnTo>
                    <a:pt x="82296" y="50291"/>
                  </a:lnTo>
                  <a:lnTo>
                    <a:pt x="70104" y="51815"/>
                  </a:lnTo>
                  <a:lnTo>
                    <a:pt x="68580" y="51815"/>
                  </a:lnTo>
                  <a:lnTo>
                    <a:pt x="68580" y="89915"/>
                  </a:lnTo>
                  <a:lnTo>
                    <a:pt x="68580" y="51815"/>
                  </a:lnTo>
                  <a:lnTo>
                    <a:pt x="57912" y="53339"/>
                  </a:lnTo>
                  <a:lnTo>
                    <a:pt x="54863" y="54863"/>
                  </a:lnTo>
                  <a:lnTo>
                    <a:pt x="42672" y="59435"/>
                  </a:lnTo>
                  <a:lnTo>
                    <a:pt x="33527" y="65531"/>
                  </a:lnTo>
                  <a:lnTo>
                    <a:pt x="25908" y="71627"/>
                  </a:lnTo>
                  <a:lnTo>
                    <a:pt x="18287" y="77723"/>
                  </a:lnTo>
                  <a:lnTo>
                    <a:pt x="13715" y="85343"/>
                  </a:lnTo>
                  <a:lnTo>
                    <a:pt x="7620" y="92963"/>
                  </a:lnTo>
                  <a:lnTo>
                    <a:pt x="0" y="105156"/>
                  </a:lnTo>
                  <a:lnTo>
                    <a:pt x="33527" y="124967"/>
                  </a:lnTo>
                  <a:lnTo>
                    <a:pt x="41148" y="112775"/>
                  </a:lnTo>
                  <a:lnTo>
                    <a:pt x="44196" y="106679"/>
                  </a:lnTo>
                  <a:lnTo>
                    <a:pt x="48768" y="102107"/>
                  </a:lnTo>
                  <a:lnTo>
                    <a:pt x="51815" y="99059"/>
                  </a:lnTo>
                  <a:lnTo>
                    <a:pt x="56387" y="96012"/>
                  </a:lnTo>
                  <a:lnTo>
                    <a:pt x="62484" y="92963"/>
                  </a:lnTo>
                  <a:lnTo>
                    <a:pt x="65532" y="91439"/>
                  </a:lnTo>
                  <a:lnTo>
                    <a:pt x="76200" y="88391"/>
                  </a:lnTo>
                  <a:lnTo>
                    <a:pt x="73151" y="89915"/>
                  </a:lnTo>
                  <a:lnTo>
                    <a:pt x="85344" y="88391"/>
                  </a:lnTo>
                  <a:lnTo>
                    <a:pt x="97536" y="88391"/>
                  </a:lnTo>
                  <a:lnTo>
                    <a:pt x="111251" y="89915"/>
                  </a:lnTo>
                  <a:lnTo>
                    <a:pt x="140208" y="89915"/>
                  </a:lnTo>
                  <a:lnTo>
                    <a:pt x="155448" y="88391"/>
                  </a:lnTo>
                  <a:lnTo>
                    <a:pt x="170687" y="85343"/>
                  </a:lnTo>
                  <a:lnTo>
                    <a:pt x="184404" y="80771"/>
                  </a:lnTo>
                  <a:lnTo>
                    <a:pt x="196596" y="74675"/>
                  </a:lnTo>
                  <a:lnTo>
                    <a:pt x="208787" y="68579"/>
                  </a:lnTo>
                  <a:lnTo>
                    <a:pt x="220980" y="60959"/>
                  </a:lnTo>
                  <a:lnTo>
                    <a:pt x="242315" y="45719"/>
                  </a:lnTo>
                  <a:lnTo>
                    <a:pt x="263651" y="28956"/>
                  </a:lnTo>
                  <a:lnTo>
                    <a:pt x="239268" y="0"/>
                  </a:lnTo>
                  <a:lnTo>
                    <a:pt x="220980" y="15239"/>
                  </a:lnTo>
                  <a:lnTo>
                    <a:pt x="201168" y="28956"/>
                  </a:lnTo>
                  <a:lnTo>
                    <a:pt x="190500" y="35051"/>
                  </a:lnTo>
                  <a:lnTo>
                    <a:pt x="181356" y="39623"/>
                  </a:lnTo>
                  <a:lnTo>
                    <a:pt x="172212" y="44195"/>
                  </a:lnTo>
                  <a:lnTo>
                    <a:pt x="161544" y="48767"/>
                  </a:lnTo>
                  <a:lnTo>
                    <a:pt x="152400" y="50291"/>
                  </a:lnTo>
                  <a:close/>
                </a:path>
              </a:pathLst>
            </a:custGeom>
            <a:solidFill>
              <a:srgbClr val="0100CB"/>
            </a:solidFill>
          </p:spPr>
          <p:txBody>
            <a:bodyPr wrap="square" lIns="0" tIns="0" rIns="0" bIns="0" rtlCol="0">
              <a:noAutofit/>
            </a:bodyPr>
            <a:lstStyle/>
            <a:p>
              <a:endParaRPr/>
            </a:p>
          </p:txBody>
        </p:sp>
        <p:sp>
          <p:nvSpPr>
            <p:cNvPr id="229" name="object 229"/>
            <p:cNvSpPr/>
            <p:nvPr/>
          </p:nvSpPr>
          <p:spPr>
            <a:xfrm>
              <a:off x="3968496" y="4131564"/>
              <a:ext cx="80771" cy="80771"/>
            </a:xfrm>
            <a:custGeom>
              <a:avLst/>
              <a:gdLst/>
              <a:ahLst/>
              <a:cxnLst/>
              <a:rect l="l" t="t" r="r" b="b"/>
              <a:pathLst>
                <a:path w="80771" h="80771">
                  <a:moveTo>
                    <a:pt x="39624" y="38607"/>
                  </a:moveTo>
                  <a:lnTo>
                    <a:pt x="40386" y="38861"/>
                  </a:lnTo>
                  <a:lnTo>
                    <a:pt x="41452" y="39014"/>
                  </a:lnTo>
                  <a:lnTo>
                    <a:pt x="41656" y="39115"/>
                  </a:lnTo>
                  <a:lnTo>
                    <a:pt x="41529" y="39242"/>
                  </a:lnTo>
                  <a:lnTo>
                    <a:pt x="41910" y="40385"/>
                  </a:lnTo>
                  <a:lnTo>
                    <a:pt x="41529" y="41528"/>
                  </a:lnTo>
                  <a:lnTo>
                    <a:pt x="41656" y="41655"/>
                  </a:lnTo>
                  <a:lnTo>
                    <a:pt x="42236" y="41365"/>
                  </a:lnTo>
                  <a:lnTo>
                    <a:pt x="41757" y="41452"/>
                  </a:lnTo>
                  <a:lnTo>
                    <a:pt x="42062" y="40843"/>
                  </a:lnTo>
                  <a:lnTo>
                    <a:pt x="41910" y="40385"/>
                  </a:lnTo>
                  <a:lnTo>
                    <a:pt x="42062" y="39928"/>
                  </a:lnTo>
                  <a:lnTo>
                    <a:pt x="41757" y="39319"/>
                  </a:lnTo>
                  <a:lnTo>
                    <a:pt x="42236" y="39406"/>
                  </a:lnTo>
                  <a:lnTo>
                    <a:pt x="42671" y="39624"/>
                  </a:lnTo>
                  <a:lnTo>
                    <a:pt x="42291" y="40385"/>
                  </a:lnTo>
                  <a:lnTo>
                    <a:pt x="42671" y="41147"/>
                  </a:lnTo>
                  <a:lnTo>
                    <a:pt x="42236" y="41365"/>
                  </a:lnTo>
                  <a:lnTo>
                    <a:pt x="41656" y="41655"/>
                  </a:lnTo>
                  <a:lnTo>
                    <a:pt x="41452" y="41757"/>
                  </a:lnTo>
                  <a:lnTo>
                    <a:pt x="40385" y="41910"/>
                  </a:lnTo>
                  <a:lnTo>
                    <a:pt x="39928" y="42062"/>
                  </a:lnTo>
                  <a:lnTo>
                    <a:pt x="39624" y="42163"/>
                  </a:lnTo>
                  <a:lnTo>
                    <a:pt x="39243" y="42290"/>
                  </a:lnTo>
                  <a:lnTo>
                    <a:pt x="38100" y="41655"/>
                  </a:lnTo>
                  <a:lnTo>
                    <a:pt x="38100" y="38861"/>
                  </a:lnTo>
                  <a:lnTo>
                    <a:pt x="39014" y="38404"/>
                  </a:lnTo>
                  <a:lnTo>
                    <a:pt x="38100" y="38100"/>
                  </a:lnTo>
                  <a:lnTo>
                    <a:pt x="37592" y="39115"/>
                  </a:lnTo>
                  <a:lnTo>
                    <a:pt x="37490" y="39319"/>
                  </a:lnTo>
                  <a:lnTo>
                    <a:pt x="37337" y="40386"/>
                  </a:lnTo>
                  <a:lnTo>
                    <a:pt x="37490" y="41452"/>
                  </a:lnTo>
                  <a:lnTo>
                    <a:pt x="38100" y="42671"/>
                  </a:lnTo>
                  <a:lnTo>
                    <a:pt x="39624" y="42671"/>
                  </a:lnTo>
                  <a:lnTo>
                    <a:pt x="40233" y="42367"/>
                  </a:lnTo>
                  <a:lnTo>
                    <a:pt x="40132" y="42163"/>
                  </a:lnTo>
                  <a:lnTo>
                    <a:pt x="40386" y="42290"/>
                  </a:lnTo>
                  <a:lnTo>
                    <a:pt x="41148" y="42671"/>
                  </a:lnTo>
                  <a:lnTo>
                    <a:pt x="41148" y="80771"/>
                  </a:lnTo>
                  <a:lnTo>
                    <a:pt x="45719" y="79247"/>
                  </a:lnTo>
                  <a:lnTo>
                    <a:pt x="42671" y="42671"/>
                  </a:lnTo>
                  <a:lnTo>
                    <a:pt x="45719" y="79247"/>
                  </a:lnTo>
                  <a:lnTo>
                    <a:pt x="50291" y="79247"/>
                  </a:lnTo>
                  <a:lnTo>
                    <a:pt x="53339" y="77724"/>
                  </a:lnTo>
                  <a:lnTo>
                    <a:pt x="54863" y="77724"/>
                  </a:lnTo>
                  <a:lnTo>
                    <a:pt x="57912" y="76200"/>
                  </a:lnTo>
                  <a:lnTo>
                    <a:pt x="60959" y="74675"/>
                  </a:lnTo>
                  <a:lnTo>
                    <a:pt x="64007" y="71627"/>
                  </a:lnTo>
                  <a:lnTo>
                    <a:pt x="67055" y="70103"/>
                  </a:lnTo>
                  <a:lnTo>
                    <a:pt x="70103" y="67056"/>
                  </a:lnTo>
                  <a:lnTo>
                    <a:pt x="71627" y="64007"/>
                  </a:lnTo>
                  <a:lnTo>
                    <a:pt x="74675" y="60959"/>
                  </a:lnTo>
                  <a:lnTo>
                    <a:pt x="76200" y="57912"/>
                  </a:lnTo>
                  <a:lnTo>
                    <a:pt x="76200" y="56387"/>
                  </a:lnTo>
                  <a:lnTo>
                    <a:pt x="77724" y="53339"/>
                  </a:lnTo>
                  <a:lnTo>
                    <a:pt x="79248" y="50291"/>
                  </a:lnTo>
                  <a:lnTo>
                    <a:pt x="79248" y="47243"/>
                  </a:lnTo>
                  <a:lnTo>
                    <a:pt x="80771" y="42671"/>
                  </a:lnTo>
                  <a:lnTo>
                    <a:pt x="80771" y="38100"/>
                  </a:lnTo>
                  <a:lnTo>
                    <a:pt x="79248" y="33527"/>
                  </a:lnTo>
                  <a:lnTo>
                    <a:pt x="79248" y="30479"/>
                  </a:lnTo>
                  <a:lnTo>
                    <a:pt x="77724" y="25907"/>
                  </a:lnTo>
                  <a:lnTo>
                    <a:pt x="76200" y="22859"/>
                  </a:lnTo>
                  <a:lnTo>
                    <a:pt x="74675" y="19812"/>
                  </a:lnTo>
                  <a:lnTo>
                    <a:pt x="71627" y="16763"/>
                  </a:lnTo>
                  <a:lnTo>
                    <a:pt x="70103" y="13715"/>
                  </a:lnTo>
                  <a:lnTo>
                    <a:pt x="67055" y="10668"/>
                  </a:lnTo>
                  <a:lnTo>
                    <a:pt x="64007" y="7619"/>
                  </a:lnTo>
                  <a:lnTo>
                    <a:pt x="60959" y="6095"/>
                  </a:lnTo>
                  <a:lnTo>
                    <a:pt x="56387" y="4571"/>
                  </a:lnTo>
                  <a:lnTo>
                    <a:pt x="56387" y="3047"/>
                  </a:lnTo>
                  <a:lnTo>
                    <a:pt x="53339" y="3047"/>
                  </a:lnTo>
                  <a:lnTo>
                    <a:pt x="50291" y="1524"/>
                  </a:lnTo>
                  <a:lnTo>
                    <a:pt x="45719" y="1524"/>
                  </a:lnTo>
                  <a:lnTo>
                    <a:pt x="42671" y="38100"/>
                  </a:lnTo>
                  <a:lnTo>
                    <a:pt x="41148" y="38100"/>
                  </a:lnTo>
                  <a:lnTo>
                    <a:pt x="40233" y="38404"/>
                  </a:lnTo>
                  <a:lnTo>
                    <a:pt x="40005" y="38480"/>
                  </a:lnTo>
                  <a:lnTo>
                    <a:pt x="39624" y="38100"/>
                  </a:lnTo>
                  <a:lnTo>
                    <a:pt x="39243" y="38480"/>
                  </a:lnTo>
                  <a:lnTo>
                    <a:pt x="39624" y="38607"/>
                  </a:lnTo>
                  <a:close/>
                </a:path>
                <a:path w="80771" h="80771">
                  <a:moveTo>
                    <a:pt x="38100" y="0"/>
                  </a:moveTo>
                  <a:lnTo>
                    <a:pt x="33527" y="1524"/>
                  </a:lnTo>
                  <a:lnTo>
                    <a:pt x="36575" y="41147"/>
                  </a:lnTo>
                  <a:lnTo>
                    <a:pt x="37083" y="40640"/>
                  </a:lnTo>
                  <a:lnTo>
                    <a:pt x="37083" y="40132"/>
                  </a:lnTo>
                  <a:lnTo>
                    <a:pt x="36956" y="40386"/>
                  </a:lnTo>
                  <a:lnTo>
                    <a:pt x="36575" y="39624"/>
                  </a:lnTo>
                  <a:lnTo>
                    <a:pt x="38100" y="0"/>
                  </a:lnTo>
                  <a:close/>
                </a:path>
                <a:path w="80771" h="80771">
                  <a:moveTo>
                    <a:pt x="38862" y="41909"/>
                  </a:moveTo>
                  <a:lnTo>
                    <a:pt x="38100" y="41147"/>
                  </a:lnTo>
                  <a:lnTo>
                    <a:pt x="38100" y="41655"/>
                  </a:lnTo>
                  <a:lnTo>
                    <a:pt x="39243" y="42290"/>
                  </a:lnTo>
                  <a:lnTo>
                    <a:pt x="39624" y="42163"/>
                  </a:lnTo>
                  <a:lnTo>
                    <a:pt x="39928" y="42062"/>
                  </a:lnTo>
                  <a:lnTo>
                    <a:pt x="38100" y="41147"/>
                  </a:lnTo>
                  <a:lnTo>
                    <a:pt x="38862" y="41909"/>
                  </a:lnTo>
                  <a:close/>
                </a:path>
                <a:path w="80771" h="80771">
                  <a:moveTo>
                    <a:pt x="42236" y="39406"/>
                  </a:moveTo>
                  <a:lnTo>
                    <a:pt x="41757" y="39319"/>
                  </a:lnTo>
                  <a:lnTo>
                    <a:pt x="42062" y="39928"/>
                  </a:lnTo>
                  <a:lnTo>
                    <a:pt x="41910" y="40385"/>
                  </a:lnTo>
                  <a:lnTo>
                    <a:pt x="42062" y="40843"/>
                  </a:lnTo>
                  <a:lnTo>
                    <a:pt x="41757" y="41452"/>
                  </a:lnTo>
                  <a:lnTo>
                    <a:pt x="42214" y="41300"/>
                  </a:lnTo>
                  <a:lnTo>
                    <a:pt x="42214" y="39471"/>
                  </a:lnTo>
                  <a:close/>
                </a:path>
                <a:path w="80771" h="80771">
                  <a:moveTo>
                    <a:pt x="41529" y="41528"/>
                  </a:moveTo>
                  <a:lnTo>
                    <a:pt x="41910" y="40385"/>
                  </a:lnTo>
                  <a:lnTo>
                    <a:pt x="40385" y="41910"/>
                  </a:lnTo>
                  <a:lnTo>
                    <a:pt x="41452" y="41757"/>
                  </a:lnTo>
                  <a:lnTo>
                    <a:pt x="41656" y="41655"/>
                  </a:lnTo>
                  <a:lnTo>
                    <a:pt x="41529" y="41528"/>
                  </a:lnTo>
                  <a:close/>
                </a:path>
                <a:path w="80771" h="80771">
                  <a:moveTo>
                    <a:pt x="41529" y="39242"/>
                  </a:moveTo>
                  <a:lnTo>
                    <a:pt x="41656" y="39115"/>
                  </a:lnTo>
                  <a:lnTo>
                    <a:pt x="41452" y="39014"/>
                  </a:lnTo>
                  <a:lnTo>
                    <a:pt x="40386" y="38861"/>
                  </a:lnTo>
                  <a:lnTo>
                    <a:pt x="41910" y="40385"/>
                  </a:lnTo>
                  <a:lnTo>
                    <a:pt x="41529" y="39242"/>
                  </a:lnTo>
                  <a:close/>
                </a:path>
                <a:path w="80771" h="80771">
                  <a:moveTo>
                    <a:pt x="42236" y="39406"/>
                  </a:moveTo>
                  <a:lnTo>
                    <a:pt x="42236" y="41365"/>
                  </a:lnTo>
                  <a:lnTo>
                    <a:pt x="42671" y="41147"/>
                  </a:lnTo>
                  <a:lnTo>
                    <a:pt x="42291" y="40385"/>
                  </a:lnTo>
                  <a:lnTo>
                    <a:pt x="42671" y="39624"/>
                  </a:lnTo>
                  <a:lnTo>
                    <a:pt x="42236" y="39406"/>
                  </a:lnTo>
                  <a:close/>
                </a:path>
                <a:path w="80771" h="80771">
                  <a:moveTo>
                    <a:pt x="40005" y="38480"/>
                  </a:moveTo>
                  <a:lnTo>
                    <a:pt x="40233" y="38404"/>
                  </a:lnTo>
                  <a:lnTo>
                    <a:pt x="41148" y="38100"/>
                  </a:lnTo>
                  <a:lnTo>
                    <a:pt x="42671" y="38100"/>
                  </a:lnTo>
                  <a:lnTo>
                    <a:pt x="45719" y="1524"/>
                  </a:lnTo>
                  <a:lnTo>
                    <a:pt x="41148" y="0"/>
                  </a:lnTo>
                  <a:lnTo>
                    <a:pt x="38100" y="0"/>
                  </a:lnTo>
                  <a:lnTo>
                    <a:pt x="36575" y="39624"/>
                  </a:lnTo>
                  <a:lnTo>
                    <a:pt x="36956" y="40386"/>
                  </a:lnTo>
                  <a:lnTo>
                    <a:pt x="37083" y="40132"/>
                  </a:lnTo>
                  <a:lnTo>
                    <a:pt x="37083" y="40640"/>
                  </a:lnTo>
                  <a:lnTo>
                    <a:pt x="36575" y="41147"/>
                  </a:lnTo>
                  <a:lnTo>
                    <a:pt x="33527" y="1524"/>
                  </a:lnTo>
                  <a:lnTo>
                    <a:pt x="30479" y="1524"/>
                  </a:lnTo>
                  <a:lnTo>
                    <a:pt x="25907" y="3047"/>
                  </a:lnTo>
                  <a:lnTo>
                    <a:pt x="22859" y="4571"/>
                  </a:lnTo>
                  <a:lnTo>
                    <a:pt x="19812" y="6095"/>
                  </a:lnTo>
                  <a:lnTo>
                    <a:pt x="16763" y="7619"/>
                  </a:lnTo>
                  <a:lnTo>
                    <a:pt x="12191" y="10668"/>
                  </a:lnTo>
                  <a:lnTo>
                    <a:pt x="10667" y="13715"/>
                  </a:lnTo>
                  <a:lnTo>
                    <a:pt x="7619" y="16763"/>
                  </a:lnTo>
                  <a:lnTo>
                    <a:pt x="6095" y="19812"/>
                  </a:lnTo>
                  <a:lnTo>
                    <a:pt x="4571" y="22859"/>
                  </a:lnTo>
                  <a:lnTo>
                    <a:pt x="1524" y="25907"/>
                  </a:lnTo>
                  <a:lnTo>
                    <a:pt x="1524" y="30479"/>
                  </a:lnTo>
                  <a:lnTo>
                    <a:pt x="0" y="32003"/>
                  </a:lnTo>
                  <a:lnTo>
                    <a:pt x="0" y="47243"/>
                  </a:lnTo>
                  <a:lnTo>
                    <a:pt x="1524" y="50291"/>
                  </a:lnTo>
                  <a:lnTo>
                    <a:pt x="1524" y="53339"/>
                  </a:lnTo>
                  <a:lnTo>
                    <a:pt x="3048" y="54863"/>
                  </a:lnTo>
                  <a:lnTo>
                    <a:pt x="3048" y="57912"/>
                  </a:lnTo>
                  <a:lnTo>
                    <a:pt x="6095" y="60959"/>
                  </a:lnTo>
                  <a:lnTo>
                    <a:pt x="7619" y="64007"/>
                  </a:lnTo>
                  <a:lnTo>
                    <a:pt x="10667" y="67056"/>
                  </a:lnTo>
                  <a:lnTo>
                    <a:pt x="12191" y="70103"/>
                  </a:lnTo>
                  <a:lnTo>
                    <a:pt x="16763" y="71627"/>
                  </a:lnTo>
                  <a:lnTo>
                    <a:pt x="18287" y="74675"/>
                  </a:lnTo>
                  <a:lnTo>
                    <a:pt x="22859" y="76200"/>
                  </a:lnTo>
                  <a:lnTo>
                    <a:pt x="25907" y="77724"/>
                  </a:lnTo>
                  <a:lnTo>
                    <a:pt x="30479" y="79247"/>
                  </a:lnTo>
                  <a:lnTo>
                    <a:pt x="33527" y="79247"/>
                  </a:lnTo>
                  <a:lnTo>
                    <a:pt x="38100" y="80771"/>
                  </a:lnTo>
                  <a:lnTo>
                    <a:pt x="41148" y="80771"/>
                  </a:lnTo>
                  <a:lnTo>
                    <a:pt x="41148" y="42671"/>
                  </a:lnTo>
                  <a:lnTo>
                    <a:pt x="40386" y="42290"/>
                  </a:lnTo>
                  <a:lnTo>
                    <a:pt x="40132" y="42163"/>
                  </a:lnTo>
                  <a:lnTo>
                    <a:pt x="40233" y="42367"/>
                  </a:lnTo>
                  <a:lnTo>
                    <a:pt x="39624" y="42671"/>
                  </a:lnTo>
                  <a:lnTo>
                    <a:pt x="38100" y="42671"/>
                  </a:lnTo>
                  <a:lnTo>
                    <a:pt x="37490" y="41452"/>
                  </a:lnTo>
                  <a:lnTo>
                    <a:pt x="37337" y="40386"/>
                  </a:lnTo>
                  <a:lnTo>
                    <a:pt x="37490" y="39319"/>
                  </a:lnTo>
                  <a:lnTo>
                    <a:pt x="37592" y="39115"/>
                  </a:lnTo>
                  <a:lnTo>
                    <a:pt x="38100" y="38100"/>
                  </a:lnTo>
                  <a:lnTo>
                    <a:pt x="39014" y="38404"/>
                  </a:lnTo>
                  <a:lnTo>
                    <a:pt x="38100" y="38861"/>
                  </a:lnTo>
                  <a:lnTo>
                    <a:pt x="38100" y="39623"/>
                  </a:lnTo>
                  <a:lnTo>
                    <a:pt x="38862" y="38861"/>
                  </a:lnTo>
                  <a:lnTo>
                    <a:pt x="39624" y="38607"/>
                  </a:lnTo>
                  <a:lnTo>
                    <a:pt x="39243" y="38480"/>
                  </a:lnTo>
                  <a:lnTo>
                    <a:pt x="39624" y="38100"/>
                  </a:lnTo>
                  <a:lnTo>
                    <a:pt x="40005" y="38480"/>
                  </a:lnTo>
                  <a:close/>
                </a:path>
              </a:pathLst>
            </a:custGeom>
            <a:solidFill>
              <a:srgbClr val="000000"/>
            </a:solidFill>
          </p:spPr>
          <p:txBody>
            <a:bodyPr wrap="square" lIns="0" tIns="0" rIns="0" bIns="0" rtlCol="0">
              <a:noAutofit/>
            </a:bodyPr>
            <a:lstStyle/>
            <a:p>
              <a:endParaRPr/>
            </a:p>
          </p:txBody>
        </p:sp>
        <p:sp>
          <p:nvSpPr>
            <p:cNvPr id="230" name="object 230"/>
            <p:cNvSpPr/>
            <p:nvPr/>
          </p:nvSpPr>
          <p:spPr>
            <a:xfrm>
              <a:off x="3977640" y="4140707"/>
              <a:ext cx="62484" cy="62483"/>
            </a:xfrm>
            <a:custGeom>
              <a:avLst/>
              <a:gdLst/>
              <a:ahLst/>
              <a:cxnLst/>
              <a:rect l="l" t="t" r="r" b="b"/>
              <a:pathLst>
                <a:path w="62484" h="62483">
                  <a:moveTo>
                    <a:pt x="3048" y="18288"/>
                  </a:moveTo>
                  <a:lnTo>
                    <a:pt x="1524" y="21336"/>
                  </a:lnTo>
                  <a:lnTo>
                    <a:pt x="1524" y="22860"/>
                  </a:lnTo>
                  <a:lnTo>
                    <a:pt x="0" y="27432"/>
                  </a:lnTo>
                  <a:lnTo>
                    <a:pt x="0" y="35052"/>
                  </a:lnTo>
                  <a:lnTo>
                    <a:pt x="1524" y="39624"/>
                  </a:lnTo>
                  <a:lnTo>
                    <a:pt x="1524" y="42672"/>
                  </a:lnTo>
                  <a:lnTo>
                    <a:pt x="3048" y="44196"/>
                  </a:lnTo>
                  <a:lnTo>
                    <a:pt x="4572" y="47244"/>
                  </a:lnTo>
                  <a:lnTo>
                    <a:pt x="7620" y="50292"/>
                  </a:lnTo>
                  <a:lnTo>
                    <a:pt x="6096" y="35052"/>
                  </a:lnTo>
                  <a:lnTo>
                    <a:pt x="6096" y="27432"/>
                  </a:lnTo>
                  <a:lnTo>
                    <a:pt x="7620" y="25908"/>
                  </a:lnTo>
                  <a:lnTo>
                    <a:pt x="7620" y="39624"/>
                  </a:lnTo>
                  <a:lnTo>
                    <a:pt x="9144" y="42672"/>
                  </a:lnTo>
                  <a:lnTo>
                    <a:pt x="7620" y="22860"/>
                  </a:lnTo>
                  <a:lnTo>
                    <a:pt x="9144" y="19812"/>
                  </a:lnTo>
                  <a:lnTo>
                    <a:pt x="10668" y="9144"/>
                  </a:lnTo>
                  <a:lnTo>
                    <a:pt x="7620" y="10668"/>
                  </a:lnTo>
                  <a:lnTo>
                    <a:pt x="7620" y="12192"/>
                  </a:lnTo>
                  <a:lnTo>
                    <a:pt x="4572" y="16764"/>
                  </a:lnTo>
                  <a:lnTo>
                    <a:pt x="3048" y="18288"/>
                  </a:lnTo>
                  <a:close/>
                </a:path>
                <a:path w="62484" h="62483">
                  <a:moveTo>
                    <a:pt x="10668" y="54864"/>
                  </a:moveTo>
                  <a:lnTo>
                    <a:pt x="10668" y="16764"/>
                  </a:lnTo>
                  <a:lnTo>
                    <a:pt x="12192" y="13716"/>
                  </a:lnTo>
                  <a:lnTo>
                    <a:pt x="15239" y="12192"/>
                  </a:lnTo>
                  <a:lnTo>
                    <a:pt x="18287" y="9144"/>
                  </a:lnTo>
                  <a:lnTo>
                    <a:pt x="21336" y="9144"/>
                  </a:lnTo>
                  <a:lnTo>
                    <a:pt x="21336" y="22860"/>
                  </a:lnTo>
                  <a:lnTo>
                    <a:pt x="19812" y="24384"/>
                  </a:lnTo>
                  <a:lnTo>
                    <a:pt x="21336" y="22859"/>
                  </a:lnTo>
                  <a:lnTo>
                    <a:pt x="25908" y="42672"/>
                  </a:lnTo>
                  <a:lnTo>
                    <a:pt x="25908" y="36576"/>
                  </a:lnTo>
                  <a:lnTo>
                    <a:pt x="30480" y="44196"/>
                  </a:lnTo>
                  <a:lnTo>
                    <a:pt x="30480" y="39624"/>
                  </a:lnTo>
                  <a:lnTo>
                    <a:pt x="31241" y="39370"/>
                  </a:lnTo>
                  <a:lnTo>
                    <a:pt x="31394" y="39319"/>
                  </a:lnTo>
                  <a:lnTo>
                    <a:pt x="34544" y="38269"/>
                  </a:lnTo>
                  <a:lnTo>
                    <a:pt x="34671" y="38099"/>
                  </a:lnTo>
                  <a:lnTo>
                    <a:pt x="33528" y="38099"/>
                  </a:lnTo>
                  <a:lnTo>
                    <a:pt x="31241" y="39243"/>
                  </a:lnTo>
                  <a:lnTo>
                    <a:pt x="31089" y="39319"/>
                  </a:lnTo>
                  <a:lnTo>
                    <a:pt x="27432" y="38100"/>
                  </a:lnTo>
                  <a:lnTo>
                    <a:pt x="27050" y="37147"/>
                  </a:lnTo>
                  <a:lnTo>
                    <a:pt x="26670" y="36957"/>
                  </a:lnTo>
                  <a:lnTo>
                    <a:pt x="24384" y="33528"/>
                  </a:lnTo>
                  <a:lnTo>
                    <a:pt x="24384" y="35052"/>
                  </a:lnTo>
                  <a:lnTo>
                    <a:pt x="22860" y="21335"/>
                  </a:lnTo>
                  <a:lnTo>
                    <a:pt x="22860" y="7620"/>
                  </a:lnTo>
                  <a:lnTo>
                    <a:pt x="27432" y="7620"/>
                  </a:lnTo>
                  <a:lnTo>
                    <a:pt x="30480" y="18288"/>
                  </a:lnTo>
                  <a:lnTo>
                    <a:pt x="30480" y="24384"/>
                  </a:lnTo>
                  <a:lnTo>
                    <a:pt x="32004" y="24384"/>
                  </a:lnTo>
                  <a:lnTo>
                    <a:pt x="35560" y="26923"/>
                  </a:lnTo>
                  <a:lnTo>
                    <a:pt x="37761" y="31326"/>
                  </a:lnTo>
                  <a:lnTo>
                    <a:pt x="38100" y="28956"/>
                  </a:lnTo>
                  <a:lnTo>
                    <a:pt x="38100" y="27432"/>
                  </a:lnTo>
                  <a:lnTo>
                    <a:pt x="36575" y="27432"/>
                  </a:lnTo>
                  <a:lnTo>
                    <a:pt x="39624" y="21335"/>
                  </a:lnTo>
                  <a:lnTo>
                    <a:pt x="32004" y="18288"/>
                  </a:lnTo>
                  <a:lnTo>
                    <a:pt x="33527" y="24384"/>
                  </a:lnTo>
                  <a:lnTo>
                    <a:pt x="35051" y="24384"/>
                  </a:lnTo>
                  <a:lnTo>
                    <a:pt x="35051" y="25908"/>
                  </a:lnTo>
                  <a:lnTo>
                    <a:pt x="33527" y="24384"/>
                  </a:lnTo>
                  <a:lnTo>
                    <a:pt x="32004" y="18288"/>
                  </a:lnTo>
                  <a:lnTo>
                    <a:pt x="30480" y="6096"/>
                  </a:lnTo>
                  <a:lnTo>
                    <a:pt x="27432" y="1524"/>
                  </a:lnTo>
                  <a:lnTo>
                    <a:pt x="19812" y="1524"/>
                  </a:lnTo>
                  <a:lnTo>
                    <a:pt x="16763" y="4572"/>
                  </a:lnTo>
                  <a:lnTo>
                    <a:pt x="12192" y="7620"/>
                  </a:lnTo>
                  <a:lnTo>
                    <a:pt x="10668" y="9144"/>
                  </a:lnTo>
                  <a:lnTo>
                    <a:pt x="9144" y="19812"/>
                  </a:lnTo>
                  <a:lnTo>
                    <a:pt x="7620" y="22860"/>
                  </a:lnTo>
                  <a:lnTo>
                    <a:pt x="9144" y="42672"/>
                  </a:lnTo>
                  <a:lnTo>
                    <a:pt x="7620" y="39624"/>
                  </a:lnTo>
                  <a:lnTo>
                    <a:pt x="7620" y="38100"/>
                  </a:lnTo>
                  <a:lnTo>
                    <a:pt x="6096" y="33528"/>
                  </a:lnTo>
                  <a:lnTo>
                    <a:pt x="6096" y="30480"/>
                  </a:lnTo>
                  <a:lnTo>
                    <a:pt x="6096" y="33528"/>
                  </a:lnTo>
                  <a:lnTo>
                    <a:pt x="7620" y="38100"/>
                  </a:lnTo>
                  <a:lnTo>
                    <a:pt x="7620" y="25908"/>
                  </a:lnTo>
                  <a:lnTo>
                    <a:pt x="6096" y="27432"/>
                  </a:lnTo>
                  <a:lnTo>
                    <a:pt x="6096" y="35052"/>
                  </a:lnTo>
                  <a:lnTo>
                    <a:pt x="7620" y="50292"/>
                  </a:lnTo>
                  <a:lnTo>
                    <a:pt x="7620" y="53340"/>
                  </a:lnTo>
                  <a:lnTo>
                    <a:pt x="10668" y="54864"/>
                  </a:lnTo>
                  <a:close/>
                </a:path>
                <a:path w="62484" h="62483">
                  <a:moveTo>
                    <a:pt x="19812" y="54864"/>
                  </a:moveTo>
                  <a:lnTo>
                    <a:pt x="18287" y="35052"/>
                  </a:lnTo>
                  <a:lnTo>
                    <a:pt x="16763" y="51816"/>
                  </a:lnTo>
                  <a:lnTo>
                    <a:pt x="13715" y="50292"/>
                  </a:lnTo>
                  <a:lnTo>
                    <a:pt x="10668" y="47244"/>
                  </a:lnTo>
                  <a:lnTo>
                    <a:pt x="10668" y="44196"/>
                  </a:lnTo>
                  <a:lnTo>
                    <a:pt x="10668" y="54864"/>
                  </a:lnTo>
                  <a:lnTo>
                    <a:pt x="12192" y="56388"/>
                  </a:lnTo>
                  <a:lnTo>
                    <a:pt x="16763" y="57912"/>
                  </a:lnTo>
                  <a:lnTo>
                    <a:pt x="19812" y="60960"/>
                  </a:lnTo>
                  <a:lnTo>
                    <a:pt x="22860" y="60960"/>
                  </a:lnTo>
                  <a:lnTo>
                    <a:pt x="27432" y="62484"/>
                  </a:lnTo>
                  <a:lnTo>
                    <a:pt x="35051" y="62484"/>
                  </a:lnTo>
                  <a:lnTo>
                    <a:pt x="39624" y="60960"/>
                  </a:lnTo>
                  <a:lnTo>
                    <a:pt x="35051" y="56388"/>
                  </a:lnTo>
                  <a:lnTo>
                    <a:pt x="25908" y="56388"/>
                  </a:lnTo>
                  <a:lnTo>
                    <a:pt x="22860" y="42672"/>
                  </a:lnTo>
                  <a:lnTo>
                    <a:pt x="25908" y="42672"/>
                  </a:lnTo>
                  <a:lnTo>
                    <a:pt x="21336" y="22859"/>
                  </a:lnTo>
                  <a:lnTo>
                    <a:pt x="18287" y="27432"/>
                  </a:lnTo>
                  <a:lnTo>
                    <a:pt x="19812" y="24384"/>
                  </a:lnTo>
                  <a:lnTo>
                    <a:pt x="21336" y="22860"/>
                  </a:lnTo>
                  <a:lnTo>
                    <a:pt x="21336" y="9144"/>
                  </a:lnTo>
                  <a:lnTo>
                    <a:pt x="18287" y="9144"/>
                  </a:lnTo>
                  <a:lnTo>
                    <a:pt x="18287" y="30480"/>
                  </a:lnTo>
                  <a:lnTo>
                    <a:pt x="21031" y="39014"/>
                  </a:lnTo>
                  <a:lnTo>
                    <a:pt x="21336" y="39624"/>
                  </a:lnTo>
                  <a:lnTo>
                    <a:pt x="22860" y="54864"/>
                  </a:lnTo>
                  <a:lnTo>
                    <a:pt x="19812" y="54864"/>
                  </a:lnTo>
                  <a:close/>
                </a:path>
                <a:path w="62484" h="62483">
                  <a:moveTo>
                    <a:pt x="35051" y="25908"/>
                  </a:moveTo>
                  <a:lnTo>
                    <a:pt x="35051" y="24384"/>
                  </a:lnTo>
                  <a:lnTo>
                    <a:pt x="33527" y="24384"/>
                  </a:lnTo>
                  <a:lnTo>
                    <a:pt x="35051" y="25908"/>
                  </a:lnTo>
                  <a:close/>
                </a:path>
                <a:path w="62484" h="62483">
                  <a:moveTo>
                    <a:pt x="24384" y="27432"/>
                  </a:moveTo>
                  <a:lnTo>
                    <a:pt x="24384" y="30480"/>
                  </a:lnTo>
                  <a:lnTo>
                    <a:pt x="24384" y="27432"/>
                  </a:lnTo>
                  <a:close/>
                </a:path>
                <a:path w="62484" h="62483">
                  <a:moveTo>
                    <a:pt x="38100" y="32004"/>
                  </a:moveTo>
                  <a:lnTo>
                    <a:pt x="41148" y="39624"/>
                  </a:lnTo>
                  <a:lnTo>
                    <a:pt x="38100" y="30480"/>
                  </a:lnTo>
                  <a:lnTo>
                    <a:pt x="38100" y="32004"/>
                  </a:lnTo>
                  <a:close/>
                </a:path>
                <a:path w="62484" h="62483">
                  <a:moveTo>
                    <a:pt x="35356" y="37185"/>
                  </a:moveTo>
                  <a:lnTo>
                    <a:pt x="33528" y="38099"/>
                  </a:lnTo>
                  <a:lnTo>
                    <a:pt x="34671" y="38099"/>
                  </a:lnTo>
                  <a:lnTo>
                    <a:pt x="34544" y="38269"/>
                  </a:lnTo>
                  <a:lnTo>
                    <a:pt x="32004" y="39624"/>
                  </a:lnTo>
                  <a:lnTo>
                    <a:pt x="32004" y="44196"/>
                  </a:lnTo>
                  <a:lnTo>
                    <a:pt x="27432" y="44196"/>
                  </a:lnTo>
                  <a:lnTo>
                    <a:pt x="25908" y="56388"/>
                  </a:lnTo>
                  <a:lnTo>
                    <a:pt x="35051" y="56388"/>
                  </a:lnTo>
                  <a:lnTo>
                    <a:pt x="39624" y="60960"/>
                  </a:lnTo>
                  <a:lnTo>
                    <a:pt x="42672" y="60960"/>
                  </a:lnTo>
                  <a:lnTo>
                    <a:pt x="44196" y="59436"/>
                  </a:lnTo>
                  <a:lnTo>
                    <a:pt x="47244" y="57912"/>
                  </a:lnTo>
                  <a:lnTo>
                    <a:pt x="50292" y="56388"/>
                  </a:lnTo>
                  <a:lnTo>
                    <a:pt x="51815" y="54864"/>
                  </a:lnTo>
                  <a:lnTo>
                    <a:pt x="54863" y="53340"/>
                  </a:lnTo>
                  <a:lnTo>
                    <a:pt x="51815" y="44196"/>
                  </a:lnTo>
                  <a:lnTo>
                    <a:pt x="51815" y="47244"/>
                  </a:lnTo>
                  <a:lnTo>
                    <a:pt x="50292" y="13716"/>
                  </a:lnTo>
                  <a:lnTo>
                    <a:pt x="51815" y="16764"/>
                  </a:lnTo>
                  <a:lnTo>
                    <a:pt x="53339" y="19812"/>
                  </a:lnTo>
                  <a:lnTo>
                    <a:pt x="54863" y="22860"/>
                  </a:lnTo>
                  <a:lnTo>
                    <a:pt x="56387" y="27432"/>
                  </a:lnTo>
                  <a:lnTo>
                    <a:pt x="57912" y="47244"/>
                  </a:lnTo>
                  <a:lnTo>
                    <a:pt x="59436" y="44196"/>
                  </a:lnTo>
                  <a:lnTo>
                    <a:pt x="60960" y="42672"/>
                  </a:lnTo>
                  <a:lnTo>
                    <a:pt x="60960" y="39624"/>
                  </a:lnTo>
                  <a:lnTo>
                    <a:pt x="62484" y="35052"/>
                  </a:lnTo>
                  <a:lnTo>
                    <a:pt x="62484" y="27432"/>
                  </a:lnTo>
                  <a:lnTo>
                    <a:pt x="60960" y="22860"/>
                  </a:lnTo>
                  <a:lnTo>
                    <a:pt x="60960" y="21336"/>
                  </a:lnTo>
                  <a:lnTo>
                    <a:pt x="59436" y="18288"/>
                  </a:lnTo>
                  <a:lnTo>
                    <a:pt x="57912" y="16764"/>
                  </a:lnTo>
                  <a:lnTo>
                    <a:pt x="54863" y="12192"/>
                  </a:lnTo>
                  <a:lnTo>
                    <a:pt x="54863" y="10668"/>
                  </a:lnTo>
                  <a:lnTo>
                    <a:pt x="51815" y="9144"/>
                  </a:lnTo>
                  <a:lnTo>
                    <a:pt x="50292" y="7620"/>
                  </a:lnTo>
                  <a:lnTo>
                    <a:pt x="48768" y="12192"/>
                  </a:lnTo>
                  <a:lnTo>
                    <a:pt x="48768" y="50292"/>
                  </a:lnTo>
                  <a:lnTo>
                    <a:pt x="47244" y="51816"/>
                  </a:lnTo>
                  <a:lnTo>
                    <a:pt x="44196" y="53340"/>
                  </a:lnTo>
                  <a:lnTo>
                    <a:pt x="42672" y="38100"/>
                  </a:lnTo>
                  <a:lnTo>
                    <a:pt x="42672" y="54864"/>
                  </a:lnTo>
                  <a:lnTo>
                    <a:pt x="39624" y="54864"/>
                  </a:lnTo>
                  <a:lnTo>
                    <a:pt x="38100" y="56388"/>
                  </a:lnTo>
                  <a:lnTo>
                    <a:pt x="35051" y="44196"/>
                  </a:lnTo>
                  <a:lnTo>
                    <a:pt x="37719" y="43053"/>
                  </a:lnTo>
                  <a:lnTo>
                    <a:pt x="33527" y="39624"/>
                  </a:lnTo>
                  <a:lnTo>
                    <a:pt x="35051" y="38100"/>
                  </a:lnTo>
                  <a:lnTo>
                    <a:pt x="35356" y="37185"/>
                  </a:lnTo>
                  <a:close/>
                </a:path>
                <a:path w="62484" h="62483">
                  <a:moveTo>
                    <a:pt x="47244" y="4572"/>
                  </a:moveTo>
                  <a:lnTo>
                    <a:pt x="44196" y="3048"/>
                  </a:lnTo>
                  <a:lnTo>
                    <a:pt x="42672" y="1524"/>
                  </a:lnTo>
                  <a:lnTo>
                    <a:pt x="39624" y="1524"/>
                  </a:lnTo>
                  <a:lnTo>
                    <a:pt x="38100" y="7620"/>
                  </a:lnTo>
                  <a:lnTo>
                    <a:pt x="38100" y="19812"/>
                  </a:lnTo>
                  <a:lnTo>
                    <a:pt x="35051" y="18288"/>
                  </a:lnTo>
                  <a:lnTo>
                    <a:pt x="32004" y="6096"/>
                  </a:lnTo>
                  <a:lnTo>
                    <a:pt x="30480" y="0"/>
                  </a:lnTo>
                  <a:lnTo>
                    <a:pt x="27432" y="1524"/>
                  </a:lnTo>
                  <a:lnTo>
                    <a:pt x="30480" y="6096"/>
                  </a:lnTo>
                  <a:lnTo>
                    <a:pt x="32004" y="18288"/>
                  </a:lnTo>
                  <a:lnTo>
                    <a:pt x="39624" y="21335"/>
                  </a:lnTo>
                  <a:lnTo>
                    <a:pt x="39624" y="7620"/>
                  </a:lnTo>
                  <a:lnTo>
                    <a:pt x="42672" y="9144"/>
                  </a:lnTo>
                  <a:lnTo>
                    <a:pt x="44196" y="27432"/>
                  </a:lnTo>
                  <a:lnTo>
                    <a:pt x="45720" y="10668"/>
                  </a:lnTo>
                  <a:lnTo>
                    <a:pt x="47244" y="4572"/>
                  </a:lnTo>
                  <a:close/>
                </a:path>
                <a:path w="62484" h="62483">
                  <a:moveTo>
                    <a:pt x="30480" y="0"/>
                  </a:moveTo>
                  <a:lnTo>
                    <a:pt x="32004" y="6096"/>
                  </a:lnTo>
                  <a:lnTo>
                    <a:pt x="35051" y="7620"/>
                  </a:lnTo>
                  <a:lnTo>
                    <a:pt x="38100" y="7620"/>
                  </a:lnTo>
                  <a:lnTo>
                    <a:pt x="39624" y="1524"/>
                  </a:lnTo>
                  <a:lnTo>
                    <a:pt x="35051" y="1524"/>
                  </a:lnTo>
                  <a:lnTo>
                    <a:pt x="32004" y="0"/>
                  </a:lnTo>
                  <a:lnTo>
                    <a:pt x="30480" y="0"/>
                  </a:lnTo>
                  <a:close/>
                </a:path>
                <a:path w="62484" h="62483">
                  <a:moveTo>
                    <a:pt x="54863" y="50292"/>
                  </a:moveTo>
                  <a:lnTo>
                    <a:pt x="57912" y="47244"/>
                  </a:lnTo>
                  <a:lnTo>
                    <a:pt x="54863" y="38100"/>
                  </a:lnTo>
                  <a:lnTo>
                    <a:pt x="54863" y="25908"/>
                  </a:lnTo>
                  <a:lnTo>
                    <a:pt x="56387" y="35052"/>
                  </a:lnTo>
                  <a:lnTo>
                    <a:pt x="57912" y="47244"/>
                  </a:lnTo>
                  <a:lnTo>
                    <a:pt x="56387" y="27432"/>
                  </a:lnTo>
                  <a:lnTo>
                    <a:pt x="56387" y="33528"/>
                  </a:lnTo>
                  <a:lnTo>
                    <a:pt x="56387" y="30480"/>
                  </a:lnTo>
                  <a:lnTo>
                    <a:pt x="56387" y="33528"/>
                  </a:lnTo>
                  <a:lnTo>
                    <a:pt x="56387" y="27432"/>
                  </a:lnTo>
                  <a:lnTo>
                    <a:pt x="54863" y="22860"/>
                  </a:lnTo>
                  <a:lnTo>
                    <a:pt x="53339" y="19812"/>
                  </a:lnTo>
                  <a:lnTo>
                    <a:pt x="51815" y="16764"/>
                  </a:lnTo>
                  <a:lnTo>
                    <a:pt x="53339" y="42672"/>
                  </a:lnTo>
                  <a:lnTo>
                    <a:pt x="54863" y="39624"/>
                  </a:lnTo>
                  <a:lnTo>
                    <a:pt x="54863" y="50292"/>
                  </a:lnTo>
                  <a:close/>
                </a:path>
                <a:path w="62484" h="62483">
                  <a:moveTo>
                    <a:pt x="54863" y="38100"/>
                  </a:moveTo>
                  <a:lnTo>
                    <a:pt x="57912" y="47244"/>
                  </a:lnTo>
                  <a:lnTo>
                    <a:pt x="56387" y="35052"/>
                  </a:lnTo>
                  <a:lnTo>
                    <a:pt x="54863" y="25908"/>
                  </a:lnTo>
                  <a:lnTo>
                    <a:pt x="54863" y="38100"/>
                  </a:lnTo>
                  <a:close/>
                </a:path>
                <a:path w="62484" h="62483">
                  <a:moveTo>
                    <a:pt x="50292" y="13716"/>
                  </a:moveTo>
                  <a:lnTo>
                    <a:pt x="51815" y="47244"/>
                  </a:lnTo>
                  <a:lnTo>
                    <a:pt x="51815" y="44196"/>
                  </a:lnTo>
                  <a:lnTo>
                    <a:pt x="54863" y="53340"/>
                  </a:lnTo>
                  <a:lnTo>
                    <a:pt x="54863" y="39624"/>
                  </a:lnTo>
                  <a:lnTo>
                    <a:pt x="53339" y="42672"/>
                  </a:lnTo>
                  <a:lnTo>
                    <a:pt x="51815" y="16764"/>
                  </a:lnTo>
                  <a:lnTo>
                    <a:pt x="50292" y="13716"/>
                  </a:lnTo>
                  <a:close/>
                </a:path>
                <a:path w="62484" h="62483">
                  <a:moveTo>
                    <a:pt x="24384" y="35052"/>
                  </a:moveTo>
                  <a:lnTo>
                    <a:pt x="24384" y="32004"/>
                  </a:lnTo>
                  <a:lnTo>
                    <a:pt x="24722" y="31326"/>
                  </a:lnTo>
                  <a:lnTo>
                    <a:pt x="26923" y="26924"/>
                  </a:lnTo>
                  <a:lnTo>
                    <a:pt x="25908" y="27432"/>
                  </a:lnTo>
                  <a:lnTo>
                    <a:pt x="27432" y="24384"/>
                  </a:lnTo>
                  <a:lnTo>
                    <a:pt x="28956" y="24384"/>
                  </a:lnTo>
                  <a:lnTo>
                    <a:pt x="31242" y="24764"/>
                  </a:lnTo>
                  <a:lnTo>
                    <a:pt x="35560" y="26923"/>
                  </a:lnTo>
                  <a:lnTo>
                    <a:pt x="32004" y="24384"/>
                  </a:lnTo>
                  <a:lnTo>
                    <a:pt x="30480" y="24384"/>
                  </a:lnTo>
                  <a:lnTo>
                    <a:pt x="30480" y="18288"/>
                  </a:lnTo>
                  <a:lnTo>
                    <a:pt x="24384" y="27432"/>
                  </a:lnTo>
                  <a:lnTo>
                    <a:pt x="24384" y="30480"/>
                  </a:lnTo>
                  <a:lnTo>
                    <a:pt x="24384" y="27432"/>
                  </a:lnTo>
                  <a:lnTo>
                    <a:pt x="24384" y="35052"/>
                  </a:lnTo>
                  <a:close/>
                </a:path>
                <a:path w="62484" h="62483">
                  <a:moveTo>
                    <a:pt x="26416" y="35559"/>
                  </a:moveTo>
                  <a:lnTo>
                    <a:pt x="24722" y="31326"/>
                  </a:lnTo>
                  <a:lnTo>
                    <a:pt x="24384" y="32004"/>
                  </a:lnTo>
                  <a:lnTo>
                    <a:pt x="24384" y="33528"/>
                  </a:lnTo>
                  <a:lnTo>
                    <a:pt x="26670" y="36957"/>
                  </a:lnTo>
                  <a:lnTo>
                    <a:pt x="27050" y="37147"/>
                  </a:lnTo>
                  <a:lnTo>
                    <a:pt x="27432" y="38100"/>
                  </a:lnTo>
                  <a:lnTo>
                    <a:pt x="31089" y="39319"/>
                  </a:lnTo>
                  <a:lnTo>
                    <a:pt x="31241" y="39243"/>
                  </a:lnTo>
                  <a:lnTo>
                    <a:pt x="33528" y="38099"/>
                  </a:lnTo>
                  <a:lnTo>
                    <a:pt x="28956" y="38100"/>
                  </a:lnTo>
                  <a:lnTo>
                    <a:pt x="26416" y="35559"/>
                  </a:lnTo>
                  <a:close/>
                </a:path>
                <a:path w="62484" h="62483">
                  <a:moveTo>
                    <a:pt x="27432" y="25908"/>
                  </a:moveTo>
                  <a:lnTo>
                    <a:pt x="28956" y="24384"/>
                  </a:lnTo>
                  <a:lnTo>
                    <a:pt x="27432" y="24384"/>
                  </a:lnTo>
                  <a:lnTo>
                    <a:pt x="25908" y="27432"/>
                  </a:lnTo>
                  <a:lnTo>
                    <a:pt x="26923" y="26924"/>
                  </a:lnTo>
                  <a:lnTo>
                    <a:pt x="31242" y="24764"/>
                  </a:lnTo>
                  <a:lnTo>
                    <a:pt x="28956" y="24384"/>
                  </a:lnTo>
                  <a:lnTo>
                    <a:pt x="27432" y="25908"/>
                  </a:lnTo>
                  <a:close/>
                </a:path>
                <a:path w="62484" h="62483">
                  <a:moveTo>
                    <a:pt x="24384" y="19812"/>
                  </a:moveTo>
                  <a:lnTo>
                    <a:pt x="27432" y="18288"/>
                  </a:lnTo>
                  <a:lnTo>
                    <a:pt x="25908" y="7620"/>
                  </a:lnTo>
                  <a:lnTo>
                    <a:pt x="22860" y="7620"/>
                  </a:lnTo>
                  <a:lnTo>
                    <a:pt x="22860" y="21335"/>
                  </a:lnTo>
                  <a:lnTo>
                    <a:pt x="24384" y="35052"/>
                  </a:lnTo>
                  <a:lnTo>
                    <a:pt x="24384" y="27432"/>
                  </a:lnTo>
                  <a:lnTo>
                    <a:pt x="30480" y="18288"/>
                  </a:lnTo>
                  <a:lnTo>
                    <a:pt x="27432" y="18288"/>
                  </a:lnTo>
                  <a:lnTo>
                    <a:pt x="24384" y="19812"/>
                  </a:lnTo>
                  <a:close/>
                </a:path>
                <a:path w="62484" h="62483">
                  <a:moveTo>
                    <a:pt x="34544" y="38269"/>
                  </a:moveTo>
                  <a:lnTo>
                    <a:pt x="31394" y="39319"/>
                  </a:lnTo>
                  <a:lnTo>
                    <a:pt x="31241" y="39370"/>
                  </a:lnTo>
                  <a:lnTo>
                    <a:pt x="30480" y="39624"/>
                  </a:lnTo>
                  <a:lnTo>
                    <a:pt x="30480" y="44196"/>
                  </a:lnTo>
                  <a:lnTo>
                    <a:pt x="32004" y="44196"/>
                  </a:lnTo>
                  <a:lnTo>
                    <a:pt x="32004" y="39624"/>
                  </a:lnTo>
                  <a:lnTo>
                    <a:pt x="34544" y="38269"/>
                  </a:lnTo>
                  <a:close/>
                </a:path>
                <a:path w="62484" h="62483">
                  <a:moveTo>
                    <a:pt x="25908" y="56388"/>
                  </a:moveTo>
                  <a:lnTo>
                    <a:pt x="27432" y="44196"/>
                  </a:lnTo>
                  <a:lnTo>
                    <a:pt x="30480" y="44196"/>
                  </a:lnTo>
                  <a:lnTo>
                    <a:pt x="25908" y="36576"/>
                  </a:lnTo>
                  <a:lnTo>
                    <a:pt x="25908" y="42672"/>
                  </a:lnTo>
                  <a:lnTo>
                    <a:pt x="22860" y="42672"/>
                  </a:lnTo>
                  <a:lnTo>
                    <a:pt x="25908" y="56388"/>
                  </a:lnTo>
                  <a:close/>
                </a:path>
                <a:path w="62484" h="62483">
                  <a:moveTo>
                    <a:pt x="35487" y="37011"/>
                  </a:moveTo>
                  <a:lnTo>
                    <a:pt x="35356" y="37185"/>
                  </a:lnTo>
                  <a:lnTo>
                    <a:pt x="35051" y="38100"/>
                  </a:lnTo>
                  <a:lnTo>
                    <a:pt x="36575" y="36576"/>
                  </a:lnTo>
                  <a:lnTo>
                    <a:pt x="37719" y="43053"/>
                  </a:lnTo>
                  <a:lnTo>
                    <a:pt x="39624" y="42672"/>
                  </a:lnTo>
                  <a:lnTo>
                    <a:pt x="38100" y="56388"/>
                  </a:lnTo>
                  <a:lnTo>
                    <a:pt x="39624" y="54864"/>
                  </a:lnTo>
                  <a:lnTo>
                    <a:pt x="42672" y="54864"/>
                  </a:lnTo>
                  <a:lnTo>
                    <a:pt x="42672" y="38100"/>
                  </a:lnTo>
                  <a:lnTo>
                    <a:pt x="44196" y="53340"/>
                  </a:lnTo>
                  <a:lnTo>
                    <a:pt x="47244" y="51816"/>
                  </a:lnTo>
                  <a:lnTo>
                    <a:pt x="44196" y="30480"/>
                  </a:lnTo>
                  <a:lnTo>
                    <a:pt x="42672" y="24384"/>
                  </a:lnTo>
                  <a:lnTo>
                    <a:pt x="44196" y="30480"/>
                  </a:lnTo>
                  <a:lnTo>
                    <a:pt x="47244" y="51816"/>
                  </a:lnTo>
                  <a:lnTo>
                    <a:pt x="48768" y="50292"/>
                  </a:lnTo>
                  <a:lnTo>
                    <a:pt x="48768" y="12192"/>
                  </a:lnTo>
                  <a:lnTo>
                    <a:pt x="50292" y="7620"/>
                  </a:lnTo>
                  <a:lnTo>
                    <a:pt x="47244" y="4572"/>
                  </a:lnTo>
                  <a:lnTo>
                    <a:pt x="45720" y="10668"/>
                  </a:lnTo>
                  <a:lnTo>
                    <a:pt x="44196" y="27432"/>
                  </a:lnTo>
                  <a:lnTo>
                    <a:pt x="42672" y="9144"/>
                  </a:lnTo>
                  <a:lnTo>
                    <a:pt x="41148" y="22860"/>
                  </a:lnTo>
                  <a:lnTo>
                    <a:pt x="44196" y="33528"/>
                  </a:lnTo>
                  <a:lnTo>
                    <a:pt x="44196" y="35052"/>
                  </a:lnTo>
                  <a:lnTo>
                    <a:pt x="44196" y="33528"/>
                  </a:lnTo>
                  <a:lnTo>
                    <a:pt x="41148" y="39624"/>
                  </a:lnTo>
                  <a:lnTo>
                    <a:pt x="38100" y="32004"/>
                  </a:lnTo>
                  <a:lnTo>
                    <a:pt x="38100" y="30480"/>
                  </a:lnTo>
                  <a:lnTo>
                    <a:pt x="41148" y="39624"/>
                  </a:lnTo>
                  <a:lnTo>
                    <a:pt x="39624" y="21335"/>
                  </a:lnTo>
                  <a:lnTo>
                    <a:pt x="36575" y="27432"/>
                  </a:lnTo>
                  <a:lnTo>
                    <a:pt x="38100" y="27432"/>
                  </a:lnTo>
                  <a:lnTo>
                    <a:pt x="38100" y="28956"/>
                  </a:lnTo>
                  <a:lnTo>
                    <a:pt x="37761" y="31326"/>
                  </a:lnTo>
                  <a:lnTo>
                    <a:pt x="38100" y="33528"/>
                  </a:lnTo>
                  <a:lnTo>
                    <a:pt x="38100" y="35052"/>
                  </a:lnTo>
                  <a:lnTo>
                    <a:pt x="38100" y="33528"/>
                  </a:lnTo>
                  <a:lnTo>
                    <a:pt x="35814" y="36956"/>
                  </a:lnTo>
                  <a:lnTo>
                    <a:pt x="35433" y="37147"/>
                  </a:lnTo>
                  <a:lnTo>
                    <a:pt x="35487" y="37011"/>
                  </a:lnTo>
                  <a:close/>
                </a:path>
                <a:path w="62484" h="62483">
                  <a:moveTo>
                    <a:pt x="35051" y="7620"/>
                  </a:moveTo>
                  <a:lnTo>
                    <a:pt x="32004" y="6096"/>
                  </a:lnTo>
                  <a:lnTo>
                    <a:pt x="35051" y="18288"/>
                  </a:lnTo>
                  <a:lnTo>
                    <a:pt x="38100" y="19812"/>
                  </a:lnTo>
                  <a:lnTo>
                    <a:pt x="38100" y="7620"/>
                  </a:lnTo>
                  <a:lnTo>
                    <a:pt x="35051" y="7620"/>
                  </a:lnTo>
                  <a:close/>
                </a:path>
                <a:path w="62484" h="62483">
                  <a:moveTo>
                    <a:pt x="41148" y="22860"/>
                  </a:moveTo>
                  <a:lnTo>
                    <a:pt x="42672" y="9144"/>
                  </a:lnTo>
                  <a:lnTo>
                    <a:pt x="39624" y="7620"/>
                  </a:lnTo>
                  <a:lnTo>
                    <a:pt x="39624" y="21335"/>
                  </a:lnTo>
                  <a:lnTo>
                    <a:pt x="41148" y="39624"/>
                  </a:lnTo>
                  <a:lnTo>
                    <a:pt x="44196" y="33528"/>
                  </a:lnTo>
                  <a:lnTo>
                    <a:pt x="41148" y="22860"/>
                  </a:lnTo>
                  <a:close/>
                </a:path>
                <a:path w="62484" h="62483">
                  <a:moveTo>
                    <a:pt x="36575" y="44196"/>
                  </a:moveTo>
                  <a:lnTo>
                    <a:pt x="38100" y="56388"/>
                  </a:lnTo>
                  <a:lnTo>
                    <a:pt x="39624" y="42672"/>
                  </a:lnTo>
                  <a:lnTo>
                    <a:pt x="37719" y="43053"/>
                  </a:lnTo>
                  <a:lnTo>
                    <a:pt x="35051" y="44196"/>
                  </a:lnTo>
                  <a:lnTo>
                    <a:pt x="38100" y="56388"/>
                  </a:lnTo>
                  <a:lnTo>
                    <a:pt x="36575" y="44196"/>
                  </a:lnTo>
                  <a:close/>
                </a:path>
                <a:path w="62484" h="62483">
                  <a:moveTo>
                    <a:pt x="35487" y="37011"/>
                  </a:moveTo>
                  <a:lnTo>
                    <a:pt x="35433" y="37147"/>
                  </a:lnTo>
                  <a:lnTo>
                    <a:pt x="35814" y="36956"/>
                  </a:lnTo>
                  <a:lnTo>
                    <a:pt x="38100" y="33528"/>
                  </a:lnTo>
                  <a:lnTo>
                    <a:pt x="37761" y="31326"/>
                  </a:lnTo>
                  <a:lnTo>
                    <a:pt x="35487" y="37011"/>
                  </a:lnTo>
                  <a:close/>
                </a:path>
                <a:path w="62484" h="62483">
                  <a:moveTo>
                    <a:pt x="27432" y="7620"/>
                  </a:moveTo>
                  <a:lnTo>
                    <a:pt x="25908" y="7620"/>
                  </a:lnTo>
                  <a:lnTo>
                    <a:pt x="27432" y="18288"/>
                  </a:lnTo>
                  <a:lnTo>
                    <a:pt x="30480" y="18288"/>
                  </a:lnTo>
                  <a:lnTo>
                    <a:pt x="27432" y="7620"/>
                  </a:lnTo>
                  <a:close/>
                </a:path>
                <a:path w="62484" h="62483">
                  <a:moveTo>
                    <a:pt x="35051" y="38100"/>
                  </a:moveTo>
                  <a:lnTo>
                    <a:pt x="33527" y="39624"/>
                  </a:lnTo>
                  <a:lnTo>
                    <a:pt x="37719" y="43053"/>
                  </a:lnTo>
                  <a:lnTo>
                    <a:pt x="36575" y="36576"/>
                  </a:lnTo>
                  <a:lnTo>
                    <a:pt x="35051" y="38100"/>
                  </a:lnTo>
                  <a:close/>
                </a:path>
                <a:path w="62484" h="62483">
                  <a:moveTo>
                    <a:pt x="10668" y="44196"/>
                  </a:moveTo>
                  <a:lnTo>
                    <a:pt x="10668" y="47244"/>
                  </a:lnTo>
                  <a:lnTo>
                    <a:pt x="13715" y="50292"/>
                  </a:lnTo>
                  <a:lnTo>
                    <a:pt x="16763" y="51816"/>
                  </a:lnTo>
                  <a:lnTo>
                    <a:pt x="18287" y="35052"/>
                  </a:lnTo>
                  <a:lnTo>
                    <a:pt x="19812" y="54864"/>
                  </a:lnTo>
                  <a:lnTo>
                    <a:pt x="19812" y="38100"/>
                  </a:lnTo>
                  <a:lnTo>
                    <a:pt x="21031" y="39014"/>
                  </a:lnTo>
                  <a:lnTo>
                    <a:pt x="18287" y="33528"/>
                  </a:lnTo>
                  <a:lnTo>
                    <a:pt x="21031" y="39014"/>
                  </a:lnTo>
                  <a:lnTo>
                    <a:pt x="18287" y="30480"/>
                  </a:lnTo>
                  <a:lnTo>
                    <a:pt x="18287" y="9144"/>
                  </a:lnTo>
                  <a:lnTo>
                    <a:pt x="15239" y="12192"/>
                  </a:lnTo>
                  <a:lnTo>
                    <a:pt x="12192" y="13716"/>
                  </a:lnTo>
                  <a:lnTo>
                    <a:pt x="10668" y="16764"/>
                  </a:lnTo>
                  <a:lnTo>
                    <a:pt x="10668" y="44196"/>
                  </a:lnTo>
                  <a:close/>
                </a:path>
                <a:path w="62484" h="62483">
                  <a:moveTo>
                    <a:pt x="19812" y="38100"/>
                  </a:moveTo>
                  <a:lnTo>
                    <a:pt x="19812" y="54864"/>
                  </a:lnTo>
                  <a:lnTo>
                    <a:pt x="22860" y="54864"/>
                  </a:lnTo>
                  <a:lnTo>
                    <a:pt x="21336" y="39624"/>
                  </a:lnTo>
                  <a:lnTo>
                    <a:pt x="21031" y="39014"/>
                  </a:lnTo>
                  <a:lnTo>
                    <a:pt x="19812" y="38100"/>
                  </a:lnTo>
                  <a:close/>
                </a:path>
              </a:pathLst>
            </a:custGeom>
            <a:solidFill>
              <a:srgbClr val="000000"/>
            </a:solidFill>
          </p:spPr>
          <p:txBody>
            <a:bodyPr wrap="square" lIns="0" tIns="0" rIns="0" bIns="0" rtlCol="0">
              <a:noAutofit/>
            </a:bodyPr>
            <a:lstStyle/>
            <a:p>
              <a:endParaRPr/>
            </a:p>
          </p:txBody>
        </p:sp>
        <p:sp>
          <p:nvSpPr>
            <p:cNvPr id="231" name="object 231"/>
            <p:cNvSpPr/>
            <p:nvPr/>
          </p:nvSpPr>
          <p:spPr>
            <a:xfrm>
              <a:off x="6678168" y="4687824"/>
              <a:ext cx="655320" cy="132587"/>
            </a:xfrm>
            <a:custGeom>
              <a:avLst/>
              <a:gdLst/>
              <a:ahLst/>
              <a:cxnLst/>
              <a:rect l="l" t="t" r="r" b="b"/>
              <a:pathLst>
                <a:path w="655320" h="132587">
                  <a:moveTo>
                    <a:pt x="502920" y="39623"/>
                  </a:moveTo>
                  <a:lnTo>
                    <a:pt x="603503" y="39623"/>
                  </a:lnTo>
                  <a:lnTo>
                    <a:pt x="655320" y="38099"/>
                  </a:lnTo>
                  <a:lnTo>
                    <a:pt x="653796" y="0"/>
                  </a:lnTo>
                  <a:lnTo>
                    <a:pt x="603503" y="1523"/>
                  </a:lnTo>
                  <a:lnTo>
                    <a:pt x="501396" y="1523"/>
                  </a:lnTo>
                  <a:lnTo>
                    <a:pt x="451103" y="3047"/>
                  </a:lnTo>
                  <a:lnTo>
                    <a:pt x="403859" y="6095"/>
                  </a:lnTo>
                  <a:lnTo>
                    <a:pt x="356615" y="9143"/>
                  </a:lnTo>
                  <a:lnTo>
                    <a:pt x="333755" y="10667"/>
                  </a:lnTo>
                  <a:lnTo>
                    <a:pt x="312420" y="12191"/>
                  </a:lnTo>
                  <a:lnTo>
                    <a:pt x="289559" y="15239"/>
                  </a:lnTo>
                  <a:lnTo>
                    <a:pt x="269748" y="18287"/>
                  </a:lnTo>
                  <a:lnTo>
                    <a:pt x="248411" y="21335"/>
                  </a:lnTo>
                  <a:lnTo>
                    <a:pt x="228600" y="24383"/>
                  </a:lnTo>
                  <a:lnTo>
                    <a:pt x="210311" y="28955"/>
                  </a:lnTo>
                  <a:lnTo>
                    <a:pt x="192024" y="33527"/>
                  </a:lnTo>
                  <a:lnTo>
                    <a:pt x="155448" y="42671"/>
                  </a:lnTo>
                  <a:lnTo>
                    <a:pt x="121920" y="51815"/>
                  </a:lnTo>
                  <a:lnTo>
                    <a:pt x="89915" y="62483"/>
                  </a:lnTo>
                  <a:lnTo>
                    <a:pt x="59435" y="74675"/>
                  </a:lnTo>
                  <a:lnTo>
                    <a:pt x="28955" y="85343"/>
                  </a:lnTo>
                  <a:lnTo>
                    <a:pt x="0" y="97535"/>
                  </a:lnTo>
                  <a:lnTo>
                    <a:pt x="13715" y="132587"/>
                  </a:lnTo>
                  <a:lnTo>
                    <a:pt x="42672" y="120395"/>
                  </a:lnTo>
                  <a:lnTo>
                    <a:pt x="73151" y="109727"/>
                  </a:lnTo>
                  <a:lnTo>
                    <a:pt x="103631" y="99059"/>
                  </a:lnTo>
                  <a:lnTo>
                    <a:pt x="134111" y="88391"/>
                  </a:lnTo>
                  <a:lnTo>
                    <a:pt x="167639" y="79247"/>
                  </a:lnTo>
                  <a:lnTo>
                    <a:pt x="201167" y="70103"/>
                  </a:lnTo>
                  <a:lnTo>
                    <a:pt x="217931" y="65531"/>
                  </a:lnTo>
                  <a:lnTo>
                    <a:pt x="236220" y="62483"/>
                  </a:lnTo>
                  <a:lnTo>
                    <a:pt x="256031" y="59435"/>
                  </a:lnTo>
                  <a:lnTo>
                    <a:pt x="275843" y="56387"/>
                  </a:lnTo>
                  <a:lnTo>
                    <a:pt x="295655" y="53339"/>
                  </a:lnTo>
                  <a:lnTo>
                    <a:pt x="316991" y="50291"/>
                  </a:lnTo>
                  <a:lnTo>
                    <a:pt x="338327" y="48767"/>
                  </a:lnTo>
                  <a:lnTo>
                    <a:pt x="359663" y="47243"/>
                  </a:lnTo>
                  <a:lnTo>
                    <a:pt x="405383" y="44195"/>
                  </a:lnTo>
                  <a:lnTo>
                    <a:pt x="452627" y="41147"/>
                  </a:lnTo>
                  <a:lnTo>
                    <a:pt x="502920" y="39623"/>
                  </a:lnTo>
                  <a:close/>
                </a:path>
              </a:pathLst>
            </a:custGeom>
            <a:solidFill>
              <a:srgbClr val="FF0000"/>
            </a:solidFill>
          </p:spPr>
          <p:txBody>
            <a:bodyPr wrap="square" lIns="0" tIns="0" rIns="0" bIns="0" rtlCol="0">
              <a:noAutofit/>
            </a:bodyPr>
            <a:lstStyle/>
            <a:p>
              <a:endParaRPr/>
            </a:p>
          </p:txBody>
        </p:sp>
        <p:sp>
          <p:nvSpPr>
            <p:cNvPr id="232" name="object 232"/>
            <p:cNvSpPr/>
            <p:nvPr/>
          </p:nvSpPr>
          <p:spPr>
            <a:xfrm>
              <a:off x="7357872" y="4489704"/>
              <a:ext cx="115824" cy="199644"/>
            </a:xfrm>
            <a:custGeom>
              <a:avLst/>
              <a:gdLst/>
              <a:ahLst/>
              <a:cxnLst/>
              <a:rect l="l" t="t" r="r" b="b"/>
              <a:pathLst>
                <a:path w="115824" h="199644">
                  <a:moveTo>
                    <a:pt x="33527" y="128016"/>
                  </a:moveTo>
                  <a:lnTo>
                    <a:pt x="22859" y="144780"/>
                  </a:lnTo>
                  <a:lnTo>
                    <a:pt x="0" y="178307"/>
                  </a:lnTo>
                  <a:lnTo>
                    <a:pt x="32003" y="199644"/>
                  </a:lnTo>
                  <a:lnTo>
                    <a:pt x="54863" y="166116"/>
                  </a:lnTo>
                  <a:lnTo>
                    <a:pt x="65531" y="149351"/>
                  </a:lnTo>
                  <a:lnTo>
                    <a:pt x="76200" y="134112"/>
                  </a:lnTo>
                  <a:lnTo>
                    <a:pt x="85344" y="118872"/>
                  </a:lnTo>
                  <a:lnTo>
                    <a:pt x="94487" y="103631"/>
                  </a:lnTo>
                  <a:lnTo>
                    <a:pt x="102107" y="89916"/>
                  </a:lnTo>
                  <a:lnTo>
                    <a:pt x="108203" y="76200"/>
                  </a:lnTo>
                  <a:lnTo>
                    <a:pt x="111251" y="64007"/>
                  </a:lnTo>
                  <a:lnTo>
                    <a:pt x="114300" y="53339"/>
                  </a:lnTo>
                  <a:lnTo>
                    <a:pt x="115824" y="42672"/>
                  </a:lnTo>
                  <a:lnTo>
                    <a:pt x="115824" y="22860"/>
                  </a:lnTo>
                  <a:lnTo>
                    <a:pt x="112775" y="15239"/>
                  </a:lnTo>
                  <a:lnTo>
                    <a:pt x="108203" y="0"/>
                  </a:lnTo>
                  <a:lnTo>
                    <a:pt x="71627" y="13716"/>
                  </a:lnTo>
                  <a:lnTo>
                    <a:pt x="76200" y="24384"/>
                  </a:lnTo>
                  <a:lnTo>
                    <a:pt x="77724" y="28956"/>
                  </a:lnTo>
                  <a:lnTo>
                    <a:pt x="77724" y="44195"/>
                  </a:lnTo>
                  <a:lnTo>
                    <a:pt x="76200" y="51816"/>
                  </a:lnTo>
                  <a:lnTo>
                    <a:pt x="73151" y="60960"/>
                  </a:lnTo>
                  <a:lnTo>
                    <a:pt x="68579" y="71628"/>
                  </a:lnTo>
                  <a:lnTo>
                    <a:pt x="60959" y="83819"/>
                  </a:lnTo>
                  <a:lnTo>
                    <a:pt x="53339" y="97536"/>
                  </a:lnTo>
                  <a:lnTo>
                    <a:pt x="44196" y="112775"/>
                  </a:lnTo>
                  <a:lnTo>
                    <a:pt x="33527" y="128016"/>
                  </a:lnTo>
                  <a:close/>
                </a:path>
              </a:pathLst>
            </a:custGeom>
            <a:solidFill>
              <a:srgbClr val="FF0000"/>
            </a:solidFill>
          </p:spPr>
          <p:txBody>
            <a:bodyPr wrap="square" lIns="0" tIns="0" rIns="0" bIns="0" rtlCol="0">
              <a:noAutofit/>
            </a:bodyPr>
            <a:lstStyle/>
            <a:p>
              <a:endParaRPr/>
            </a:p>
          </p:txBody>
        </p:sp>
        <p:sp>
          <p:nvSpPr>
            <p:cNvPr id="233" name="object 233"/>
            <p:cNvSpPr/>
            <p:nvPr/>
          </p:nvSpPr>
          <p:spPr>
            <a:xfrm>
              <a:off x="7301483" y="4149852"/>
              <a:ext cx="213360" cy="91439"/>
            </a:xfrm>
            <a:custGeom>
              <a:avLst/>
              <a:gdLst/>
              <a:ahLst/>
              <a:cxnLst/>
              <a:rect l="l" t="t" r="r" b="b"/>
              <a:pathLst>
                <a:path w="213360" h="91439">
                  <a:moveTo>
                    <a:pt x="42672" y="25907"/>
                  </a:moveTo>
                  <a:lnTo>
                    <a:pt x="32004" y="32003"/>
                  </a:lnTo>
                  <a:lnTo>
                    <a:pt x="22860" y="39624"/>
                  </a:lnTo>
                  <a:lnTo>
                    <a:pt x="16764" y="48768"/>
                  </a:lnTo>
                  <a:lnTo>
                    <a:pt x="10668" y="56387"/>
                  </a:lnTo>
                  <a:lnTo>
                    <a:pt x="0" y="71627"/>
                  </a:lnTo>
                  <a:lnTo>
                    <a:pt x="33527" y="91439"/>
                  </a:lnTo>
                  <a:lnTo>
                    <a:pt x="41148" y="79247"/>
                  </a:lnTo>
                  <a:lnTo>
                    <a:pt x="44196" y="73151"/>
                  </a:lnTo>
                  <a:lnTo>
                    <a:pt x="48768" y="68580"/>
                  </a:lnTo>
                  <a:lnTo>
                    <a:pt x="53340" y="64007"/>
                  </a:lnTo>
                  <a:lnTo>
                    <a:pt x="60960" y="59436"/>
                  </a:lnTo>
                  <a:lnTo>
                    <a:pt x="67056" y="54863"/>
                  </a:lnTo>
                  <a:lnTo>
                    <a:pt x="77724" y="51815"/>
                  </a:lnTo>
                  <a:lnTo>
                    <a:pt x="88392" y="47243"/>
                  </a:lnTo>
                  <a:lnTo>
                    <a:pt x="102108" y="45719"/>
                  </a:lnTo>
                  <a:lnTo>
                    <a:pt x="118872" y="42671"/>
                  </a:lnTo>
                  <a:lnTo>
                    <a:pt x="135636" y="41147"/>
                  </a:lnTo>
                  <a:lnTo>
                    <a:pt x="153924" y="39624"/>
                  </a:lnTo>
                  <a:lnTo>
                    <a:pt x="172212" y="39624"/>
                  </a:lnTo>
                  <a:lnTo>
                    <a:pt x="213360" y="38100"/>
                  </a:lnTo>
                  <a:lnTo>
                    <a:pt x="211836" y="0"/>
                  </a:lnTo>
                  <a:lnTo>
                    <a:pt x="170688" y="1524"/>
                  </a:lnTo>
                  <a:lnTo>
                    <a:pt x="152400" y="1524"/>
                  </a:lnTo>
                  <a:lnTo>
                    <a:pt x="132588" y="3047"/>
                  </a:lnTo>
                  <a:lnTo>
                    <a:pt x="114300" y="4571"/>
                  </a:lnTo>
                  <a:lnTo>
                    <a:pt x="97536" y="7619"/>
                  </a:lnTo>
                  <a:lnTo>
                    <a:pt x="82296" y="10668"/>
                  </a:lnTo>
                  <a:lnTo>
                    <a:pt x="67056" y="13715"/>
                  </a:lnTo>
                  <a:lnTo>
                    <a:pt x="53340" y="19812"/>
                  </a:lnTo>
                  <a:lnTo>
                    <a:pt x="42672" y="25907"/>
                  </a:lnTo>
                  <a:close/>
                </a:path>
              </a:pathLst>
            </a:custGeom>
            <a:solidFill>
              <a:srgbClr val="FF0000"/>
            </a:solidFill>
          </p:spPr>
          <p:txBody>
            <a:bodyPr wrap="square" lIns="0" tIns="0" rIns="0" bIns="0" rtlCol="0">
              <a:noAutofit/>
            </a:bodyPr>
            <a:lstStyle/>
            <a:p>
              <a:endParaRPr/>
            </a:p>
          </p:txBody>
        </p:sp>
        <p:sp>
          <p:nvSpPr>
            <p:cNvPr id="234" name="object 234"/>
            <p:cNvSpPr/>
            <p:nvPr/>
          </p:nvSpPr>
          <p:spPr>
            <a:xfrm>
              <a:off x="7328916" y="4253483"/>
              <a:ext cx="277367" cy="210312"/>
            </a:xfrm>
            <a:custGeom>
              <a:avLst/>
              <a:gdLst/>
              <a:ahLst/>
              <a:cxnLst/>
              <a:rect l="l" t="t" r="r" b="b"/>
              <a:pathLst>
                <a:path w="277367" h="210312">
                  <a:moveTo>
                    <a:pt x="172211" y="147828"/>
                  </a:moveTo>
                  <a:lnTo>
                    <a:pt x="155448" y="158496"/>
                  </a:lnTo>
                  <a:lnTo>
                    <a:pt x="124967" y="178308"/>
                  </a:lnTo>
                  <a:lnTo>
                    <a:pt x="144779" y="210312"/>
                  </a:lnTo>
                  <a:lnTo>
                    <a:pt x="176783" y="190500"/>
                  </a:lnTo>
                  <a:lnTo>
                    <a:pt x="192024" y="179832"/>
                  </a:lnTo>
                  <a:lnTo>
                    <a:pt x="207263" y="169164"/>
                  </a:lnTo>
                  <a:lnTo>
                    <a:pt x="222503" y="160020"/>
                  </a:lnTo>
                  <a:lnTo>
                    <a:pt x="236219" y="149352"/>
                  </a:lnTo>
                  <a:lnTo>
                    <a:pt x="249935" y="140208"/>
                  </a:lnTo>
                  <a:lnTo>
                    <a:pt x="262127" y="129540"/>
                  </a:lnTo>
                  <a:lnTo>
                    <a:pt x="272795" y="120396"/>
                  </a:lnTo>
                  <a:lnTo>
                    <a:pt x="266700" y="70104"/>
                  </a:lnTo>
                  <a:lnTo>
                    <a:pt x="266917" y="69233"/>
                  </a:lnTo>
                  <a:lnTo>
                    <a:pt x="263651" y="74676"/>
                  </a:lnTo>
                  <a:lnTo>
                    <a:pt x="265175" y="71628"/>
                  </a:lnTo>
                  <a:lnTo>
                    <a:pt x="260603" y="79248"/>
                  </a:lnTo>
                  <a:lnTo>
                    <a:pt x="254507" y="85344"/>
                  </a:lnTo>
                  <a:lnTo>
                    <a:pt x="246887" y="92964"/>
                  </a:lnTo>
                  <a:lnTo>
                    <a:pt x="236219" y="100584"/>
                  </a:lnTo>
                  <a:lnTo>
                    <a:pt x="225551" y="109728"/>
                  </a:lnTo>
                  <a:lnTo>
                    <a:pt x="213359" y="118872"/>
                  </a:lnTo>
                  <a:lnTo>
                    <a:pt x="201167" y="128016"/>
                  </a:lnTo>
                  <a:lnTo>
                    <a:pt x="185927" y="138684"/>
                  </a:lnTo>
                  <a:lnTo>
                    <a:pt x="172211" y="147828"/>
                  </a:lnTo>
                  <a:close/>
                </a:path>
                <a:path w="277367" h="210312">
                  <a:moveTo>
                    <a:pt x="267462" y="67055"/>
                  </a:moveTo>
                  <a:lnTo>
                    <a:pt x="267614" y="66446"/>
                  </a:lnTo>
                  <a:lnTo>
                    <a:pt x="268224" y="64008"/>
                  </a:lnTo>
                  <a:lnTo>
                    <a:pt x="269748" y="68580"/>
                  </a:lnTo>
                  <a:lnTo>
                    <a:pt x="277367" y="28956"/>
                  </a:lnTo>
                  <a:lnTo>
                    <a:pt x="265175" y="24384"/>
                  </a:lnTo>
                  <a:lnTo>
                    <a:pt x="266700" y="65532"/>
                  </a:lnTo>
                  <a:lnTo>
                    <a:pt x="267462" y="67055"/>
                  </a:lnTo>
                  <a:close/>
                </a:path>
                <a:path w="277367" h="210312">
                  <a:moveTo>
                    <a:pt x="306324" y="64008"/>
                  </a:moveTo>
                  <a:lnTo>
                    <a:pt x="304800" y="60960"/>
                  </a:lnTo>
                  <a:lnTo>
                    <a:pt x="304800" y="57912"/>
                  </a:lnTo>
                  <a:lnTo>
                    <a:pt x="303275" y="54864"/>
                  </a:lnTo>
                  <a:lnTo>
                    <a:pt x="303275" y="51816"/>
                  </a:lnTo>
                  <a:lnTo>
                    <a:pt x="301751" y="48768"/>
                  </a:lnTo>
                  <a:lnTo>
                    <a:pt x="298703" y="45720"/>
                  </a:lnTo>
                  <a:lnTo>
                    <a:pt x="297179" y="42672"/>
                  </a:lnTo>
                  <a:lnTo>
                    <a:pt x="292607" y="38100"/>
                  </a:lnTo>
                  <a:lnTo>
                    <a:pt x="288035" y="35052"/>
                  </a:lnTo>
                  <a:lnTo>
                    <a:pt x="283463" y="32004"/>
                  </a:lnTo>
                  <a:lnTo>
                    <a:pt x="277367" y="28956"/>
                  </a:lnTo>
                  <a:lnTo>
                    <a:pt x="269748" y="68580"/>
                  </a:lnTo>
                  <a:lnTo>
                    <a:pt x="268224" y="67056"/>
                  </a:lnTo>
                  <a:lnTo>
                    <a:pt x="268224" y="68580"/>
                  </a:lnTo>
                  <a:lnTo>
                    <a:pt x="267919" y="67665"/>
                  </a:lnTo>
                  <a:lnTo>
                    <a:pt x="268224" y="67056"/>
                  </a:lnTo>
                  <a:lnTo>
                    <a:pt x="269748" y="68580"/>
                  </a:lnTo>
                  <a:lnTo>
                    <a:pt x="268224" y="64008"/>
                  </a:lnTo>
                  <a:lnTo>
                    <a:pt x="267614" y="66446"/>
                  </a:lnTo>
                  <a:lnTo>
                    <a:pt x="267462" y="67055"/>
                  </a:lnTo>
                  <a:lnTo>
                    <a:pt x="266700" y="65532"/>
                  </a:lnTo>
                  <a:lnTo>
                    <a:pt x="265175" y="24384"/>
                  </a:lnTo>
                  <a:lnTo>
                    <a:pt x="252983" y="19812"/>
                  </a:lnTo>
                  <a:lnTo>
                    <a:pt x="237743" y="16764"/>
                  </a:lnTo>
                  <a:lnTo>
                    <a:pt x="220979" y="13716"/>
                  </a:lnTo>
                  <a:lnTo>
                    <a:pt x="202691" y="10668"/>
                  </a:lnTo>
                  <a:lnTo>
                    <a:pt x="184403" y="9144"/>
                  </a:lnTo>
                  <a:lnTo>
                    <a:pt x="164591" y="7620"/>
                  </a:lnTo>
                  <a:lnTo>
                    <a:pt x="143255" y="6096"/>
                  </a:lnTo>
                  <a:lnTo>
                    <a:pt x="120395" y="4572"/>
                  </a:lnTo>
                  <a:lnTo>
                    <a:pt x="97535" y="3048"/>
                  </a:lnTo>
                  <a:lnTo>
                    <a:pt x="74675" y="1524"/>
                  </a:lnTo>
                  <a:lnTo>
                    <a:pt x="50291" y="1524"/>
                  </a:lnTo>
                  <a:lnTo>
                    <a:pt x="1524" y="0"/>
                  </a:lnTo>
                  <a:lnTo>
                    <a:pt x="0" y="38100"/>
                  </a:lnTo>
                  <a:lnTo>
                    <a:pt x="48767" y="39624"/>
                  </a:lnTo>
                  <a:lnTo>
                    <a:pt x="73151" y="39624"/>
                  </a:lnTo>
                  <a:lnTo>
                    <a:pt x="96011" y="41148"/>
                  </a:lnTo>
                  <a:lnTo>
                    <a:pt x="118872" y="42672"/>
                  </a:lnTo>
                  <a:lnTo>
                    <a:pt x="140207" y="44196"/>
                  </a:lnTo>
                  <a:lnTo>
                    <a:pt x="161543" y="45720"/>
                  </a:lnTo>
                  <a:lnTo>
                    <a:pt x="181355" y="47244"/>
                  </a:lnTo>
                  <a:lnTo>
                    <a:pt x="199643" y="48768"/>
                  </a:lnTo>
                  <a:lnTo>
                    <a:pt x="216407" y="51816"/>
                  </a:lnTo>
                  <a:lnTo>
                    <a:pt x="230124" y="53340"/>
                  </a:lnTo>
                  <a:lnTo>
                    <a:pt x="243839" y="56388"/>
                  </a:lnTo>
                  <a:lnTo>
                    <a:pt x="254507" y="60960"/>
                  </a:lnTo>
                  <a:lnTo>
                    <a:pt x="262127" y="64008"/>
                  </a:lnTo>
                  <a:lnTo>
                    <a:pt x="265175" y="65532"/>
                  </a:lnTo>
                  <a:lnTo>
                    <a:pt x="266700" y="67056"/>
                  </a:lnTo>
                  <a:lnTo>
                    <a:pt x="267377" y="67394"/>
                  </a:lnTo>
                  <a:lnTo>
                    <a:pt x="267716" y="67563"/>
                  </a:lnTo>
                  <a:lnTo>
                    <a:pt x="268224" y="67055"/>
                  </a:lnTo>
                  <a:lnTo>
                    <a:pt x="268224" y="65532"/>
                  </a:lnTo>
                  <a:lnTo>
                    <a:pt x="268224" y="67055"/>
                  </a:lnTo>
                  <a:lnTo>
                    <a:pt x="267872" y="67642"/>
                  </a:lnTo>
                  <a:lnTo>
                    <a:pt x="267843" y="67817"/>
                  </a:lnTo>
                  <a:lnTo>
                    <a:pt x="266917" y="69233"/>
                  </a:lnTo>
                  <a:lnTo>
                    <a:pt x="266700" y="70104"/>
                  </a:lnTo>
                  <a:lnTo>
                    <a:pt x="272795" y="120396"/>
                  </a:lnTo>
                  <a:lnTo>
                    <a:pt x="283463" y="111252"/>
                  </a:lnTo>
                  <a:lnTo>
                    <a:pt x="291083" y="100584"/>
                  </a:lnTo>
                  <a:lnTo>
                    <a:pt x="297179" y="92964"/>
                  </a:lnTo>
                  <a:lnTo>
                    <a:pt x="298703" y="91440"/>
                  </a:lnTo>
                  <a:lnTo>
                    <a:pt x="301751" y="83820"/>
                  </a:lnTo>
                  <a:lnTo>
                    <a:pt x="303275" y="82296"/>
                  </a:lnTo>
                  <a:lnTo>
                    <a:pt x="303275" y="79248"/>
                  </a:lnTo>
                  <a:lnTo>
                    <a:pt x="304800" y="73152"/>
                  </a:lnTo>
                  <a:lnTo>
                    <a:pt x="306324" y="71628"/>
                  </a:lnTo>
                  <a:lnTo>
                    <a:pt x="306324" y="64008"/>
                  </a:lnTo>
                  <a:close/>
                </a:path>
                <a:path w="277367" h="210312">
                  <a:moveTo>
                    <a:pt x="267919" y="67665"/>
                  </a:moveTo>
                  <a:lnTo>
                    <a:pt x="268224" y="68580"/>
                  </a:lnTo>
                  <a:lnTo>
                    <a:pt x="268224" y="67056"/>
                  </a:lnTo>
                  <a:lnTo>
                    <a:pt x="267716" y="67563"/>
                  </a:lnTo>
                  <a:lnTo>
                    <a:pt x="267377" y="67394"/>
                  </a:lnTo>
                  <a:lnTo>
                    <a:pt x="266917" y="69233"/>
                  </a:lnTo>
                  <a:lnTo>
                    <a:pt x="267808" y="67748"/>
                  </a:lnTo>
                  <a:close/>
                </a:path>
              </a:pathLst>
            </a:custGeom>
            <a:solidFill>
              <a:srgbClr val="FF0000"/>
            </a:solidFill>
          </p:spPr>
          <p:txBody>
            <a:bodyPr wrap="square" lIns="0" tIns="0" rIns="0" bIns="0" rtlCol="0">
              <a:noAutofit/>
            </a:bodyPr>
            <a:lstStyle/>
            <a:p>
              <a:endParaRPr/>
            </a:p>
          </p:txBody>
        </p:sp>
        <p:sp>
          <p:nvSpPr>
            <p:cNvPr id="235" name="object 235"/>
            <p:cNvSpPr/>
            <p:nvPr/>
          </p:nvSpPr>
          <p:spPr>
            <a:xfrm>
              <a:off x="6880859" y="4224528"/>
              <a:ext cx="387096" cy="54863"/>
            </a:xfrm>
            <a:custGeom>
              <a:avLst/>
              <a:gdLst/>
              <a:ahLst/>
              <a:cxnLst/>
              <a:rect l="l" t="t" r="r" b="b"/>
              <a:pathLst>
                <a:path w="387096" h="54863">
                  <a:moveTo>
                    <a:pt x="143256" y="38100"/>
                  </a:moveTo>
                  <a:lnTo>
                    <a:pt x="214884" y="38100"/>
                  </a:lnTo>
                  <a:lnTo>
                    <a:pt x="240792" y="39624"/>
                  </a:lnTo>
                  <a:lnTo>
                    <a:pt x="268224" y="41148"/>
                  </a:lnTo>
                  <a:lnTo>
                    <a:pt x="297180" y="44195"/>
                  </a:lnTo>
                  <a:lnTo>
                    <a:pt x="324612" y="47243"/>
                  </a:lnTo>
                  <a:lnTo>
                    <a:pt x="382524" y="51815"/>
                  </a:lnTo>
                  <a:lnTo>
                    <a:pt x="387096" y="13715"/>
                  </a:lnTo>
                  <a:lnTo>
                    <a:pt x="329184" y="9143"/>
                  </a:lnTo>
                  <a:lnTo>
                    <a:pt x="300228" y="6095"/>
                  </a:lnTo>
                  <a:lnTo>
                    <a:pt x="271272" y="4571"/>
                  </a:lnTo>
                  <a:lnTo>
                    <a:pt x="243840" y="1524"/>
                  </a:lnTo>
                  <a:lnTo>
                    <a:pt x="216408" y="0"/>
                  </a:lnTo>
                  <a:lnTo>
                    <a:pt x="141732" y="0"/>
                  </a:lnTo>
                  <a:lnTo>
                    <a:pt x="118872" y="1524"/>
                  </a:lnTo>
                  <a:lnTo>
                    <a:pt x="97536" y="3048"/>
                  </a:lnTo>
                  <a:lnTo>
                    <a:pt x="77724" y="6095"/>
                  </a:lnTo>
                  <a:lnTo>
                    <a:pt x="56388" y="7619"/>
                  </a:lnTo>
                  <a:lnTo>
                    <a:pt x="36575" y="10668"/>
                  </a:lnTo>
                  <a:lnTo>
                    <a:pt x="0" y="16763"/>
                  </a:lnTo>
                  <a:lnTo>
                    <a:pt x="6096" y="54863"/>
                  </a:lnTo>
                  <a:lnTo>
                    <a:pt x="42672" y="48768"/>
                  </a:lnTo>
                  <a:lnTo>
                    <a:pt x="62484" y="45719"/>
                  </a:lnTo>
                  <a:lnTo>
                    <a:pt x="80772" y="42671"/>
                  </a:lnTo>
                  <a:lnTo>
                    <a:pt x="100584" y="41148"/>
                  </a:lnTo>
                  <a:lnTo>
                    <a:pt x="121920" y="39624"/>
                  </a:lnTo>
                  <a:lnTo>
                    <a:pt x="143256" y="38100"/>
                  </a:lnTo>
                  <a:close/>
                </a:path>
              </a:pathLst>
            </a:custGeom>
            <a:solidFill>
              <a:srgbClr val="FF0000"/>
            </a:solidFill>
          </p:spPr>
          <p:txBody>
            <a:bodyPr wrap="square" lIns="0" tIns="0" rIns="0" bIns="0" rtlCol="0">
              <a:noAutofit/>
            </a:bodyPr>
            <a:lstStyle/>
            <a:p>
              <a:endParaRPr/>
            </a:p>
          </p:txBody>
        </p:sp>
        <p:sp>
          <p:nvSpPr>
            <p:cNvPr id="236" name="object 236"/>
            <p:cNvSpPr/>
            <p:nvPr/>
          </p:nvSpPr>
          <p:spPr>
            <a:xfrm>
              <a:off x="6533388" y="3890772"/>
              <a:ext cx="306323" cy="379475"/>
            </a:xfrm>
            <a:custGeom>
              <a:avLst/>
              <a:gdLst/>
              <a:ahLst/>
              <a:cxnLst/>
              <a:rect l="l" t="t" r="r" b="b"/>
              <a:pathLst>
                <a:path w="306323" h="379475">
                  <a:moveTo>
                    <a:pt x="25907" y="114299"/>
                  </a:moveTo>
                  <a:lnTo>
                    <a:pt x="30479" y="129539"/>
                  </a:lnTo>
                  <a:lnTo>
                    <a:pt x="35051" y="143255"/>
                  </a:lnTo>
                  <a:lnTo>
                    <a:pt x="42671" y="156971"/>
                  </a:lnTo>
                  <a:lnTo>
                    <a:pt x="48767" y="170687"/>
                  </a:lnTo>
                  <a:lnTo>
                    <a:pt x="57911" y="184403"/>
                  </a:lnTo>
                  <a:lnTo>
                    <a:pt x="65531" y="196595"/>
                  </a:lnTo>
                  <a:lnTo>
                    <a:pt x="76200" y="208787"/>
                  </a:lnTo>
                  <a:lnTo>
                    <a:pt x="86867" y="220979"/>
                  </a:lnTo>
                  <a:lnTo>
                    <a:pt x="97535" y="231647"/>
                  </a:lnTo>
                  <a:lnTo>
                    <a:pt x="109727" y="243839"/>
                  </a:lnTo>
                  <a:lnTo>
                    <a:pt x="121919" y="254507"/>
                  </a:lnTo>
                  <a:lnTo>
                    <a:pt x="134111" y="266699"/>
                  </a:lnTo>
                  <a:lnTo>
                    <a:pt x="161543" y="289559"/>
                  </a:lnTo>
                  <a:lnTo>
                    <a:pt x="190500" y="312419"/>
                  </a:lnTo>
                  <a:lnTo>
                    <a:pt x="220979" y="335279"/>
                  </a:lnTo>
                  <a:lnTo>
                    <a:pt x="251459" y="356615"/>
                  </a:lnTo>
                  <a:lnTo>
                    <a:pt x="283463" y="379475"/>
                  </a:lnTo>
                  <a:lnTo>
                    <a:pt x="306323" y="348995"/>
                  </a:lnTo>
                  <a:lnTo>
                    <a:pt x="274319" y="326135"/>
                  </a:lnTo>
                  <a:lnTo>
                    <a:pt x="243839" y="303275"/>
                  </a:lnTo>
                  <a:lnTo>
                    <a:pt x="213359" y="281939"/>
                  </a:lnTo>
                  <a:lnTo>
                    <a:pt x="185927" y="259079"/>
                  </a:lnTo>
                  <a:lnTo>
                    <a:pt x="158495" y="237743"/>
                  </a:lnTo>
                  <a:lnTo>
                    <a:pt x="146303" y="227075"/>
                  </a:lnTo>
                  <a:lnTo>
                    <a:pt x="135635" y="214883"/>
                  </a:lnTo>
                  <a:lnTo>
                    <a:pt x="123443" y="204215"/>
                  </a:lnTo>
                  <a:lnTo>
                    <a:pt x="114300" y="193547"/>
                  </a:lnTo>
                  <a:lnTo>
                    <a:pt x="103631" y="182879"/>
                  </a:lnTo>
                  <a:lnTo>
                    <a:pt x="96011" y="173735"/>
                  </a:lnTo>
                  <a:lnTo>
                    <a:pt x="88391" y="163067"/>
                  </a:lnTo>
                  <a:lnTo>
                    <a:pt x="82295" y="150875"/>
                  </a:lnTo>
                  <a:lnTo>
                    <a:pt x="76200" y="140207"/>
                  </a:lnTo>
                  <a:lnTo>
                    <a:pt x="70103" y="128015"/>
                  </a:lnTo>
                  <a:lnTo>
                    <a:pt x="65531" y="115823"/>
                  </a:lnTo>
                  <a:lnTo>
                    <a:pt x="62483" y="103631"/>
                  </a:lnTo>
                  <a:lnTo>
                    <a:pt x="54863" y="77723"/>
                  </a:lnTo>
                  <a:lnTo>
                    <a:pt x="51815" y="65531"/>
                  </a:lnTo>
                  <a:lnTo>
                    <a:pt x="48767" y="53339"/>
                  </a:lnTo>
                  <a:lnTo>
                    <a:pt x="47243" y="42671"/>
                  </a:lnTo>
                  <a:lnTo>
                    <a:pt x="44195" y="32003"/>
                  </a:lnTo>
                  <a:lnTo>
                    <a:pt x="41147" y="22859"/>
                  </a:lnTo>
                  <a:lnTo>
                    <a:pt x="39623" y="15239"/>
                  </a:lnTo>
                  <a:lnTo>
                    <a:pt x="36575" y="7619"/>
                  </a:lnTo>
                  <a:lnTo>
                    <a:pt x="32003" y="0"/>
                  </a:lnTo>
                  <a:lnTo>
                    <a:pt x="0" y="18287"/>
                  </a:lnTo>
                  <a:lnTo>
                    <a:pt x="1523" y="21335"/>
                  </a:lnTo>
                  <a:lnTo>
                    <a:pt x="3047" y="25907"/>
                  </a:lnTo>
                  <a:lnTo>
                    <a:pt x="4571" y="33527"/>
                  </a:lnTo>
                  <a:lnTo>
                    <a:pt x="7619" y="41147"/>
                  </a:lnTo>
                  <a:lnTo>
                    <a:pt x="9143" y="51815"/>
                  </a:lnTo>
                  <a:lnTo>
                    <a:pt x="12191" y="62483"/>
                  </a:lnTo>
                  <a:lnTo>
                    <a:pt x="15239" y="74675"/>
                  </a:lnTo>
                  <a:lnTo>
                    <a:pt x="18287" y="88391"/>
                  </a:lnTo>
                  <a:lnTo>
                    <a:pt x="25907" y="114299"/>
                  </a:lnTo>
                  <a:close/>
                </a:path>
              </a:pathLst>
            </a:custGeom>
            <a:solidFill>
              <a:srgbClr val="FF0000"/>
            </a:solidFill>
          </p:spPr>
          <p:txBody>
            <a:bodyPr wrap="square" lIns="0" tIns="0" rIns="0" bIns="0" rtlCol="0">
              <a:noAutofit/>
            </a:bodyPr>
            <a:lstStyle/>
            <a:p>
              <a:endParaRPr/>
            </a:p>
          </p:txBody>
        </p:sp>
        <p:sp>
          <p:nvSpPr>
            <p:cNvPr id="237" name="object 237"/>
            <p:cNvSpPr/>
            <p:nvPr/>
          </p:nvSpPr>
          <p:spPr>
            <a:xfrm>
              <a:off x="5291328" y="3325367"/>
              <a:ext cx="1684020" cy="374904"/>
            </a:xfrm>
            <a:custGeom>
              <a:avLst/>
              <a:gdLst/>
              <a:ahLst/>
              <a:cxnLst/>
              <a:rect l="l" t="t" r="r" b="b"/>
              <a:pathLst>
                <a:path w="1684020" h="374904">
                  <a:moveTo>
                    <a:pt x="1472183" y="167639"/>
                  </a:moveTo>
                  <a:lnTo>
                    <a:pt x="1511807" y="164592"/>
                  </a:lnTo>
                  <a:lnTo>
                    <a:pt x="1549907" y="160020"/>
                  </a:lnTo>
                  <a:lnTo>
                    <a:pt x="1586483" y="153924"/>
                  </a:lnTo>
                  <a:lnTo>
                    <a:pt x="1604772" y="150875"/>
                  </a:lnTo>
                  <a:lnTo>
                    <a:pt x="1621536" y="146303"/>
                  </a:lnTo>
                  <a:lnTo>
                    <a:pt x="1638300" y="141732"/>
                  </a:lnTo>
                  <a:lnTo>
                    <a:pt x="1655064" y="137160"/>
                  </a:lnTo>
                  <a:lnTo>
                    <a:pt x="1670303" y="131063"/>
                  </a:lnTo>
                  <a:lnTo>
                    <a:pt x="1684020" y="124968"/>
                  </a:lnTo>
                  <a:lnTo>
                    <a:pt x="1674080" y="102108"/>
                  </a:lnTo>
                  <a:lnTo>
                    <a:pt x="1636776" y="102108"/>
                  </a:lnTo>
                  <a:lnTo>
                    <a:pt x="1627631" y="105156"/>
                  </a:lnTo>
                  <a:lnTo>
                    <a:pt x="1612392" y="109727"/>
                  </a:lnTo>
                  <a:lnTo>
                    <a:pt x="1595627" y="114300"/>
                  </a:lnTo>
                  <a:lnTo>
                    <a:pt x="1578864" y="117348"/>
                  </a:lnTo>
                  <a:lnTo>
                    <a:pt x="1543812" y="121920"/>
                  </a:lnTo>
                  <a:lnTo>
                    <a:pt x="1507236" y="126492"/>
                  </a:lnTo>
                  <a:lnTo>
                    <a:pt x="1469136" y="129539"/>
                  </a:lnTo>
                  <a:lnTo>
                    <a:pt x="1431036" y="131063"/>
                  </a:lnTo>
                  <a:lnTo>
                    <a:pt x="1391412" y="131063"/>
                  </a:lnTo>
                  <a:lnTo>
                    <a:pt x="1351788" y="129539"/>
                  </a:lnTo>
                  <a:lnTo>
                    <a:pt x="1312164" y="128015"/>
                  </a:lnTo>
                  <a:lnTo>
                    <a:pt x="1274064" y="126492"/>
                  </a:lnTo>
                  <a:lnTo>
                    <a:pt x="1237488" y="123444"/>
                  </a:lnTo>
                  <a:lnTo>
                    <a:pt x="1202436" y="120396"/>
                  </a:lnTo>
                  <a:lnTo>
                    <a:pt x="1185672" y="118872"/>
                  </a:lnTo>
                  <a:lnTo>
                    <a:pt x="1168908" y="117348"/>
                  </a:lnTo>
                  <a:lnTo>
                    <a:pt x="1153668" y="115824"/>
                  </a:lnTo>
                  <a:lnTo>
                    <a:pt x="1139952" y="114300"/>
                  </a:lnTo>
                  <a:lnTo>
                    <a:pt x="1124712" y="112775"/>
                  </a:lnTo>
                  <a:lnTo>
                    <a:pt x="1112520" y="112775"/>
                  </a:lnTo>
                  <a:lnTo>
                    <a:pt x="1100327" y="111251"/>
                  </a:lnTo>
                  <a:lnTo>
                    <a:pt x="1089660" y="108203"/>
                  </a:lnTo>
                  <a:lnTo>
                    <a:pt x="1078992" y="106680"/>
                  </a:lnTo>
                  <a:lnTo>
                    <a:pt x="1068324" y="103632"/>
                  </a:lnTo>
                  <a:lnTo>
                    <a:pt x="1064514" y="102108"/>
                  </a:lnTo>
                  <a:lnTo>
                    <a:pt x="981238" y="102108"/>
                  </a:lnTo>
                  <a:lnTo>
                    <a:pt x="989076" y="108203"/>
                  </a:lnTo>
                  <a:lnTo>
                    <a:pt x="1004316" y="117348"/>
                  </a:lnTo>
                  <a:lnTo>
                    <a:pt x="1021080" y="126492"/>
                  </a:lnTo>
                  <a:lnTo>
                    <a:pt x="1039368" y="134112"/>
                  </a:lnTo>
                  <a:lnTo>
                    <a:pt x="1048512" y="137160"/>
                  </a:lnTo>
                  <a:lnTo>
                    <a:pt x="1059180" y="140208"/>
                  </a:lnTo>
                  <a:lnTo>
                    <a:pt x="1071372" y="143256"/>
                  </a:lnTo>
                  <a:lnTo>
                    <a:pt x="1082039" y="146303"/>
                  </a:lnTo>
                  <a:lnTo>
                    <a:pt x="1095756" y="147827"/>
                  </a:lnTo>
                  <a:lnTo>
                    <a:pt x="1107948" y="149351"/>
                  </a:lnTo>
                  <a:lnTo>
                    <a:pt x="1121664" y="150875"/>
                  </a:lnTo>
                  <a:lnTo>
                    <a:pt x="1135380" y="152400"/>
                  </a:lnTo>
                  <a:lnTo>
                    <a:pt x="1150620" y="153924"/>
                  </a:lnTo>
                  <a:lnTo>
                    <a:pt x="1165860" y="155448"/>
                  </a:lnTo>
                  <a:lnTo>
                    <a:pt x="1182624" y="156972"/>
                  </a:lnTo>
                  <a:lnTo>
                    <a:pt x="1199388" y="158496"/>
                  </a:lnTo>
                  <a:lnTo>
                    <a:pt x="1234440" y="161544"/>
                  </a:lnTo>
                  <a:lnTo>
                    <a:pt x="1272540" y="164592"/>
                  </a:lnTo>
                  <a:lnTo>
                    <a:pt x="1310640" y="166115"/>
                  </a:lnTo>
                  <a:lnTo>
                    <a:pt x="1351788" y="167639"/>
                  </a:lnTo>
                  <a:lnTo>
                    <a:pt x="1391412" y="169163"/>
                  </a:lnTo>
                  <a:lnTo>
                    <a:pt x="1432560" y="169163"/>
                  </a:lnTo>
                  <a:lnTo>
                    <a:pt x="1472183" y="167639"/>
                  </a:lnTo>
                  <a:close/>
                </a:path>
                <a:path w="1684020" h="374904">
                  <a:moveTo>
                    <a:pt x="25908" y="370331"/>
                  </a:moveTo>
                  <a:lnTo>
                    <a:pt x="32004" y="367284"/>
                  </a:lnTo>
                  <a:lnTo>
                    <a:pt x="39624" y="361188"/>
                  </a:lnTo>
                  <a:lnTo>
                    <a:pt x="47244" y="356616"/>
                  </a:lnTo>
                  <a:lnTo>
                    <a:pt x="56387" y="348996"/>
                  </a:lnTo>
                  <a:lnTo>
                    <a:pt x="65532" y="342900"/>
                  </a:lnTo>
                  <a:lnTo>
                    <a:pt x="74675" y="335280"/>
                  </a:lnTo>
                  <a:lnTo>
                    <a:pt x="85344" y="326136"/>
                  </a:lnTo>
                  <a:lnTo>
                    <a:pt x="97536" y="318516"/>
                  </a:lnTo>
                  <a:lnTo>
                    <a:pt x="108204" y="309372"/>
                  </a:lnTo>
                  <a:lnTo>
                    <a:pt x="132587" y="289560"/>
                  </a:lnTo>
                  <a:lnTo>
                    <a:pt x="160020" y="269748"/>
                  </a:lnTo>
                  <a:lnTo>
                    <a:pt x="187451" y="248412"/>
                  </a:lnTo>
                  <a:lnTo>
                    <a:pt x="216408" y="227075"/>
                  </a:lnTo>
                  <a:lnTo>
                    <a:pt x="245363" y="207263"/>
                  </a:lnTo>
                  <a:lnTo>
                    <a:pt x="274320" y="185927"/>
                  </a:lnTo>
                  <a:lnTo>
                    <a:pt x="304800" y="166115"/>
                  </a:lnTo>
                  <a:lnTo>
                    <a:pt x="333756" y="147827"/>
                  </a:lnTo>
                  <a:lnTo>
                    <a:pt x="362712" y="132587"/>
                  </a:lnTo>
                  <a:lnTo>
                    <a:pt x="376427" y="124968"/>
                  </a:lnTo>
                  <a:lnTo>
                    <a:pt x="390144" y="117348"/>
                  </a:lnTo>
                  <a:lnTo>
                    <a:pt x="403860" y="111251"/>
                  </a:lnTo>
                  <a:lnTo>
                    <a:pt x="416051" y="106680"/>
                  </a:lnTo>
                  <a:lnTo>
                    <a:pt x="427155" y="102108"/>
                  </a:lnTo>
                  <a:lnTo>
                    <a:pt x="337184" y="102108"/>
                  </a:lnTo>
                  <a:lnTo>
                    <a:pt x="315468" y="115824"/>
                  </a:lnTo>
                  <a:lnTo>
                    <a:pt x="284988" y="134112"/>
                  </a:lnTo>
                  <a:lnTo>
                    <a:pt x="254508" y="153924"/>
                  </a:lnTo>
                  <a:lnTo>
                    <a:pt x="224027" y="175260"/>
                  </a:lnTo>
                  <a:lnTo>
                    <a:pt x="193548" y="196596"/>
                  </a:lnTo>
                  <a:lnTo>
                    <a:pt x="164592" y="217932"/>
                  </a:lnTo>
                  <a:lnTo>
                    <a:pt x="137160" y="239268"/>
                  </a:lnTo>
                  <a:lnTo>
                    <a:pt x="109727" y="260603"/>
                  </a:lnTo>
                  <a:lnTo>
                    <a:pt x="85344" y="278892"/>
                  </a:lnTo>
                  <a:lnTo>
                    <a:pt x="73151" y="288036"/>
                  </a:lnTo>
                  <a:lnTo>
                    <a:pt x="62484" y="297180"/>
                  </a:lnTo>
                  <a:lnTo>
                    <a:pt x="51816" y="304800"/>
                  </a:lnTo>
                  <a:lnTo>
                    <a:pt x="42672" y="312420"/>
                  </a:lnTo>
                  <a:lnTo>
                    <a:pt x="33527" y="318516"/>
                  </a:lnTo>
                  <a:lnTo>
                    <a:pt x="24384" y="326136"/>
                  </a:lnTo>
                  <a:lnTo>
                    <a:pt x="16763" y="330708"/>
                  </a:lnTo>
                  <a:lnTo>
                    <a:pt x="10668" y="335280"/>
                  </a:lnTo>
                  <a:lnTo>
                    <a:pt x="4572" y="339852"/>
                  </a:lnTo>
                  <a:lnTo>
                    <a:pt x="0" y="342900"/>
                  </a:lnTo>
                  <a:lnTo>
                    <a:pt x="21336" y="374904"/>
                  </a:lnTo>
                  <a:lnTo>
                    <a:pt x="25908" y="370331"/>
                  </a:lnTo>
                  <a:close/>
                </a:path>
              </a:pathLst>
            </a:custGeom>
            <a:solidFill>
              <a:srgbClr val="FF0000"/>
            </a:solidFill>
          </p:spPr>
          <p:txBody>
            <a:bodyPr wrap="square" lIns="0" tIns="0" rIns="0" bIns="0" rtlCol="0">
              <a:noAutofit/>
            </a:bodyPr>
            <a:lstStyle/>
            <a:p>
              <a:endParaRPr/>
            </a:p>
          </p:txBody>
        </p:sp>
        <p:sp>
          <p:nvSpPr>
            <p:cNvPr id="238" name="object 238"/>
            <p:cNvSpPr/>
            <p:nvPr/>
          </p:nvSpPr>
          <p:spPr>
            <a:xfrm>
              <a:off x="6272784" y="3043428"/>
              <a:ext cx="606551" cy="701039"/>
            </a:xfrm>
            <a:custGeom>
              <a:avLst/>
              <a:gdLst/>
              <a:ahLst/>
              <a:cxnLst/>
              <a:rect l="l" t="t" r="r" b="b"/>
              <a:pathLst>
                <a:path w="606551" h="701039">
                  <a:moveTo>
                    <a:pt x="51815" y="650748"/>
                  </a:moveTo>
                  <a:lnTo>
                    <a:pt x="59436" y="624839"/>
                  </a:lnTo>
                  <a:lnTo>
                    <a:pt x="67055" y="601980"/>
                  </a:lnTo>
                  <a:lnTo>
                    <a:pt x="74675" y="579119"/>
                  </a:lnTo>
                  <a:lnTo>
                    <a:pt x="83819" y="556260"/>
                  </a:lnTo>
                  <a:lnTo>
                    <a:pt x="91439" y="536448"/>
                  </a:lnTo>
                  <a:lnTo>
                    <a:pt x="102107" y="516636"/>
                  </a:lnTo>
                  <a:lnTo>
                    <a:pt x="106679" y="507491"/>
                  </a:lnTo>
                  <a:lnTo>
                    <a:pt x="111251" y="499872"/>
                  </a:lnTo>
                  <a:lnTo>
                    <a:pt x="120395" y="483108"/>
                  </a:lnTo>
                  <a:lnTo>
                    <a:pt x="128015" y="469391"/>
                  </a:lnTo>
                  <a:lnTo>
                    <a:pt x="137160" y="455675"/>
                  </a:lnTo>
                  <a:lnTo>
                    <a:pt x="147827" y="443484"/>
                  </a:lnTo>
                  <a:lnTo>
                    <a:pt x="153924" y="437388"/>
                  </a:lnTo>
                  <a:lnTo>
                    <a:pt x="160019" y="429767"/>
                  </a:lnTo>
                  <a:lnTo>
                    <a:pt x="167639" y="423672"/>
                  </a:lnTo>
                  <a:lnTo>
                    <a:pt x="175260" y="416051"/>
                  </a:lnTo>
                  <a:lnTo>
                    <a:pt x="184403" y="408432"/>
                  </a:lnTo>
                  <a:lnTo>
                    <a:pt x="193548" y="399288"/>
                  </a:lnTo>
                  <a:lnTo>
                    <a:pt x="204215" y="391667"/>
                  </a:lnTo>
                  <a:lnTo>
                    <a:pt x="216407" y="384048"/>
                  </a:lnTo>
                  <a:lnTo>
                    <a:pt x="153009" y="384048"/>
                  </a:lnTo>
                  <a:lnTo>
                    <a:pt x="149351" y="387096"/>
                  </a:lnTo>
                  <a:lnTo>
                    <a:pt x="140207" y="396239"/>
                  </a:lnTo>
                  <a:lnTo>
                    <a:pt x="132587" y="403860"/>
                  </a:lnTo>
                  <a:lnTo>
                    <a:pt x="124967" y="411479"/>
                  </a:lnTo>
                  <a:lnTo>
                    <a:pt x="118871" y="419100"/>
                  </a:lnTo>
                  <a:lnTo>
                    <a:pt x="106679" y="434339"/>
                  </a:lnTo>
                  <a:lnTo>
                    <a:pt x="96012" y="449579"/>
                  </a:lnTo>
                  <a:lnTo>
                    <a:pt x="86867" y="464820"/>
                  </a:lnTo>
                  <a:lnTo>
                    <a:pt x="77724" y="481584"/>
                  </a:lnTo>
                  <a:lnTo>
                    <a:pt x="73151" y="490727"/>
                  </a:lnTo>
                  <a:lnTo>
                    <a:pt x="67055" y="499872"/>
                  </a:lnTo>
                  <a:lnTo>
                    <a:pt x="56387" y="521208"/>
                  </a:lnTo>
                  <a:lnTo>
                    <a:pt x="47243" y="542543"/>
                  </a:lnTo>
                  <a:lnTo>
                    <a:pt x="38100" y="565404"/>
                  </a:lnTo>
                  <a:lnTo>
                    <a:pt x="30479" y="589788"/>
                  </a:lnTo>
                  <a:lnTo>
                    <a:pt x="22860" y="614171"/>
                  </a:lnTo>
                  <a:lnTo>
                    <a:pt x="15239" y="640080"/>
                  </a:lnTo>
                  <a:lnTo>
                    <a:pt x="0" y="690371"/>
                  </a:lnTo>
                  <a:lnTo>
                    <a:pt x="36575" y="701039"/>
                  </a:lnTo>
                  <a:lnTo>
                    <a:pt x="51815" y="650748"/>
                  </a:lnTo>
                  <a:close/>
                </a:path>
              </a:pathLst>
            </a:custGeom>
            <a:solidFill>
              <a:srgbClr val="FF0000"/>
            </a:solidFill>
          </p:spPr>
          <p:txBody>
            <a:bodyPr wrap="square" lIns="0" tIns="0" rIns="0" bIns="0" rtlCol="0">
              <a:noAutofit/>
            </a:bodyPr>
            <a:lstStyle/>
            <a:p>
              <a:endParaRPr/>
            </a:p>
          </p:txBody>
        </p:sp>
        <p:sp>
          <p:nvSpPr>
            <p:cNvPr id="239" name="object 239"/>
            <p:cNvSpPr/>
            <p:nvPr/>
          </p:nvSpPr>
          <p:spPr>
            <a:xfrm>
              <a:off x="6391656" y="3450336"/>
              <a:ext cx="42672" cy="42671"/>
            </a:xfrm>
            <a:custGeom>
              <a:avLst/>
              <a:gdLst/>
              <a:ahLst/>
              <a:cxnLst/>
              <a:rect l="l" t="t" r="r" b="b"/>
              <a:pathLst>
                <a:path w="42672" h="42671">
                  <a:moveTo>
                    <a:pt x="0" y="21335"/>
                  </a:moveTo>
                  <a:lnTo>
                    <a:pt x="662" y="26869"/>
                  </a:lnTo>
                  <a:lnTo>
                    <a:pt x="8015" y="38266"/>
                  </a:lnTo>
                  <a:lnTo>
                    <a:pt x="21336" y="42671"/>
                  </a:lnTo>
                  <a:lnTo>
                    <a:pt x="26869" y="42009"/>
                  </a:lnTo>
                  <a:lnTo>
                    <a:pt x="38266" y="34656"/>
                  </a:lnTo>
                  <a:lnTo>
                    <a:pt x="42672" y="21335"/>
                  </a:lnTo>
                  <a:lnTo>
                    <a:pt x="42009" y="15802"/>
                  </a:lnTo>
                  <a:lnTo>
                    <a:pt x="34656" y="4405"/>
                  </a:lnTo>
                  <a:lnTo>
                    <a:pt x="21336" y="0"/>
                  </a:lnTo>
                  <a:lnTo>
                    <a:pt x="15802" y="662"/>
                  </a:lnTo>
                  <a:lnTo>
                    <a:pt x="4405" y="8015"/>
                  </a:lnTo>
                  <a:lnTo>
                    <a:pt x="0" y="21335"/>
                  </a:lnTo>
                  <a:close/>
                </a:path>
              </a:pathLst>
            </a:custGeom>
            <a:solidFill>
              <a:srgbClr val="FEFFFE"/>
            </a:solidFill>
          </p:spPr>
          <p:txBody>
            <a:bodyPr wrap="square" lIns="0" tIns="0" rIns="0" bIns="0" rtlCol="0">
              <a:noAutofit/>
            </a:bodyPr>
            <a:lstStyle/>
            <a:p>
              <a:endParaRPr/>
            </a:p>
          </p:txBody>
        </p:sp>
        <p:sp>
          <p:nvSpPr>
            <p:cNvPr id="240" name="object 240"/>
            <p:cNvSpPr/>
            <p:nvPr/>
          </p:nvSpPr>
          <p:spPr>
            <a:xfrm>
              <a:off x="6373368" y="3430524"/>
              <a:ext cx="79248" cy="82295"/>
            </a:xfrm>
            <a:custGeom>
              <a:avLst/>
              <a:gdLst/>
              <a:ahLst/>
              <a:cxnLst/>
              <a:rect l="l" t="t" r="r" b="b"/>
              <a:pathLst>
                <a:path w="79248" h="82295">
                  <a:moveTo>
                    <a:pt x="42672" y="39624"/>
                  </a:moveTo>
                  <a:lnTo>
                    <a:pt x="42672" y="41147"/>
                  </a:lnTo>
                  <a:lnTo>
                    <a:pt x="42367" y="41757"/>
                  </a:lnTo>
                  <a:lnTo>
                    <a:pt x="42672" y="42671"/>
                  </a:lnTo>
                  <a:lnTo>
                    <a:pt x="42291" y="41909"/>
                  </a:lnTo>
                  <a:lnTo>
                    <a:pt x="41757" y="42976"/>
                  </a:lnTo>
                  <a:lnTo>
                    <a:pt x="41656" y="43179"/>
                  </a:lnTo>
                  <a:lnTo>
                    <a:pt x="45720" y="80771"/>
                  </a:lnTo>
                  <a:lnTo>
                    <a:pt x="48768" y="80771"/>
                  </a:lnTo>
                  <a:lnTo>
                    <a:pt x="53340" y="79247"/>
                  </a:lnTo>
                  <a:lnTo>
                    <a:pt x="56387" y="77724"/>
                  </a:lnTo>
                  <a:lnTo>
                    <a:pt x="60960" y="76200"/>
                  </a:lnTo>
                  <a:lnTo>
                    <a:pt x="60960" y="74675"/>
                  </a:lnTo>
                  <a:lnTo>
                    <a:pt x="64008" y="73151"/>
                  </a:lnTo>
                  <a:lnTo>
                    <a:pt x="67056" y="71627"/>
                  </a:lnTo>
                  <a:lnTo>
                    <a:pt x="67056" y="70103"/>
                  </a:lnTo>
                  <a:lnTo>
                    <a:pt x="70104" y="68579"/>
                  </a:lnTo>
                  <a:lnTo>
                    <a:pt x="71628" y="65531"/>
                  </a:lnTo>
                  <a:lnTo>
                    <a:pt x="73152" y="62483"/>
                  </a:lnTo>
                  <a:lnTo>
                    <a:pt x="76200" y="57912"/>
                  </a:lnTo>
                  <a:lnTo>
                    <a:pt x="77724" y="54863"/>
                  </a:lnTo>
                  <a:lnTo>
                    <a:pt x="77724" y="51815"/>
                  </a:lnTo>
                  <a:lnTo>
                    <a:pt x="79248" y="50291"/>
                  </a:lnTo>
                  <a:lnTo>
                    <a:pt x="79248" y="33527"/>
                  </a:lnTo>
                  <a:lnTo>
                    <a:pt x="77724" y="30479"/>
                  </a:lnTo>
                  <a:lnTo>
                    <a:pt x="77724" y="27431"/>
                  </a:lnTo>
                  <a:lnTo>
                    <a:pt x="76200" y="24383"/>
                  </a:lnTo>
                  <a:lnTo>
                    <a:pt x="74676" y="19812"/>
                  </a:lnTo>
                  <a:lnTo>
                    <a:pt x="73152" y="19812"/>
                  </a:lnTo>
                  <a:lnTo>
                    <a:pt x="71628" y="16763"/>
                  </a:lnTo>
                  <a:lnTo>
                    <a:pt x="68580" y="13715"/>
                  </a:lnTo>
                  <a:lnTo>
                    <a:pt x="67056" y="10667"/>
                  </a:lnTo>
                  <a:lnTo>
                    <a:pt x="64008" y="9143"/>
                  </a:lnTo>
                  <a:lnTo>
                    <a:pt x="60960" y="6095"/>
                  </a:lnTo>
                  <a:lnTo>
                    <a:pt x="56387" y="4571"/>
                  </a:lnTo>
                  <a:lnTo>
                    <a:pt x="53340" y="3047"/>
                  </a:lnTo>
                  <a:lnTo>
                    <a:pt x="48768" y="1524"/>
                  </a:lnTo>
                  <a:lnTo>
                    <a:pt x="45720" y="1524"/>
                  </a:lnTo>
                  <a:lnTo>
                    <a:pt x="41148" y="0"/>
                  </a:lnTo>
                  <a:lnTo>
                    <a:pt x="41148" y="38100"/>
                  </a:lnTo>
                  <a:lnTo>
                    <a:pt x="40233" y="38404"/>
                  </a:lnTo>
                  <a:lnTo>
                    <a:pt x="40005" y="38480"/>
                  </a:lnTo>
                  <a:lnTo>
                    <a:pt x="39624" y="38100"/>
                  </a:lnTo>
                  <a:lnTo>
                    <a:pt x="39014" y="38404"/>
                  </a:lnTo>
                  <a:lnTo>
                    <a:pt x="38861" y="38481"/>
                  </a:lnTo>
                  <a:lnTo>
                    <a:pt x="37795" y="39014"/>
                  </a:lnTo>
                  <a:lnTo>
                    <a:pt x="37592" y="39115"/>
                  </a:lnTo>
                  <a:lnTo>
                    <a:pt x="38100" y="0"/>
                  </a:lnTo>
                  <a:lnTo>
                    <a:pt x="33528" y="1524"/>
                  </a:lnTo>
                  <a:lnTo>
                    <a:pt x="28956" y="1524"/>
                  </a:lnTo>
                  <a:lnTo>
                    <a:pt x="25908" y="3047"/>
                  </a:lnTo>
                  <a:lnTo>
                    <a:pt x="24384" y="3047"/>
                  </a:lnTo>
                  <a:lnTo>
                    <a:pt x="21336" y="4571"/>
                  </a:lnTo>
                  <a:lnTo>
                    <a:pt x="18287" y="6095"/>
                  </a:lnTo>
                  <a:lnTo>
                    <a:pt x="15240" y="9143"/>
                  </a:lnTo>
                  <a:lnTo>
                    <a:pt x="12192" y="10667"/>
                  </a:lnTo>
                  <a:lnTo>
                    <a:pt x="9144" y="13715"/>
                  </a:lnTo>
                  <a:lnTo>
                    <a:pt x="7620" y="16763"/>
                  </a:lnTo>
                  <a:lnTo>
                    <a:pt x="4572" y="19812"/>
                  </a:lnTo>
                  <a:lnTo>
                    <a:pt x="3048" y="24383"/>
                  </a:lnTo>
                  <a:lnTo>
                    <a:pt x="1524" y="27431"/>
                  </a:lnTo>
                  <a:lnTo>
                    <a:pt x="0" y="30479"/>
                  </a:lnTo>
                  <a:lnTo>
                    <a:pt x="0" y="51815"/>
                  </a:lnTo>
                  <a:lnTo>
                    <a:pt x="1524" y="54863"/>
                  </a:lnTo>
                  <a:lnTo>
                    <a:pt x="1524" y="56387"/>
                  </a:lnTo>
                  <a:lnTo>
                    <a:pt x="3048" y="59436"/>
                  </a:lnTo>
                  <a:lnTo>
                    <a:pt x="4572" y="62483"/>
                  </a:lnTo>
                  <a:lnTo>
                    <a:pt x="7620" y="65531"/>
                  </a:lnTo>
                  <a:lnTo>
                    <a:pt x="9144" y="68579"/>
                  </a:lnTo>
                  <a:lnTo>
                    <a:pt x="12192" y="71627"/>
                  </a:lnTo>
                  <a:lnTo>
                    <a:pt x="15240" y="73151"/>
                  </a:lnTo>
                  <a:lnTo>
                    <a:pt x="18287" y="76200"/>
                  </a:lnTo>
                  <a:lnTo>
                    <a:pt x="21336" y="77724"/>
                  </a:lnTo>
                  <a:lnTo>
                    <a:pt x="22860" y="77724"/>
                  </a:lnTo>
                  <a:lnTo>
                    <a:pt x="25908" y="79247"/>
                  </a:lnTo>
                  <a:lnTo>
                    <a:pt x="28956" y="80771"/>
                  </a:lnTo>
                  <a:lnTo>
                    <a:pt x="33528" y="80771"/>
                  </a:lnTo>
                  <a:lnTo>
                    <a:pt x="38100" y="82295"/>
                  </a:lnTo>
                  <a:lnTo>
                    <a:pt x="41148" y="82295"/>
                  </a:lnTo>
                  <a:lnTo>
                    <a:pt x="41148" y="44195"/>
                  </a:lnTo>
                  <a:lnTo>
                    <a:pt x="40233" y="43891"/>
                  </a:lnTo>
                  <a:lnTo>
                    <a:pt x="40005" y="43814"/>
                  </a:lnTo>
                  <a:lnTo>
                    <a:pt x="39624" y="44195"/>
                  </a:lnTo>
                  <a:lnTo>
                    <a:pt x="39014" y="43891"/>
                  </a:lnTo>
                  <a:lnTo>
                    <a:pt x="38861" y="43815"/>
                  </a:lnTo>
                  <a:lnTo>
                    <a:pt x="38100" y="44195"/>
                  </a:lnTo>
                  <a:lnTo>
                    <a:pt x="38861" y="43815"/>
                  </a:lnTo>
                  <a:lnTo>
                    <a:pt x="37795" y="43281"/>
                  </a:lnTo>
                  <a:lnTo>
                    <a:pt x="37719" y="43052"/>
                  </a:lnTo>
                  <a:lnTo>
                    <a:pt x="38862" y="43433"/>
                  </a:lnTo>
                  <a:lnTo>
                    <a:pt x="37338" y="41909"/>
                  </a:lnTo>
                  <a:lnTo>
                    <a:pt x="37490" y="42976"/>
                  </a:lnTo>
                  <a:lnTo>
                    <a:pt x="36576" y="42671"/>
                  </a:lnTo>
                  <a:lnTo>
                    <a:pt x="36576" y="39624"/>
                  </a:lnTo>
                  <a:lnTo>
                    <a:pt x="37490" y="39319"/>
                  </a:lnTo>
                  <a:lnTo>
                    <a:pt x="37719" y="39242"/>
                  </a:lnTo>
                  <a:lnTo>
                    <a:pt x="38862" y="38861"/>
                  </a:lnTo>
                  <a:lnTo>
                    <a:pt x="39116" y="38607"/>
                  </a:lnTo>
                  <a:lnTo>
                    <a:pt x="39624" y="38607"/>
                  </a:lnTo>
                  <a:lnTo>
                    <a:pt x="40386" y="38861"/>
                  </a:lnTo>
                  <a:lnTo>
                    <a:pt x="41452" y="39014"/>
                  </a:lnTo>
                  <a:lnTo>
                    <a:pt x="41656" y="39115"/>
                  </a:lnTo>
                  <a:lnTo>
                    <a:pt x="42672" y="39624"/>
                  </a:lnTo>
                  <a:close/>
                </a:path>
                <a:path w="79248" h="82295">
                  <a:moveTo>
                    <a:pt x="41148" y="43179"/>
                  </a:moveTo>
                  <a:lnTo>
                    <a:pt x="41148" y="42671"/>
                  </a:lnTo>
                  <a:lnTo>
                    <a:pt x="40386" y="43433"/>
                  </a:lnTo>
                  <a:lnTo>
                    <a:pt x="41147" y="43434"/>
                  </a:lnTo>
                  <a:lnTo>
                    <a:pt x="41452" y="43281"/>
                  </a:lnTo>
                  <a:lnTo>
                    <a:pt x="41529" y="43052"/>
                  </a:lnTo>
                  <a:lnTo>
                    <a:pt x="41910" y="41909"/>
                  </a:lnTo>
                  <a:lnTo>
                    <a:pt x="42164" y="41655"/>
                  </a:lnTo>
                  <a:lnTo>
                    <a:pt x="42062" y="41452"/>
                  </a:lnTo>
                  <a:lnTo>
                    <a:pt x="41148" y="39624"/>
                  </a:lnTo>
                  <a:lnTo>
                    <a:pt x="41148" y="43179"/>
                  </a:lnTo>
                  <a:close/>
                </a:path>
                <a:path w="79248" h="82295">
                  <a:moveTo>
                    <a:pt x="37084" y="41147"/>
                  </a:moveTo>
                  <a:lnTo>
                    <a:pt x="37338" y="40385"/>
                  </a:lnTo>
                  <a:lnTo>
                    <a:pt x="38862" y="38861"/>
                  </a:lnTo>
                  <a:lnTo>
                    <a:pt x="37719" y="39242"/>
                  </a:lnTo>
                  <a:lnTo>
                    <a:pt x="37490" y="39319"/>
                  </a:lnTo>
                  <a:lnTo>
                    <a:pt x="36576" y="39624"/>
                  </a:lnTo>
                  <a:lnTo>
                    <a:pt x="36576" y="42671"/>
                  </a:lnTo>
                  <a:lnTo>
                    <a:pt x="37490" y="42976"/>
                  </a:lnTo>
                  <a:lnTo>
                    <a:pt x="37338" y="41909"/>
                  </a:lnTo>
                  <a:lnTo>
                    <a:pt x="37084" y="41147"/>
                  </a:lnTo>
                  <a:lnTo>
                    <a:pt x="36957" y="41528"/>
                  </a:lnTo>
                  <a:lnTo>
                    <a:pt x="36880" y="41757"/>
                  </a:lnTo>
                  <a:lnTo>
                    <a:pt x="36576" y="41147"/>
                  </a:lnTo>
                  <a:lnTo>
                    <a:pt x="36880" y="40538"/>
                  </a:lnTo>
                  <a:lnTo>
                    <a:pt x="36957" y="40766"/>
                  </a:lnTo>
                  <a:lnTo>
                    <a:pt x="37084" y="41147"/>
                  </a:lnTo>
                  <a:close/>
                </a:path>
                <a:path w="79248" h="82295">
                  <a:moveTo>
                    <a:pt x="36957" y="41528"/>
                  </a:moveTo>
                  <a:lnTo>
                    <a:pt x="37084" y="41147"/>
                  </a:lnTo>
                  <a:lnTo>
                    <a:pt x="36957" y="40766"/>
                  </a:lnTo>
                  <a:lnTo>
                    <a:pt x="36880" y="40538"/>
                  </a:lnTo>
                  <a:lnTo>
                    <a:pt x="36576" y="41147"/>
                  </a:lnTo>
                  <a:lnTo>
                    <a:pt x="36880" y="41757"/>
                  </a:lnTo>
                  <a:lnTo>
                    <a:pt x="36957" y="41528"/>
                  </a:lnTo>
                  <a:close/>
                </a:path>
                <a:path w="79248" h="82295">
                  <a:moveTo>
                    <a:pt x="38100" y="38100"/>
                  </a:moveTo>
                  <a:lnTo>
                    <a:pt x="37795" y="39014"/>
                  </a:lnTo>
                  <a:lnTo>
                    <a:pt x="38861" y="38481"/>
                  </a:lnTo>
                  <a:lnTo>
                    <a:pt x="39014" y="38404"/>
                  </a:lnTo>
                  <a:lnTo>
                    <a:pt x="39624" y="38100"/>
                  </a:lnTo>
                  <a:lnTo>
                    <a:pt x="40005" y="38480"/>
                  </a:lnTo>
                  <a:lnTo>
                    <a:pt x="40233" y="38404"/>
                  </a:lnTo>
                  <a:lnTo>
                    <a:pt x="41148" y="38100"/>
                  </a:lnTo>
                  <a:lnTo>
                    <a:pt x="41148" y="0"/>
                  </a:lnTo>
                  <a:lnTo>
                    <a:pt x="38100" y="0"/>
                  </a:lnTo>
                  <a:lnTo>
                    <a:pt x="37592" y="39115"/>
                  </a:lnTo>
                  <a:lnTo>
                    <a:pt x="37795" y="39014"/>
                  </a:lnTo>
                  <a:lnTo>
                    <a:pt x="38100" y="38100"/>
                  </a:lnTo>
                  <a:close/>
                </a:path>
                <a:path w="79248" h="82295">
                  <a:moveTo>
                    <a:pt x="39319" y="43586"/>
                  </a:moveTo>
                  <a:lnTo>
                    <a:pt x="38862" y="43433"/>
                  </a:lnTo>
                  <a:lnTo>
                    <a:pt x="39116" y="43687"/>
                  </a:lnTo>
                  <a:lnTo>
                    <a:pt x="39243" y="43814"/>
                  </a:lnTo>
                  <a:lnTo>
                    <a:pt x="39624" y="43687"/>
                  </a:lnTo>
                  <a:lnTo>
                    <a:pt x="39319" y="43586"/>
                  </a:lnTo>
                  <a:close/>
                </a:path>
                <a:path w="79248" h="82295">
                  <a:moveTo>
                    <a:pt x="39319" y="38709"/>
                  </a:moveTo>
                  <a:lnTo>
                    <a:pt x="39624" y="38607"/>
                  </a:lnTo>
                  <a:lnTo>
                    <a:pt x="39243" y="38480"/>
                  </a:lnTo>
                  <a:lnTo>
                    <a:pt x="38862" y="38861"/>
                  </a:lnTo>
                  <a:lnTo>
                    <a:pt x="39319" y="38709"/>
                  </a:lnTo>
                  <a:close/>
                </a:path>
                <a:path w="79248" h="82295">
                  <a:moveTo>
                    <a:pt x="42164" y="41147"/>
                  </a:moveTo>
                  <a:lnTo>
                    <a:pt x="42164" y="41655"/>
                  </a:lnTo>
                  <a:lnTo>
                    <a:pt x="41910" y="41909"/>
                  </a:lnTo>
                  <a:lnTo>
                    <a:pt x="41529" y="43052"/>
                  </a:lnTo>
                  <a:lnTo>
                    <a:pt x="41452" y="43281"/>
                  </a:lnTo>
                  <a:lnTo>
                    <a:pt x="41147" y="43434"/>
                  </a:lnTo>
                  <a:lnTo>
                    <a:pt x="40386" y="43433"/>
                  </a:lnTo>
                  <a:lnTo>
                    <a:pt x="39624" y="43687"/>
                  </a:lnTo>
                  <a:lnTo>
                    <a:pt x="39243" y="43814"/>
                  </a:lnTo>
                  <a:lnTo>
                    <a:pt x="39116" y="43687"/>
                  </a:lnTo>
                  <a:lnTo>
                    <a:pt x="38862" y="43433"/>
                  </a:lnTo>
                  <a:lnTo>
                    <a:pt x="37719" y="43052"/>
                  </a:lnTo>
                  <a:lnTo>
                    <a:pt x="37795" y="43281"/>
                  </a:lnTo>
                  <a:lnTo>
                    <a:pt x="38861" y="43815"/>
                  </a:lnTo>
                  <a:lnTo>
                    <a:pt x="39014" y="43891"/>
                  </a:lnTo>
                  <a:lnTo>
                    <a:pt x="39624" y="44195"/>
                  </a:lnTo>
                  <a:lnTo>
                    <a:pt x="40005" y="43814"/>
                  </a:lnTo>
                  <a:lnTo>
                    <a:pt x="40233" y="43891"/>
                  </a:lnTo>
                  <a:lnTo>
                    <a:pt x="41148" y="44195"/>
                  </a:lnTo>
                  <a:lnTo>
                    <a:pt x="41148" y="82295"/>
                  </a:lnTo>
                  <a:lnTo>
                    <a:pt x="45720" y="80771"/>
                  </a:lnTo>
                  <a:lnTo>
                    <a:pt x="41656" y="43179"/>
                  </a:lnTo>
                  <a:lnTo>
                    <a:pt x="41757" y="42976"/>
                  </a:lnTo>
                  <a:lnTo>
                    <a:pt x="42291" y="41909"/>
                  </a:lnTo>
                  <a:lnTo>
                    <a:pt x="42367" y="41757"/>
                  </a:lnTo>
                  <a:lnTo>
                    <a:pt x="42672" y="41147"/>
                  </a:lnTo>
                  <a:lnTo>
                    <a:pt x="42672" y="39624"/>
                  </a:lnTo>
                  <a:lnTo>
                    <a:pt x="41656" y="39115"/>
                  </a:lnTo>
                  <a:lnTo>
                    <a:pt x="41452" y="39014"/>
                  </a:lnTo>
                  <a:lnTo>
                    <a:pt x="40386" y="38861"/>
                  </a:lnTo>
                  <a:lnTo>
                    <a:pt x="41148" y="39624"/>
                  </a:lnTo>
                  <a:lnTo>
                    <a:pt x="41529" y="39242"/>
                  </a:lnTo>
                  <a:lnTo>
                    <a:pt x="41757" y="39319"/>
                  </a:lnTo>
                  <a:lnTo>
                    <a:pt x="42367" y="40538"/>
                  </a:lnTo>
                  <a:lnTo>
                    <a:pt x="42164" y="41147"/>
                  </a:lnTo>
                  <a:close/>
                </a:path>
                <a:path w="79248" h="82295">
                  <a:moveTo>
                    <a:pt x="41910" y="40385"/>
                  </a:moveTo>
                  <a:lnTo>
                    <a:pt x="42164" y="41147"/>
                  </a:lnTo>
                  <a:lnTo>
                    <a:pt x="42367" y="40538"/>
                  </a:lnTo>
                  <a:lnTo>
                    <a:pt x="41757" y="39319"/>
                  </a:lnTo>
                  <a:lnTo>
                    <a:pt x="41529" y="39242"/>
                  </a:lnTo>
                  <a:lnTo>
                    <a:pt x="41148" y="39624"/>
                  </a:lnTo>
                  <a:lnTo>
                    <a:pt x="41910" y="40385"/>
                  </a:lnTo>
                  <a:close/>
                </a:path>
              </a:pathLst>
            </a:custGeom>
            <a:solidFill>
              <a:srgbClr val="000000"/>
            </a:solidFill>
          </p:spPr>
          <p:txBody>
            <a:bodyPr wrap="square" lIns="0" tIns="0" rIns="0" bIns="0" rtlCol="0">
              <a:noAutofit/>
            </a:bodyPr>
            <a:lstStyle/>
            <a:p>
              <a:endParaRPr/>
            </a:p>
          </p:txBody>
        </p:sp>
        <p:sp>
          <p:nvSpPr>
            <p:cNvPr id="241" name="object 241"/>
            <p:cNvSpPr/>
            <p:nvPr/>
          </p:nvSpPr>
          <p:spPr>
            <a:xfrm>
              <a:off x="6382512" y="3441191"/>
              <a:ext cx="62484" cy="62484"/>
            </a:xfrm>
            <a:custGeom>
              <a:avLst/>
              <a:gdLst/>
              <a:ahLst/>
              <a:cxnLst/>
              <a:rect l="l" t="t" r="r" b="b"/>
              <a:pathLst>
                <a:path w="62484" h="62484">
                  <a:moveTo>
                    <a:pt x="18287" y="27432"/>
                  </a:moveTo>
                  <a:lnTo>
                    <a:pt x="19812" y="24384"/>
                  </a:lnTo>
                  <a:lnTo>
                    <a:pt x="18287" y="9144"/>
                  </a:lnTo>
                  <a:lnTo>
                    <a:pt x="18287" y="27432"/>
                  </a:lnTo>
                  <a:close/>
                </a:path>
                <a:path w="62484" h="62484">
                  <a:moveTo>
                    <a:pt x="23113" y="31242"/>
                  </a:moveTo>
                  <a:lnTo>
                    <a:pt x="22860" y="30479"/>
                  </a:lnTo>
                  <a:lnTo>
                    <a:pt x="22860" y="21336"/>
                  </a:lnTo>
                  <a:lnTo>
                    <a:pt x="24384" y="19812"/>
                  </a:lnTo>
                  <a:lnTo>
                    <a:pt x="22860" y="7620"/>
                  </a:lnTo>
                  <a:lnTo>
                    <a:pt x="24384" y="19812"/>
                  </a:lnTo>
                  <a:lnTo>
                    <a:pt x="24384" y="6096"/>
                  </a:lnTo>
                  <a:lnTo>
                    <a:pt x="27432" y="0"/>
                  </a:lnTo>
                  <a:lnTo>
                    <a:pt x="22860" y="1524"/>
                  </a:lnTo>
                  <a:lnTo>
                    <a:pt x="19812" y="1524"/>
                  </a:lnTo>
                  <a:lnTo>
                    <a:pt x="19812" y="7620"/>
                  </a:lnTo>
                  <a:lnTo>
                    <a:pt x="21336" y="22860"/>
                  </a:lnTo>
                  <a:lnTo>
                    <a:pt x="22860" y="32003"/>
                  </a:lnTo>
                  <a:lnTo>
                    <a:pt x="23113" y="31242"/>
                  </a:lnTo>
                  <a:close/>
                </a:path>
                <a:path w="62484" h="62484">
                  <a:moveTo>
                    <a:pt x="38100" y="32003"/>
                  </a:moveTo>
                  <a:lnTo>
                    <a:pt x="37846" y="31241"/>
                  </a:lnTo>
                  <a:lnTo>
                    <a:pt x="37795" y="31394"/>
                  </a:lnTo>
                  <a:lnTo>
                    <a:pt x="38100" y="32003"/>
                  </a:lnTo>
                  <a:close/>
                </a:path>
                <a:path w="62484" h="62484">
                  <a:moveTo>
                    <a:pt x="6096" y="12191"/>
                  </a:moveTo>
                  <a:lnTo>
                    <a:pt x="6096" y="28956"/>
                  </a:lnTo>
                  <a:lnTo>
                    <a:pt x="6096" y="12191"/>
                  </a:lnTo>
                  <a:close/>
                </a:path>
                <a:path w="62484" h="62484">
                  <a:moveTo>
                    <a:pt x="31157" y="24722"/>
                  </a:moveTo>
                  <a:lnTo>
                    <a:pt x="28955" y="24384"/>
                  </a:lnTo>
                  <a:lnTo>
                    <a:pt x="25472" y="26996"/>
                  </a:lnTo>
                  <a:lnTo>
                    <a:pt x="31157" y="24722"/>
                  </a:lnTo>
                  <a:close/>
                </a:path>
                <a:path w="62484" h="62484">
                  <a:moveTo>
                    <a:pt x="25298" y="27127"/>
                  </a:moveTo>
                  <a:lnTo>
                    <a:pt x="24384" y="27812"/>
                  </a:lnTo>
                  <a:lnTo>
                    <a:pt x="24384" y="28955"/>
                  </a:lnTo>
                  <a:lnTo>
                    <a:pt x="25298" y="27127"/>
                  </a:lnTo>
                  <a:close/>
                </a:path>
                <a:path w="62484" h="62484">
                  <a:moveTo>
                    <a:pt x="6096" y="50291"/>
                  </a:moveTo>
                  <a:lnTo>
                    <a:pt x="7620" y="51815"/>
                  </a:lnTo>
                  <a:lnTo>
                    <a:pt x="6096" y="36575"/>
                  </a:lnTo>
                  <a:lnTo>
                    <a:pt x="6096" y="12191"/>
                  </a:lnTo>
                  <a:lnTo>
                    <a:pt x="3048" y="15239"/>
                  </a:lnTo>
                  <a:lnTo>
                    <a:pt x="3048" y="18287"/>
                  </a:lnTo>
                  <a:lnTo>
                    <a:pt x="1524" y="19812"/>
                  </a:lnTo>
                  <a:lnTo>
                    <a:pt x="1524" y="22860"/>
                  </a:lnTo>
                  <a:lnTo>
                    <a:pt x="0" y="27432"/>
                  </a:lnTo>
                  <a:lnTo>
                    <a:pt x="0" y="35051"/>
                  </a:lnTo>
                  <a:lnTo>
                    <a:pt x="1524" y="39624"/>
                  </a:lnTo>
                  <a:lnTo>
                    <a:pt x="1524" y="42672"/>
                  </a:lnTo>
                  <a:lnTo>
                    <a:pt x="3048" y="45720"/>
                  </a:lnTo>
                  <a:lnTo>
                    <a:pt x="6096" y="50291"/>
                  </a:lnTo>
                  <a:close/>
                </a:path>
                <a:path w="62484" h="62484">
                  <a:moveTo>
                    <a:pt x="22860" y="28956"/>
                  </a:moveTo>
                  <a:lnTo>
                    <a:pt x="22860" y="30479"/>
                  </a:lnTo>
                  <a:lnTo>
                    <a:pt x="23113" y="31242"/>
                  </a:lnTo>
                  <a:lnTo>
                    <a:pt x="22860" y="32003"/>
                  </a:lnTo>
                  <a:lnTo>
                    <a:pt x="21336" y="22860"/>
                  </a:lnTo>
                  <a:lnTo>
                    <a:pt x="18287" y="30479"/>
                  </a:lnTo>
                  <a:lnTo>
                    <a:pt x="18287" y="9144"/>
                  </a:lnTo>
                  <a:lnTo>
                    <a:pt x="18287" y="53339"/>
                  </a:lnTo>
                  <a:lnTo>
                    <a:pt x="19812" y="53339"/>
                  </a:lnTo>
                  <a:lnTo>
                    <a:pt x="18287" y="35051"/>
                  </a:lnTo>
                  <a:lnTo>
                    <a:pt x="18287" y="32003"/>
                  </a:lnTo>
                  <a:lnTo>
                    <a:pt x="20465" y="37446"/>
                  </a:lnTo>
                  <a:lnTo>
                    <a:pt x="23469" y="41452"/>
                  </a:lnTo>
                  <a:lnTo>
                    <a:pt x="23164" y="31394"/>
                  </a:lnTo>
                  <a:lnTo>
                    <a:pt x="23164" y="31089"/>
                  </a:lnTo>
                  <a:lnTo>
                    <a:pt x="22860" y="28956"/>
                  </a:lnTo>
                  <a:close/>
                </a:path>
                <a:path w="62484" h="62484">
                  <a:moveTo>
                    <a:pt x="25336" y="35433"/>
                  </a:moveTo>
                  <a:lnTo>
                    <a:pt x="24384" y="35051"/>
                  </a:lnTo>
                  <a:lnTo>
                    <a:pt x="28955" y="44196"/>
                  </a:lnTo>
                  <a:lnTo>
                    <a:pt x="32003" y="56387"/>
                  </a:lnTo>
                  <a:lnTo>
                    <a:pt x="35051" y="56387"/>
                  </a:lnTo>
                  <a:lnTo>
                    <a:pt x="35051" y="44196"/>
                  </a:lnTo>
                  <a:lnTo>
                    <a:pt x="37084" y="42163"/>
                  </a:lnTo>
                  <a:lnTo>
                    <a:pt x="32003" y="44196"/>
                  </a:lnTo>
                  <a:lnTo>
                    <a:pt x="30479" y="38100"/>
                  </a:lnTo>
                  <a:lnTo>
                    <a:pt x="28955" y="38100"/>
                  </a:lnTo>
                  <a:lnTo>
                    <a:pt x="26924" y="36067"/>
                  </a:lnTo>
                  <a:lnTo>
                    <a:pt x="24384" y="33527"/>
                  </a:lnTo>
                  <a:lnTo>
                    <a:pt x="24384" y="27812"/>
                  </a:lnTo>
                  <a:lnTo>
                    <a:pt x="25298" y="27127"/>
                  </a:lnTo>
                  <a:lnTo>
                    <a:pt x="25472" y="26996"/>
                  </a:lnTo>
                  <a:lnTo>
                    <a:pt x="28955" y="24384"/>
                  </a:lnTo>
                  <a:lnTo>
                    <a:pt x="27432" y="24384"/>
                  </a:lnTo>
                  <a:lnTo>
                    <a:pt x="28955" y="24384"/>
                  </a:lnTo>
                  <a:lnTo>
                    <a:pt x="31157" y="24722"/>
                  </a:lnTo>
                  <a:lnTo>
                    <a:pt x="35559" y="26924"/>
                  </a:lnTo>
                  <a:lnTo>
                    <a:pt x="35051" y="25908"/>
                  </a:lnTo>
                  <a:lnTo>
                    <a:pt x="36575" y="27432"/>
                  </a:lnTo>
                  <a:lnTo>
                    <a:pt x="38100" y="28956"/>
                  </a:lnTo>
                  <a:lnTo>
                    <a:pt x="42164" y="37083"/>
                  </a:lnTo>
                  <a:lnTo>
                    <a:pt x="41365" y="23404"/>
                  </a:lnTo>
                  <a:lnTo>
                    <a:pt x="37447" y="20465"/>
                  </a:lnTo>
                  <a:lnTo>
                    <a:pt x="35051" y="24384"/>
                  </a:lnTo>
                  <a:lnTo>
                    <a:pt x="30479" y="24384"/>
                  </a:lnTo>
                  <a:lnTo>
                    <a:pt x="28955" y="18287"/>
                  </a:lnTo>
                  <a:lnTo>
                    <a:pt x="25908" y="25908"/>
                  </a:lnTo>
                  <a:lnTo>
                    <a:pt x="25527" y="26669"/>
                  </a:lnTo>
                  <a:lnTo>
                    <a:pt x="25336" y="27050"/>
                  </a:lnTo>
                  <a:lnTo>
                    <a:pt x="24384" y="27432"/>
                  </a:lnTo>
                  <a:lnTo>
                    <a:pt x="24214" y="27939"/>
                  </a:lnTo>
                  <a:lnTo>
                    <a:pt x="23240" y="31242"/>
                  </a:lnTo>
                  <a:lnTo>
                    <a:pt x="24384" y="35051"/>
                  </a:lnTo>
                  <a:lnTo>
                    <a:pt x="25336" y="35433"/>
                  </a:lnTo>
                  <a:lnTo>
                    <a:pt x="25527" y="35813"/>
                  </a:lnTo>
                  <a:lnTo>
                    <a:pt x="25908" y="36575"/>
                  </a:lnTo>
                  <a:lnTo>
                    <a:pt x="25527" y="35813"/>
                  </a:lnTo>
                  <a:lnTo>
                    <a:pt x="25336" y="35433"/>
                  </a:lnTo>
                  <a:close/>
                </a:path>
                <a:path w="62484" h="62484">
                  <a:moveTo>
                    <a:pt x="25527" y="35813"/>
                  </a:moveTo>
                  <a:lnTo>
                    <a:pt x="25908" y="36575"/>
                  </a:lnTo>
                  <a:lnTo>
                    <a:pt x="25527" y="35813"/>
                  </a:lnTo>
                  <a:lnTo>
                    <a:pt x="25336" y="35432"/>
                  </a:lnTo>
                  <a:lnTo>
                    <a:pt x="25527" y="35813"/>
                  </a:lnTo>
                  <a:close/>
                </a:path>
                <a:path w="62484" h="62484">
                  <a:moveTo>
                    <a:pt x="33528" y="36575"/>
                  </a:moveTo>
                  <a:lnTo>
                    <a:pt x="28193" y="36576"/>
                  </a:lnTo>
                  <a:lnTo>
                    <a:pt x="31157" y="37761"/>
                  </a:lnTo>
                  <a:lnTo>
                    <a:pt x="31311" y="37822"/>
                  </a:lnTo>
                  <a:lnTo>
                    <a:pt x="35051" y="36575"/>
                  </a:lnTo>
                  <a:lnTo>
                    <a:pt x="35560" y="35559"/>
                  </a:lnTo>
                  <a:lnTo>
                    <a:pt x="33528" y="36575"/>
                  </a:lnTo>
                  <a:close/>
                </a:path>
                <a:path w="62484" h="62484">
                  <a:moveTo>
                    <a:pt x="41148" y="22860"/>
                  </a:moveTo>
                  <a:lnTo>
                    <a:pt x="39624" y="7620"/>
                  </a:lnTo>
                  <a:lnTo>
                    <a:pt x="36575" y="6096"/>
                  </a:lnTo>
                  <a:lnTo>
                    <a:pt x="27432" y="6096"/>
                  </a:lnTo>
                  <a:lnTo>
                    <a:pt x="27432" y="18287"/>
                  </a:lnTo>
                  <a:lnTo>
                    <a:pt x="28955" y="18287"/>
                  </a:lnTo>
                  <a:lnTo>
                    <a:pt x="30479" y="24384"/>
                  </a:lnTo>
                  <a:lnTo>
                    <a:pt x="33527" y="24384"/>
                  </a:lnTo>
                  <a:lnTo>
                    <a:pt x="32003" y="18287"/>
                  </a:lnTo>
                  <a:lnTo>
                    <a:pt x="35051" y="18287"/>
                  </a:lnTo>
                  <a:lnTo>
                    <a:pt x="36575" y="19812"/>
                  </a:lnTo>
                  <a:lnTo>
                    <a:pt x="39624" y="21336"/>
                  </a:lnTo>
                  <a:lnTo>
                    <a:pt x="41365" y="23404"/>
                  </a:lnTo>
                  <a:lnTo>
                    <a:pt x="41148" y="22860"/>
                  </a:lnTo>
                  <a:close/>
                </a:path>
                <a:path w="62484" h="62484">
                  <a:moveTo>
                    <a:pt x="35051" y="62484"/>
                  </a:moveTo>
                  <a:lnTo>
                    <a:pt x="39624" y="60960"/>
                  </a:lnTo>
                  <a:lnTo>
                    <a:pt x="36575" y="54863"/>
                  </a:lnTo>
                  <a:lnTo>
                    <a:pt x="36575" y="42672"/>
                  </a:lnTo>
                  <a:lnTo>
                    <a:pt x="39624" y="41148"/>
                  </a:lnTo>
                  <a:lnTo>
                    <a:pt x="41148" y="39624"/>
                  </a:lnTo>
                  <a:lnTo>
                    <a:pt x="42672" y="53339"/>
                  </a:lnTo>
                  <a:lnTo>
                    <a:pt x="44196" y="59436"/>
                  </a:lnTo>
                  <a:lnTo>
                    <a:pt x="47243" y="57912"/>
                  </a:lnTo>
                  <a:lnTo>
                    <a:pt x="50291" y="54863"/>
                  </a:lnTo>
                  <a:lnTo>
                    <a:pt x="51815" y="54863"/>
                  </a:lnTo>
                  <a:lnTo>
                    <a:pt x="53339" y="51815"/>
                  </a:lnTo>
                  <a:lnTo>
                    <a:pt x="54863" y="50291"/>
                  </a:lnTo>
                  <a:lnTo>
                    <a:pt x="57912" y="45720"/>
                  </a:lnTo>
                  <a:lnTo>
                    <a:pt x="54863" y="36575"/>
                  </a:lnTo>
                  <a:lnTo>
                    <a:pt x="54863" y="39624"/>
                  </a:lnTo>
                  <a:lnTo>
                    <a:pt x="53339" y="42672"/>
                  </a:lnTo>
                  <a:lnTo>
                    <a:pt x="50291" y="45720"/>
                  </a:lnTo>
                  <a:lnTo>
                    <a:pt x="50291" y="48768"/>
                  </a:lnTo>
                  <a:lnTo>
                    <a:pt x="47243" y="50291"/>
                  </a:lnTo>
                  <a:lnTo>
                    <a:pt x="44196" y="30479"/>
                  </a:lnTo>
                  <a:lnTo>
                    <a:pt x="44196" y="51815"/>
                  </a:lnTo>
                  <a:lnTo>
                    <a:pt x="42672" y="36575"/>
                  </a:lnTo>
                  <a:lnTo>
                    <a:pt x="42164" y="37083"/>
                  </a:lnTo>
                  <a:lnTo>
                    <a:pt x="38100" y="33527"/>
                  </a:lnTo>
                  <a:lnTo>
                    <a:pt x="36575" y="35051"/>
                  </a:lnTo>
                  <a:lnTo>
                    <a:pt x="35560" y="35559"/>
                  </a:lnTo>
                  <a:lnTo>
                    <a:pt x="35051" y="36575"/>
                  </a:lnTo>
                  <a:lnTo>
                    <a:pt x="31311" y="37822"/>
                  </a:lnTo>
                  <a:lnTo>
                    <a:pt x="31157" y="37761"/>
                  </a:lnTo>
                  <a:lnTo>
                    <a:pt x="28193" y="36576"/>
                  </a:lnTo>
                  <a:lnTo>
                    <a:pt x="27432" y="36575"/>
                  </a:lnTo>
                  <a:lnTo>
                    <a:pt x="31089" y="37795"/>
                  </a:lnTo>
                  <a:lnTo>
                    <a:pt x="31241" y="37846"/>
                  </a:lnTo>
                  <a:lnTo>
                    <a:pt x="32003" y="38100"/>
                  </a:lnTo>
                  <a:lnTo>
                    <a:pt x="33527" y="38100"/>
                  </a:lnTo>
                  <a:lnTo>
                    <a:pt x="32003" y="38100"/>
                  </a:lnTo>
                  <a:lnTo>
                    <a:pt x="31241" y="37846"/>
                  </a:lnTo>
                  <a:lnTo>
                    <a:pt x="31089" y="37795"/>
                  </a:lnTo>
                  <a:lnTo>
                    <a:pt x="27432" y="36575"/>
                  </a:lnTo>
                  <a:lnTo>
                    <a:pt x="28193" y="36576"/>
                  </a:lnTo>
                  <a:lnTo>
                    <a:pt x="26924" y="36067"/>
                  </a:lnTo>
                  <a:lnTo>
                    <a:pt x="28955" y="38100"/>
                  </a:lnTo>
                  <a:lnTo>
                    <a:pt x="30479" y="38100"/>
                  </a:lnTo>
                  <a:lnTo>
                    <a:pt x="32003" y="44196"/>
                  </a:lnTo>
                  <a:lnTo>
                    <a:pt x="37084" y="42163"/>
                  </a:lnTo>
                  <a:lnTo>
                    <a:pt x="35051" y="44196"/>
                  </a:lnTo>
                  <a:lnTo>
                    <a:pt x="35051" y="62484"/>
                  </a:lnTo>
                  <a:close/>
                </a:path>
                <a:path w="62484" h="62484">
                  <a:moveTo>
                    <a:pt x="28955" y="56387"/>
                  </a:moveTo>
                  <a:lnTo>
                    <a:pt x="27432" y="44196"/>
                  </a:lnTo>
                  <a:lnTo>
                    <a:pt x="27432" y="56387"/>
                  </a:lnTo>
                  <a:lnTo>
                    <a:pt x="28955" y="62484"/>
                  </a:lnTo>
                  <a:lnTo>
                    <a:pt x="32003" y="62484"/>
                  </a:lnTo>
                  <a:lnTo>
                    <a:pt x="28955" y="56387"/>
                  </a:lnTo>
                  <a:close/>
                </a:path>
                <a:path w="62484" h="62484">
                  <a:moveTo>
                    <a:pt x="36576" y="28955"/>
                  </a:moveTo>
                  <a:lnTo>
                    <a:pt x="37719" y="31241"/>
                  </a:lnTo>
                  <a:lnTo>
                    <a:pt x="37795" y="31089"/>
                  </a:lnTo>
                  <a:lnTo>
                    <a:pt x="38100" y="30479"/>
                  </a:lnTo>
                  <a:lnTo>
                    <a:pt x="38100" y="32003"/>
                  </a:lnTo>
                  <a:lnTo>
                    <a:pt x="37795" y="31394"/>
                  </a:lnTo>
                  <a:lnTo>
                    <a:pt x="36576" y="33527"/>
                  </a:lnTo>
                  <a:lnTo>
                    <a:pt x="35560" y="35559"/>
                  </a:lnTo>
                  <a:lnTo>
                    <a:pt x="36575" y="35051"/>
                  </a:lnTo>
                  <a:lnTo>
                    <a:pt x="38100" y="33527"/>
                  </a:lnTo>
                  <a:lnTo>
                    <a:pt x="42164" y="37083"/>
                  </a:lnTo>
                  <a:lnTo>
                    <a:pt x="38100" y="28956"/>
                  </a:lnTo>
                  <a:lnTo>
                    <a:pt x="36575" y="27432"/>
                  </a:lnTo>
                  <a:lnTo>
                    <a:pt x="35051" y="25908"/>
                  </a:lnTo>
                  <a:lnTo>
                    <a:pt x="35559" y="26924"/>
                  </a:lnTo>
                  <a:lnTo>
                    <a:pt x="36576" y="28955"/>
                  </a:lnTo>
                  <a:close/>
                </a:path>
                <a:path w="62484" h="62484">
                  <a:moveTo>
                    <a:pt x="37447" y="20465"/>
                  </a:moveTo>
                  <a:lnTo>
                    <a:pt x="41365" y="23404"/>
                  </a:lnTo>
                  <a:lnTo>
                    <a:pt x="39624" y="21336"/>
                  </a:lnTo>
                  <a:lnTo>
                    <a:pt x="36575" y="19812"/>
                  </a:lnTo>
                  <a:lnTo>
                    <a:pt x="35051" y="18287"/>
                  </a:lnTo>
                  <a:lnTo>
                    <a:pt x="32003" y="18287"/>
                  </a:lnTo>
                  <a:lnTo>
                    <a:pt x="33527" y="24384"/>
                  </a:lnTo>
                  <a:lnTo>
                    <a:pt x="35051" y="24384"/>
                  </a:lnTo>
                  <a:lnTo>
                    <a:pt x="37447" y="20465"/>
                  </a:lnTo>
                  <a:close/>
                </a:path>
                <a:path w="62484" h="62484">
                  <a:moveTo>
                    <a:pt x="57912" y="15239"/>
                  </a:moveTo>
                  <a:lnTo>
                    <a:pt x="54863" y="12191"/>
                  </a:lnTo>
                  <a:lnTo>
                    <a:pt x="54863" y="27432"/>
                  </a:lnTo>
                  <a:lnTo>
                    <a:pt x="56387" y="32003"/>
                  </a:lnTo>
                  <a:lnTo>
                    <a:pt x="54863" y="35051"/>
                  </a:lnTo>
                  <a:lnTo>
                    <a:pt x="54863" y="22860"/>
                  </a:lnTo>
                  <a:lnTo>
                    <a:pt x="53339" y="19812"/>
                  </a:lnTo>
                  <a:lnTo>
                    <a:pt x="50291" y="16763"/>
                  </a:lnTo>
                  <a:lnTo>
                    <a:pt x="50291" y="13715"/>
                  </a:lnTo>
                  <a:lnTo>
                    <a:pt x="47243" y="12191"/>
                  </a:lnTo>
                  <a:lnTo>
                    <a:pt x="45720" y="10668"/>
                  </a:lnTo>
                  <a:lnTo>
                    <a:pt x="47243" y="4572"/>
                  </a:lnTo>
                  <a:lnTo>
                    <a:pt x="44196" y="3048"/>
                  </a:lnTo>
                  <a:lnTo>
                    <a:pt x="42672" y="1524"/>
                  </a:lnTo>
                  <a:lnTo>
                    <a:pt x="39624" y="1524"/>
                  </a:lnTo>
                  <a:lnTo>
                    <a:pt x="42672" y="7620"/>
                  </a:lnTo>
                  <a:lnTo>
                    <a:pt x="42672" y="24384"/>
                  </a:lnTo>
                  <a:lnTo>
                    <a:pt x="44196" y="30479"/>
                  </a:lnTo>
                  <a:lnTo>
                    <a:pt x="47243" y="50291"/>
                  </a:lnTo>
                  <a:lnTo>
                    <a:pt x="50291" y="48768"/>
                  </a:lnTo>
                  <a:lnTo>
                    <a:pt x="50291" y="45720"/>
                  </a:lnTo>
                  <a:lnTo>
                    <a:pt x="53339" y="42672"/>
                  </a:lnTo>
                  <a:lnTo>
                    <a:pt x="54863" y="39624"/>
                  </a:lnTo>
                  <a:lnTo>
                    <a:pt x="54863" y="36575"/>
                  </a:lnTo>
                  <a:lnTo>
                    <a:pt x="57912" y="45720"/>
                  </a:lnTo>
                  <a:lnTo>
                    <a:pt x="56387" y="28956"/>
                  </a:lnTo>
                  <a:lnTo>
                    <a:pt x="54863" y="24384"/>
                  </a:lnTo>
                  <a:lnTo>
                    <a:pt x="56387" y="28956"/>
                  </a:lnTo>
                  <a:lnTo>
                    <a:pt x="57912" y="15239"/>
                  </a:lnTo>
                  <a:close/>
                </a:path>
                <a:path w="62484" h="62484">
                  <a:moveTo>
                    <a:pt x="44196" y="32003"/>
                  </a:moveTo>
                  <a:lnTo>
                    <a:pt x="44196" y="30479"/>
                  </a:lnTo>
                  <a:lnTo>
                    <a:pt x="42672" y="24384"/>
                  </a:lnTo>
                  <a:lnTo>
                    <a:pt x="42672" y="7620"/>
                  </a:lnTo>
                  <a:lnTo>
                    <a:pt x="39624" y="1524"/>
                  </a:lnTo>
                  <a:lnTo>
                    <a:pt x="35051" y="0"/>
                  </a:lnTo>
                  <a:lnTo>
                    <a:pt x="27432" y="0"/>
                  </a:lnTo>
                  <a:lnTo>
                    <a:pt x="24384" y="6096"/>
                  </a:lnTo>
                  <a:lnTo>
                    <a:pt x="24384" y="19812"/>
                  </a:lnTo>
                  <a:lnTo>
                    <a:pt x="22860" y="21336"/>
                  </a:lnTo>
                  <a:lnTo>
                    <a:pt x="22860" y="28956"/>
                  </a:lnTo>
                  <a:lnTo>
                    <a:pt x="23164" y="31089"/>
                  </a:lnTo>
                  <a:lnTo>
                    <a:pt x="23164" y="31394"/>
                  </a:lnTo>
                  <a:lnTo>
                    <a:pt x="23469" y="41452"/>
                  </a:lnTo>
                  <a:lnTo>
                    <a:pt x="24384" y="42672"/>
                  </a:lnTo>
                  <a:lnTo>
                    <a:pt x="24384" y="54863"/>
                  </a:lnTo>
                  <a:lnTo>
                    <a:pt x="22860" y="54863"/>
                  </a:lnTo>
                  <a:lnTo>
                    <a:pt x="19812" y="53339"/>
                  </a:lnTo>
                  <a:lnTo>
                    <a:pt x="18287" y="53339"/>
                  </a:lnTo>
                  <a:lnTo>
                    <a:pt x="18287" y="9144"/>
                  </a:lnTo>
                  <a:lnTo>
                    <a:pt x="15239" y="10668"/>
                  </a:lnTo>
                  <a:lnTo>
                    <a:pt x="15239" y="51815"/>
                  </a:lnTo>
                  <a:lnTo>
                    <a:pt x="12191" y="48768"/>
                  </a:lnTo>
                  <a:lnTo>
                    <a:pt x="12191" y="13715"/>
                  </a:lnTo>
                  <a:lnTo>
                    <a:pt x="10667" y="16763"/>
                  </a:lnTo>
                  <a:lnTo>
                    <a:pt x="7620" y="9144"/>
                  </a:lnTo>
                  <a:lnTo>
                    <a:pt x="6096" y="12191"/>
                  </a:lnTo>
                  <a:lnTo>
                    <a:pt x="6096" y="28956"/>
                  </a:lnTo>
                  <a:lnTo>
                    <a:pt x="6096" y="12191"/>
                  </a:lnTo>
                  <a:lnTo>
                    <a:pt x="6096" y="36575"/>
                  </a:lnTo>
                  <a:lnTo>
                    <a:pt x="7620" y="51815"/>
                  </a:lnTo>
                  <a:lnTo>
                    <a:pt x="9143" y="54863"/>
                  </a:lnTo>
                  <a:lnTo>
                    <a:pt x="10667" y="54863"/>
                  </a:lnTo>
                  <a:lnTo>
                    <a:pt x="15239" y="57912"/>
                  </a:lnTo>
                  <a:lnTo>
                    <a:pt x="10667" y="45720"/>
                  </a:lnTo>
                  <a:lnTo>
                    <a:pt x="7620" y="42672"/>
                  </a:lnTo>
                  <a:lnTo>
                    <a:pt x="7620" y="39624"/>
                  </a:lnTo>
                  <a:lnTo>
                    <a:pt x="6096" y="35051"/>
                  </a:lnTo>
                  <a:lnTo>
                    <a:pt x="6096" y="32003"/>
                  </a:lnTo>
                  <a:lnTo>
                    <a:pt x="7620" y="39624"/>
                  </a:lnTo>
                  <a:lnTo>
                    <a:pt x="6096" y="24384"/>
                  </a:lnTo>
                  <a:lnTo>
                    <a:pt x="7620" y="22860"/>
                  </a:lnTo>
                  <a:lnTo>
                    <a:pt x="7620" y="19812"/>
                  </a:lnTo>
                  <a:lnTo>
                    <a:pt x="10667" y="45720"/>
                  </a:lnTo>
                  <a:lnTo>
                    <a:pt x="15239" y="57912"/>
                  </a:lnTo>
                  <a:lnTo>
                    <a:pt x="16763" y="59436"/>
                  </a:lnTo>
                  <a:lnTo>
                    <a:pt x="19812" y="60960"/>
                  </a:lnTo>
                  <a:lnTo>
                    <a:pt x="22860" y="60960"/>
                  </a:lnTo>
                  <a:lnTo>
                    <a:pt x="27432" y="62484"/>
                  </a:lnTo>
                  <a:lnTo>
                    <a:pt x="28955" y="62484"/>
                  </a:lnTo>
                  <a:lnTo>
                    <a:pt x="27432" y="56387"/>
                  </a:lnTo>
                  <a:lnTo>
                    <a:pt x="27432" y="44196"/>
                  </a:lnTo>
                  <a:lnTo>
                    <a:pt x="28955" y="56387"/>
                  </a:lnTo>
                  <a:lnTo>
                    <a:pt x="32003" y="62484"/>
                  </a:lnTo>
                  <a:lnTo>
                    <a:pt x="35051" y="62484"/>
                  </a:lnTo>
                  <a:lnTo>
                    <a:pt x="35051" y="56387"/>
                  </a:lnTo>
                  <a:lnTo>
                    <a:pt x="32003" y="56387"/>
                  </a:lnTo>
                  <a:lnTo>
                    <a:pt x="28955" y="44196"/>
                  </a:lnTo>
                  <a:lnTo>
                    <a:pt x="24384" y="35051"/>
                  </a:lnTo>
                  <a:lnTo>
                    <a:pt x="23240" y="31242"/>
                  </a:lnTo>
                  <a:lnTo>
                    <a:pt x="24214" y="27939"/>
                  </a:lnTo>
                  <a:lnTo>
                    <a:pt x="24384" y="27432"/>
                  </a:lnTo>
                  <a:lnTo>
                    <a:pt x="25336" y="27050"/>
                  </a:lnTo>
                  <a:lnTo>
                    <a:pt x="25527" y="26669"/>
                  </a:lnTo>
                  <a:lnTo>
                    <a:pt x="25908" y="25908"/>
                  </a:lnTo>
                  <a:lnTo>
                    <a:pt x="28955" y="18287"/>
                  </a:lnTo>
                  <a:lnTo>
                    <a:pt x="27432" y="18287"/>
                  </a:lnTo>
                  <a:lnTo>
                    <a:pt x="27432" y="6096"/>
                  </a:lnTo>
                  <a:lnTo>
                    <a:pt x="36575" y="6096"/>
                  </a:lnTo>
                  <a:lnTo>
                    <a:pt x="39624" y="7620"/>
                  </a:lnTo>
                  <a:lnTo>
                    <a:pt x="41148" y="22860"/>
                  </a:lnTo>
                  <a:lnTo>
                    <a:pt x="41365" y="23404"/>
                  </a:lnTo>
                  <a:lnTo>
                    <a:pt x="42672" y="27432"/>
                  </a:lnTo>
                  <a:lnTo>
                    <a:pt x="42672" y="35051"/>
                  </a:lnTo>
                  <a:lnTo>
                    <a:pt x="42672" y="27432"/>
                  </a:lnTo>
                  <a:lnTo>
                    <a:pt x="41365" y="23404"/>
                  </a:lnTo>
                  <a:lnTo>
                    <a:pt x="42164" y="37083"/>
                  </a:lnTo>
                  <a:lnTo>
                    <a:pt x="42672" y="36575"/>
                  </a:lnTo>
                  <a:lnTo>
                    <a:pt x="44196" y="51815"/>
                  </a:lnTo>
                  <a:lnTo>
                    <a:pt x="44196" y="32003"/>
                  </a:lnTo>
                  <a:close/>
                </a:path>
                <a:path w="62484" h="62484">
                  <a:moveTo>
                    <a:pt x="45720" y="10668"/>
                  </a:moveTo>
                  <a:lnTo>
                    <a:pt x="47243" y="12191"/>
                  </a:lnTo>
                  <a:lnTo>
                    <a:pt x="50291" y="13715"/>
                  </a:lnTo>
                  <a:lnTo>
                    <a:pt x="50291" y="16763"/>
                  </a:lnTo>
                  <a:lnTo>
                    <a:pt x="53339" y="19812"/>
                  </a:lnTo>
                  <a:lnTo>
                    <a:pt x="54863" y="22860"/>
                  </a:lnTo>
                  <a:lnTo>
                    <a:pt x="54863" y="12191"/>
                  </a:lnTo>
                  <a:lnTo>
                    <a:pt x="53339" y="9144"/>
                  </a:lnTo>
                  <a:lnTo>
                    <a:pt x="50291" y="6096"/>
                  </a:lnTo>
                  <a:lnTo>
                    <a:pt x="47243" y="4572"/>
                  </a:lnTo>
                  <a:lnTo>
                    <a:pt x="45720" y="10668"/>
                  </a:lnTo>
                  <a:close/>
                </a:path>
                <a:path w="62484" h="62484">
                  <a:moveTo>
                    <a:pt x="10667" y="6096"/>
                  </a:moveTo>
                  <a:lnTo>
                    <a:pt x="7620" y="9144"/>
                  </a:lnTo>
                  <a:lnTo>
                    <a:pt x="10667" y="16763"/>
                  </a:lnTo>
                  <a:lnTo>
                    <a:pt x="12191" y="13715"/>
                  </a:lnTo>
                  <a:lnTo>
                    <a:pt x="12191" y="48768"/>
                  </a:lnTo>
                  <a:lnTo>
                    <a:pt x="15239" y="51815"/>
                  </a:lnTo>
                  <a:lnTo>
                    <a:pt x="15239" y="10668"/>
                  </a:lnTo>
                  <a:lnTo>
                    <a:pt x="18287" y="9144"/>
                  </a:lnTo>
                  <a:lnTo>
                    <a:pt x="19812" y="24384"/>
                  </a:lnTo>
                  <a:lnTo>
                    <a:pt x="18287" y="27432"/>
                  </a:lnTo>
                  <a:lnTo>
                    <a:pt x="18287" y="9144"/>
                  </a:lnTo>
                  <a:lnTo>
                    <a:pt x="18287" y="30479"/>
                  </a:lnTo>
                  <a:lnTo>
                    <a:pt x="21336" y="22860"/>
                  </a:lnTo>
                  <a:lnTo>
                    <a:pt x="19812" y="7620"/>
                  </a:lnTo>
                  <a:lnTo>
                    <a:pt x="19812" y="1524"/>
                  </a:lnTo>
                  <a:lnTo>
                    <a:pt x="16763" y="3048"/>
                  </a:lnTo>
                  <a:lnTo>
                    <a:pt x="15239" y="4572"/>
                  </a:lnTo>
                  <a:lnTo>
                    <a:pt x="10667" y="6096"/>
                  </a:lnTo>
                  <a:close/>
                </a:path>
                <a:path w="62484" h="62484">
                  <a:moveTo>
                    <a:pt x="54863" y="35051"/>
                  </a:moveTo>
                  <a:lnTo>
                    <a:pt x="56387" y="32003"/>
                  </a:lnTo>
                  <a:lnTo>
                    <a:pt x="54863" y="27432"/>
                  </a:lnTo>
                  <a:lnTo>
                    <a:pt x="54863" y="22860"/>
                  </a:lnTo>
                  <a:lnTo>
                    <a:pt x="54863" y="35051"/>
                  </a:lnTo>
                  <a:close/>
                </a:path>
                <a:path w="62484" h="62484">
                  <a:moveTo>
                    <a:pt x="60960" y="19812"/>
                  </a:moveTo>
                  <a:lnTo>
                    <a:pt x="59436" y="18287"/>
                  </a:lnTo>
                  <a:lnTo>
                    <a:pt x="57912" y="15239"/>
                  </a:lnTo>
                  <a:lnTo>
                    <a:pt x="56387" y="28956"/>
                  </a:lnTo>
                  <a:lnTo>
                    <a:pt x="57912" y="45720"/>
                  </a:lnTo>
                  <a:lnTo>
                    <a:pt x="60960" y="42672"/>
                  </a:lnTo>
                  <a:lnTo>
                    <a:pt x="60960" y="35051"/>
                  </a:lnTo>
                  <a:lnTo>
                    <a:pt x="62484" y="32003"/>
                  </a:lnTo>
                  <a:lnTo>
                    <a:pt x="62484" y="30479"/>
                  </a:lnTo>
                  <a:lnTo>
                    <a:pt x="60960" y="27432"/>
                  </a:lnTo>
                  <a:lnTo>
                    <a:pt x="60960" y="19812"/>
                  </a:lnTo>
                  <a:close/>
                </a:path>
                <a:path w="62484" h="62484">
                  <a:moveTo>
                    <a:pt x="42672" y="53339"/>
                  </a:moveTo>
                  <a:lnTo>
                    <a:pt x="41148" y="39624"/>
                  </a:lnTo>
                  <a:lnTo>
                    <a:pt x="39624" y="41148"/>
                  </a:lnTo>
                  <a:lnTo>
                    <a:pt x="39624" y="54863"/>
                  </a:lnTo>
                  <a:lnTo>
                    <a:pt x="41148" y="60960"/>
                  </a:lnTo>
                  <a:lnTo>
                    <a:pt x="44196" y="59436"/>
                  </a:lnTo>
                  <a:lnTo>
                    <a:pt x="42672" y="53339"/>
                  </a:lnTo>
                  <a:close/>
                </a:path>
                <a:path w="62484" h="62484">
                  <a:moveTo>
                    <a:pt x="39624" y="54863"/>
                  </a:moveTo>
                  <a:lnTo>
                    <a:pt x="39624" y="41148"/>
                  </a:lnTo>
                  <a:lnTo>
                    <a:pt x="36575" y="42672"/>
                  </a:lnTo>
                  <a:lnTo>
                    <a:pt x="36575" y="54863"/>
                  </a:lnTo>
                  <a:lnTo>
                    <a:pt x="39624" y="60960"/>
                  </a:lnTo>
                  <a:lnTo>
                    <a:pt x="41148" y="60960"/>
                  </a:lnTo>
                  <a:lnTo>
                    <a:pt x="39624" y="54863"/>
                  </a:lnTo>
                  <a:close/>
                </a:path>
                <a:path w="62484" h="62484">
                  <a:moveTo>
                    <a:pt x="36576" y="28955"/>
                  </a:moveTo>
                  <a:lnTo>
                    <a:pt x="36576" y="33527"/>
                  </a:lnTo>
                  <a:lnTo>
                    <a:pt x="37795" y="31394"/>
                  </a:lnTo>
                  <a:lnTo>
                    <a:pt x="37846" y="31241"/>
                  </a:lnTo>
                  <a:lnTo>
                    <a:pt x="38100" y="32003"/>
                  </a:lnTo>
                  <a:lnTo>
                    <a:pt x="38100" y="30479"/>
                  </a:lnTo>
                  <a:lnTo>
                    <a:pt x="37795" y="31089"/>
                  </a:lnTo>
                  <a:lnTo>
                    <a:pt x="37719" y="31241"/>
                  </a:lnTo>
                  <a:lnTo>
                    <a:pt x="36576" y="28955"/>
                  </a:lnTo>
                  <a:close/>
                </a:path>
                <a:path w="62484" h="62484">
                  <a:moveTo>
                    <a:pt x="18287" y="35051"/>
                  </a:moveTo>
                  <a:lnTo>
                    <a:pt x="19812" y="53339"/>
                  </a:lnTo>
                  <a:lnTo>
                    <a:pt x="19812" y="36575"/>
                  </a:lnTo>
                  <a:lnTo>
                    <a:pt x="21336" y="39624"/>
                  </a:lnTo>
                  <a:lnTo>
                    <a:pt x="22860" y="41148"/>
                  </a:lnTo>
                  <a:lnTo>
                    <a:pt x="24384" y="54863"/>
                  </a:lnTo>
                  <a:lnTo>
                    <a:pt x="24384" y="42672"/>
                  </a:lnTo>
                  <a:lnTo>
                    <a:pt x="23469" y="41452"/>
                  </a:lnTo>
                  <a:lnTo>
                    <a:pt x="20465" y="37446"/>
                  </a:lnTo>
                  <a:lnTo>
                    <a:pt x="18287" y="32003"/>
                  </a:lnTo>
                  <a:lnTo>
                    <a:pt x="18287" y="35051"/>
                  </a:lnTo>
                  <a:close/>
                </a:path>
                <a:path w="62484" h="62484">
                  <a:moveTo>
                    <a:pt x="22860" y="54863"/>
                  </a:moveTo>
                  <a:lnTo>
                    <a:pt x="24384" y="54863"/>
                  </a:lnTo>
                  <a:lnTo>
                    <a:pt x="22860" y="41148"/>
                  </a:lnTo>
                  <a:lnTo>
                    <a:pt x="21336" y="39624"/>
                  </a:lnTo>
                  <a:lnTo>
                    <a:pt x="19812" y="36575"/>
                  </a:lnTo>
                  <a:lnTo>
                    <a:pt x="19812" y="53339"/>
                  </a:lnTo>
                  <a:lnTo>
                    <a:pt x="22860" y="54863"/>
                  </a:lnTo>
                  <a:close/>
                </a:path>
                <a:path w="62484" h="62484">
                  <a:moveTo>
                    <a:pt x="7620" y="22860"/>
                  </a:moveTo>
                  <a:lnTo>
                    <a:pt x="6096" y="24384"/>
                  </a:lnTo>
                  <a:lnTo>
                    <a:pt x="7620" y="39624"/>
                  </a:lnTo>
                  <a:lnTo>
                    <a:pt x="7620" y="42672"/>
                  </a:lnTo>
                  <a:lnTo>
                    <a:pt x="10667" y="45720"/>
                  </a:lnTo>
                  <a:lnTo>
                    <a:pt x="7620" y="19812"/>
                  </a:lnTo>
                  <a:lnTo>
                    <a:pt x="7620" y="22860"/>
                  </a:lnTo>
                  <a:close/>
                </a:path>
                <a:path w="62484" h="62484">
                  <a:moveTo>
                    <a:pt x="6096" y="35051"/>
                  </a:moveTo>
                  <a:lnTo>
                    <a:pt x="7620" y="39624"/>
                  </a:lnTo>
                  <a:lnTo>
                    <a:pt x="6096" y="32003"/>
                  </a:lnTo>
                  <a:lnTo>
                    <a:pt x="6096" y="35051"/>
                  </a:lnTo>
                  <a:close/>
                </a:path>
              </a:pathLst>
            </a:custGeom>
            <a:solidFill>
              <a:srgbClr val="000000"/>
            </a:solidFill>
          </p:spPr>
          <p:txBody>
            <a:bodyPr wrap="square" lIns="0" tIns="0" rIns="0" bIns="0" rtlCol="0">
              <a:noAutofit/>
            </a:bodyPr>
            <a:lstStyle/>
            <a:p>
              <a:endParaRPr/>
            </a:p>
          </p:txBody>
        </p:sp>
        <p:sp>
          <p:nvSpPr>
            <p:cNvPr id="242" name="object 242"/>
            <p:cNvSpPr/>
            <p:nvPr/>
          </p:nvSpPr>
          <p:spPr>
            <a:xfrm>
              <a:off x="6544056" y="3433571"/>
              <a:ext cx="443484" cy="423672"/>
            </a:xfrm>
            <a:custGeom>
              <a:avLst/>
              <a:gdLst/>
              <a:ahLst/>
              <a:cxnLst/>
              <a:rect l="l" t="t" r="r" b="b"/>
              <a:pathLst>
                <a:path w="443484" h="423672">
                  <a:moveTo>
                    <a:pt x="1524" y="376428"/>
                  </a:moveTo>
                  <a:lnTo>
                    <a:pt x="4572" y="400812"/>
                  </a:lnTo>
                  <a:lnTo>
                    <a:pt x="9144" y="423672"/>
                  </a:lnTo>
                  <a:lnTo>
                    <a:pt x="45720" y="416052"/>
                  </a:lnTo>
                  <a:lnTo>
                    <a:pt x="42672" y="393192"/>
                  </a:lnTo>
                  <a:lnTo>
                    <a:pt x="38100" y="371856"/>
                  </a:lnTo>
                  <a:lnTo>
                    <a:pt x="38100" y="329184"/>
                  </a:lnTo>
                  <a:lnTo>
                    <a:pt x="39624" y="318516"/>
                  </a:lnTo>
                  <a:lnTo>
                    <a:pt x="42672" y="307848"/>
                  </a:lnTo>
                  <a:lnTo>
                    <a:pt x="47244" y="297180"/>
                  </a:lnTo>
                  <a:lnTo>
                    <a:pt x="51816" y="288036"/>
                  </a:lnTo>
                  <a:lnTo>
                    <a:pt x="57912" y="277368"/>
                  </a:lnTo>
                  <a:lnTo>
                    <a:pt x="65532" y="265176"/>
                  </a:lnTo>
                  <a:lnTo>
                    <a:pt x="74675" y="254508"/>
                  </a:lnTo>
                  <a:lnTo>
                    <a:pt x="85344" y="242316"/>
                  </a:lnTo>
                  <a:lnTo>
                    <a:pt x="97536" y="231648"/>
                  </a:lnTo>
                  <a:lnTo>
                    <a:pt x="112775" y="219456"/>
                  </a:lnTo>
                  <a:lnTo>
                    <a:pt x="129540" y="207264"/>
                  </a:lnTo>
                  <a:lnTo>
                    <a:pt x="147827" y="193548"/>
                  </a:lnTo>
                  <a:lnTo>
                    <a:pt x="166116" y="181356"/>
                  </a:lnTo>
                  <a:lnTo>
                    <a:pt x="187451" y="167640"/>
                  </a:lnTo>
                  <a:lnTo>
                    <a:pt x="210312" y="155448"/>
                  </a:lnTo>
                  <a:lnTo>
                    <a:pt x="233172" y="141732"/>
                  </a:lnTo>
                  <a:lnTo>
                    <a:pt x="257555" y="128016"/>
                  </a:lnTo>
                  <a:lnTo>
                    <a:pt x="281940" y="115824"/>
                  </a:lnTo>
                  <a:lnTo>
                    <a:pt x="307848" y="102108"/>
                  </a:lnTo>
                  <a:lnTo>
                    <a:pt x="333755" y="88392"/>
                  </a:lnTo>
                  <a:lnTo>
                    <a:pt x="388620" y="60960"/>
                  </a:lnTo>
                  <a:lnTo>
                    <a:pt x="443484" y="33528"/>
                  </a:lnTo>
                  <a:lnTo>
                    <a:pt x="426720" y="0"/>
                  </a:lnTo>
                  <a:lnTo>
                    <a:pt x="371855" y="27432"/>
                  </a:lnTo>
                  <a:lnTo>
                    <a:pt x="316992" y="54864"/>
                  </a:lnTo>
                  <a:lnTo>
                    <a:pt x="291084" y="68580"/>
                  </a:lnTo>
                  <a:lnTo>
                    <a:pt x="263651" y="82296"/>
                  </a:lnTo>
                  <a:lnTo>
                    <a:pt x="239268" y="96012"/>
                  </a:lnTo>
                  <a:lnTo>
                    <a:pt x="213360" y="108204"/>
                  </a:lnTo>
                  <a:lnTo>
                    <a:pt x="190500" y="121920"/>
                  </a:lnTo>
                  <a:lnTo>
                    <a:pt x="167640" y="135636"/>
                  </a:lnTo>
                  <a:lnTo>
                    <a:pt x="146303" y="149352"/>
                  </a:lnTo>
                  <a:lnTo>
                    <a:pt x="124968" y="163068"/>
                  </a:lnTo>
                  <a:lnTo>
                    <a:pt x="106679" y="176784"/>
                  </a:lnTo>
                  <a:lnTo>
                    <a:pt x="88392" y="190500"/>
                  </a:lnTo>
                  <a:lnTo>
                    <a:pt x="71627" y="202692"/>
                  </a:lnTo>
                  <a:lnTo>
                    <a:pt x="57912" y="216408"/>
                  </a:lnTo>
                  <a:lnTo>
                    <a:pt x="44196" y="230124"/>
                  </a:lnTo>
                  <a:lnTo>
                    <a:pt x="33527" y="243840"/>
                  </a:lnTo>
                  <a:lnTo>
                    <a:pt x="24384" y="257556"/>
                  </a:lnTo>
                  <a:lnTo>
                    <a:pt x="16764" y="271272"/>
                  </a:lnTo>
                  <a:lnTo>
                    <a:pt x="10668" y="284988"/>
                  </a:lnTo>
                  <a:lnTo>
                    <a:pt x="6096" y="298704"/>
                  </a:lnTo>
                  <a:lnTo>
                    <a:pt x="3048" y="312420"/>
                  </a:lnTo>
                  <a:lnTo>
                    <a:pt x="0" y="326136"/>
                  </a:lnTo>
                  <a:lnTo>
                    <a:pt x="0" y="364236"/>
                  </a:lnTo>
                  <a:lnTo>
                    <a:pt x="1524" y="376428"/>
                  </a:lnTo>
                  <a:close/>
                </a:path>
              </a:pathLst>
            </a:custGeom>
            <a:solidFill>
              <a:srgbClr val="FF0000"/>
            </a:solidFill>
          </p:spPr>
          <p:txBody>
            <a:bodyPr wrap="square" lIns="0" tIns="0" rIns="0" bIns="0" rtlCol="0">
              <a:noAutofit/>
            </a:bodyPr>
            <a:lstStyle/>
            <a:p>
              <a:endParaRPr/>
            </a:p>
          </p:txBody>
        </p:sp>
        <p:sp>
          <p:nvSpPr>
            <p:cNvPr id="243" name="object 243"/>
            <p:cNvSpPr/>
            <p:nvPr/>
          </p:nvSpPr>
          <p:spPr>
            <a:xfrm>
              <a:off x="6967728" y="3413760"/>
              <a:ext cx="42672" cy="44195"/>
            </a:xfrm>
            <a:custGeom>
              <a:avLst/>
              <a:gdLst/>
              <a:ahLst/>
              <a:cxnLst/>
              <a:rect l="l" t="t" r="r" b="b"/>
              <a:pathLst>
                <a:path w="42672" h="44195">
                  <a:moveTo>
                    <a:pt x="27839" y="43128"/>
                  </a:moveTo>
                  <a:lnTo>
                    <a:pt x="38555" y="34824"/>
                  </a:lnTo>
                  <a:lnTo>
                    <a:pt x="42672" y="21335"/>
                  </a:lnTo>
                  <a:lnTo>
                    <a:pt x="42009" y="16315"/>
                  </a:lnTo>
                  <a:lnTo>
                    <a:pt x="40339" y="13715"/>
                  </a:lnTo>
                  <a:lnTo>
                    <a:pt x="2648" y="13715"/>
                  </a:lnTo>
                  <a:lnTo>
                    <a:pt x="0" y="21335"/>
                  </a:lnTo>
                  <a:lnTo>
                    <a:pt x="926" y="27980"/>
                  </a:lnTo>
                  <a:lnTo>
                    <a:pt x="8397" y="39529"/>
                  </a:lnTo>
                  <a:lnTo>
                    <a:pt x="21336" y="44195"/>
                  </a:lnTo>
                  <a:lnTo>
                    <a:pt x="27839" y="43128"/>
                  </a:lnTo>
                  <a:close/>
                </a:path>
              </a:pathLst>
            </a:custGeom>
            <a:solidFill>
              <a:srgbClr val="FEFFFE"/>
            </a:solidFill>
          </p:spPr>
          <p:txBody>
            <a:bodyPr wrap="square" lIns="0" tIns="0" rIns="0" bIns="0" rtlCol="0">
              <a:noAutofit/>
            </a:bodyPr>
            <a:lstStyle/>
            <a:p>
              <a:endParaRPr/>
            </a:p>
          </p:txBody>
        </p:sp>
        <p:sp>
          <p:nvSpPr>
            <p:cNvPr id="244" name="object 244"/>
            <p:cNvSpPr/>
            <p:nvPr/>
          </p:nvSpPr>
          <p:spPr>
            <a:xfrm>
              <a:off x="6949440" y="3395471"/>
              <a:ext cx="79248" cy="80772"/>
            </a:xfrm>
            <a:custGeom>
              <a:avLst/>
              <a:gdLst/>
              <a:ahLst/>
              <a:cxnLst/>
              <a:rect l="l" t="t" r="r" b="b"/>
              <a:pathLst>
                <a:path w="79248" h="80772">
                  <a:moveTo>
                    <a:pt x="38100" y="38607"/>
                  </a:moveTo>
                  <a:lnTo>
                    <a:pt x="38862" y="38099"/>
                  </a:lnTo>
                  <a:lnTo>
                    <a:pt x="38100" y="38100"/>
                  </a:lnTo>
                  <a:lnTo>
                    <a:pt x="37719" y="38861"/>
                  </a:lnTo>
                  <a:lnTo>
                    <a:pt x="38100" y="41147"/>
                  </a:lnTo>
                  <a:lnTo>
                    <a:pt x="38100" y="38607"/>
                  </a:lnTo>
                  <a:close/>
                </a:path>
                <a:path w="79248" h="80772">
                  <a:moveTo>
                    <a:pt x="38862" y="37337"/>
                  </a:moveTo>
                  <a:lnTo>
                    <a:pt x="39014" y="37185"/>
                  </a:lnTo>
                  <a:lnTo>
                    <a:pt x="38100" y="36576"/>
                  </a:lnTo>
                  <a:lnTo>
                    <a:pt x="37719" y="37718"/>
                  </a:lnTo>
                  <a:lnTo>
                    <a:pt x="37338" y="38861"/>
                  </a:lnTo>
                  <a:lnTo>
                    <a:pt x="38862" y="37337"/>
                  </a:lnTo>
                  <a:close/>
                </a:path>
                <a:path w="79248" h="80772">
                  <a:moveTo>
                    <a:pt x="40386" y="38099"/>
                  </a:moveTo>
                  <a:lnTo>
                    <a:pt x="39841" y="37446"/>
                  </a:lnTo>
                  <a:lnTo>
                    <a:pt x="40004" y="36957"/>
                  </a:lnTo>
                  <a:lnTo>
                    <a:pt x="39624" y="36576"/>
                  </a:lnTo>
                  <a:lnTo>
                    <a:pt x="39624" y="37591"/>
                  </a:lnTo>
                  <a:lnTo>
                    <a:pt x="38862" y="38099"/>
                  </a:lnTo>
                  <a:lnTo>
                    <a:pt x="40386" y="38099"/>
                  </a:lnTo>
                  <a:close/>
                </a:path>
                <a:path w="79248" h="80772">
                  <a:moveTo>
                    <a:pt x="40132" y="37253"/>
                  </a:moveTo>
                  <a:lnTo>
                    <a:pt x="40004" y="36957"/>
                  </a:lnTo>
                  <a:lnTo>
                    <a:pt x="39841" y="37446"/>
                  </a:lnTo>
                  <a:lnTo>
                    <a:pt x="40386" y="38099"/>
                  </a:lnTo>
                  <a:lnTo>
                    <a:pt x="41148" y="38099"/>
                  </a:lnTo>
                  <a:lnTo>
                    <a:pt x="40132" y="37253"/>
                  </a:lnTo>
                  <a:close/>
                </a:path>
                <a:path w="79248" h="80772">
                  <a:moveTo>
                    <a:pt x="41910" y="38861"/>
                  </a:moveTo>
                  <a:lnTo>
                    <a:pt x="41148" y="38100"/>
                  </a:lnTo>
                  <a:lnTo>
                    <a:pt x="41529" y="38861"/>
                  </a:lnTo>
                  <a:lnTo>
                    <a:pt x="42019" y="39188"/>
                  </a:lnTo>
                  <a:lnTo>
                    <a:pt x="42671" y="39624"/>
                  </a:lnTo>
                  <a:lnTo>
                    <a:pt x="41910" y="38861"/>
                  </a:lnTo>
                  <a:close/>
                </a:path>
                <a:path w="79248" h="80772">
                  <a:moveTo>
                    <a:pt x="41148" y="38099"/>
                  </a:moveTo>
                  <a:lnTo>
                    <a:pt x="41148" y="38100"/>
                  </a:lnTo>
                  <a:lnTo>
                    <a:pt x="41148" y="38100"/>
                  </a:lnTo>
                  <a:close/>
                </a:path>
                <a:path w="79248" h="80772">
                  <a:moveTo>
                    <a:pt x="43159" y="32004"/>
                  </a:moveTo>
                  <a:lnTo>
                    <a:pt x="41148" y="32004"/>
                  </a:lnTo>
                  <a:lnTo>
                    <a:pt x="41148" y="36576"/>
                  </a:lnTo>
                  <a:lnTo>
                    <a:pt x="40233" y="37185"/>
                  </a:lnTo>
                  <a:lnTo>
                    <a:pt x="40385" y="37338"/>
                  </a:lnTo>
                  <a:lnTo>
                    <a:pt x="41528" y="37719"/>
                  </a:lnTo>
                  <a:lnTo>
                    <a:pt x="42671" y="38100"/>
                  </a:lnTo>
                  <a:lnTo>
                    <a:pt x="43159" y="32004"/>
                  </a:lnTo>
                  <a:close/>
                </a:path>
                <a:path w="79248" h="80772">
                  <a:moveTo>
                    <a:pt x="41148" y="41909"/>
                  </a:moveTo>
                  <a:lnTo>
                    <a:pt x="41148" y="41148"/>
                  </a:lnTo>
                  <a:lnTo>
                    <a:pt x="39624" y="42672"/>
                  </a:lnTo>
                  <a:lnTo>
                    <a:pt x="41148" y="41909"/>
                  </a:lnTo>
                  <a:close/>
                </a:path>
                <a:path w="79248" h="80772">
                  <a:moveTo>
                    <a:pt x="41529" y="41909"/>
                  </a:moveTo>
                  <a:lnTo>
                    <a:pt x="41656" y="41655"/>
                  </a:lnTo>
                  <a:lnTo>
                    <a:pt x="41148" y="41147"/>
                  </a:lnTo>
                  <a:lnTo>
                    <a:pt x="41148" y="42163"/>
                  </a:lnTo>
                  <a:lnTo>
                    <a:pt x="40386" y="42671"/>
                  </a:lnTo>
                  <a:lnTo>
                    <a:pt x="41148" y="42672"/>
                  </a:lnTo>
                  <a:lnTo>
                    <a:pt x="41529" y="41909"/>
                  </a:lnTo>
                  <a:close/>
                </a:path>
                <a:path w="79248" h="80772">
                  <a:moveTo>
                    <a:pt x="42291" y="40004"/>
                  </a:moveTo>
                  <a:lnTo>
                    <a:pt x="42291" y="40385"/>
                  </a:lnTo>
                  <a:lnTo>
                    <a:pt x="42291" y="40004"/>
                  </a:lnTo>
                  <a:close/>
                </a:path>
                <a:path w="79248" h="80772">
                  <a:moveTo>
                    <a:pt x="41148" y="44196"/>
                  </a:moveTo>
                  <a:lnTo>
                    <a:pt x="40233" y="43586"/>
                  </a:lnTo>
                  <a:lnTo>
                    <a:pt x="40005" y="43814"/>
                  </a:lnTo>
                  <a:lnTo>
                    <a:pt x="39624" y="44196"/>
                  </a:lnTo>
                  <a:lnTo>
                    <a:pt x="41148" y="80772"/>
                  </a:lnTo>
                  <a:lnTo>
                    <a:pt x="45719" y="80772"/>
                  </a:lnTo>
                  <a:lnTo>
                    <a:pt x="41148" y="44196"/>
                  </a:lnTo>
                  <a:close/>
                </a:path>
                <a:path w="79248" h="80772">
                  <a:moveTo>
                    <a:pt x="36957" y="40004"/>
                  </a:moveTo>
                  <a:lnTo>
                    <a:pt x="36575" y="39624"/>
                  </a:lnTo>
                  <a:lnTo>
                    <a:pt x="36880" y="40233"/>
                  </a:lnTo>
                  <a:lnTo>
                    <a:pt x="36957" y="40004"/>
                  </a:lnTo>
                  <a:close/>
                </a:path>
                <a:path w="79248" h="80772">
                  <a:moveTo>
                    <a:pt x="38100" y="41147"/>
                  </a:moveTo>
                  <a:lnTo>
                    <a:pt x="38100" y="41909"/>
                  </a:lnTo>
                  <a:lnTo>
                    <a:pt x="39624" y="42672"/>
                  </a:lnTo>
                  <a:lnTo>
                    <a:pt x="38100" y="41147"/>
                  </a:lnTo>
                  <a:close/>
                </a:path>
                <a:path w="79248" h="80772">
                  <a:moveTo>
                    <a:pt x="0" y="32004"/>
                  </a:moveTo>
                  <a:lnTo>
                    <a:pt x="0" y="36576"/>
                  </a:lnTo>
                  <a:lnTo>
                    <a:pt x="39262" y="36576"/>
                  </a:lnTo>
                  <a:lnTo>
                    <a:pt x="39498" y="32004"/>
                  </a:lnTo>
                </a:path>
                <a:path w="79248" h="80772">
                  <a:moveTo>
                    <a:pt x="0" y="36576"/>
                  </a:moveTo>
                  <a:lnTo>
                    <a:pt x="0" y="37718"/>
                  </a:lnTo>
                  <a:lnTo>
                    <a:pt x="0" y="38861"/>
                  </a:lnTo>
                  <a:lnTo>
                    <a:pt x="37338" y="38861"/>
                  </a:lnTo>
                  <a:lnTo>
                    <a:pt x="37719" y="37718"/>
                  </a:lnTo>
                  <a:lnTo>
                    <a:pt x="38100" y="36576"/>
                  </a:lnTo>
                </a:path>
                <a:path w="79248" h="80772">
                  <a:moveTo>
                    <a:pt x="38100" y="36576"/>
                  </a:moveTo>
                  <a:lnTo>
                    <a:pt x="38862" y="36956"/>
                  </a:lnTo>
                  <a:lnTo>
                    <a:pt x="39116" y="37083"/>
                  </a:lnTo>
                  <a:lnTo>
                    <a:pt x="39116" y="37253"/>
                  </a:lnTo>
                  <a:lnTo>
                    <a:pt x="38862" y="37337"/>
                  </a:lnTo>
                  <a:lnTo>
                    <a:pt x="38100" y="38099"/>
                  </a:lnTo>
                  <a:lnTo>
                    <a:pt x="38862" y="38099"/>
                  </a:lnTo>
                  <a:lnTo>
                    <a:pt x="39406" y="37446"/>
                  </a:lnTo>
                  <a:lnTo>
                    <a:pt x="39341" y="37253"/>
                  </a:lnTo>
                  <a:lnTo>
                    <a:pt x="39285" y="37083"/>
                  </a:lnTo>
                  <a:lnTo>
                    <a:pt x="39262" y="36576"/>
                  </a:lnTo>
                </a:path>
                <a:path w="79248" h="80772">
                  <a:moveTo>
                    <a:pt x="38100" y="38099"/>
                  </a:moveTo>
                </a:path>
                <a:path w="79248" h="80772">
                  <a:moveTo>
                    <a:pt x="38099" y="38100"/>
                  </a:moveTo>
                  <a:lnTo>
                    <a:pt x="37338" y="38861"/>
                  </a:lnTo>
                  <a:lnTo>
                    <a:pt x="37719" y="38861"/>
                  </a:lnTo>
                </a:path>
                <a:path w="79248" h="80772">
                  <a:moveTo>
                    <a:pt x="0" y="38861"/>
                  </a:moveTo>
                  <a:lnTo>
                    <a:pt x="0" y="39624"/>
                  </a:lnTo>
                  <a:lnTo>
                    <a:pt x="37846" y="39624"/>
                  </a:lnTo>
                  <a:lnTo>
                    <a:pt x="37719" y="38861"/>
                  </a:lnTo>
                </a:path>
                <a:path w="79248" h="80772">
                  <a:moveTo>
                    <a:pt x="0" y="39624"/>
                  </a:moveTo>
                  <a:lnTo>
                    <a:pt x="0" y="40233"/>
                  </a:lnTo>
                  <a:lnTo>
                    <a:pt x="36880" y="40233"/>
                  </a:lnTo>
                  <a:lnTo>
                    <a:pt x="36575" y="39624"/>
                  </a:lnTo>
                </a:path>
                <a:path w="79248" h="80772">
                  <a:moveTo>
                    <a:pt x="36575" y="39624"/>
                  </a:moveTo>
                  <a:lnTo>
                    <a:pt x="36957" y="40004"/>
                  </a:lnTo>
                  <a:lnTo>
                    <a:pt x="37930" y="40131"/>
                  </a:lnTo>
                  <a:lnTo>
                    <a:pt x="37846" y="39624"/>
                  </a:lnTo>
                </a:path>
                <a:path w="79248" h="80772">
                  <a:moveTo>
                    <a:pt x="36914" y="40131"/>
                  </a:moveTo>
                  <a:lnTo>
                    <a:pt x="37084" y="40131"/>
                  </a:lnTo>
                </a:path>
                <a:path w="79248" h="80772">
                  <a:moveTo>
                    <a:pt x="37084" y="40131"/>
                  </a:moveTo>
                  <a:lnTo>
                    <a:pt x="37422" y="41147"/>
                  </a:lnTo>
                  <a:lnTo>
                    <a:pt x="37592" y="41655"/>
                  </a:lnTo>
                  <a:lnTo>
                    <a:pt x="37719" y="41909"/>
                  </a:lnTo>
                  <a:lnTo>
                    <a:pt x="37846" y="42163"/>
                  </a:lnTo>
                  <a:lnTo>
                    <a:pt x="38100" y="42671"/>
                  </a:lnTo>
                  <a:lnTo>
                    <a:pt x="38862" y="42671"/>
                  </a:lnTo>
                  <a:lnTo>
                    <a:pt x="38100" y="42163"/>
                  </a:lnTo>
                  <a:lnTo>
                    <a:pt x="38100" y="41909"/>
                  </a:lnTo>
                  <a:lnTo>
                    <a:pt x="38100" y="41655"/>
                  </a:lnTo>
                  <a:lnTo>
                    <a:pt x="38100" y="41147"/>
                  </a:lnTo>
                  <a:lnTo>
                    <a:pt x="37930" y="40131"/>
                  </a:lnTo>
                </a:path>
                <a:path w="79248" h="80772">
                  <a:moveTo>
                    <a:pt x="0" y="40233"/>
                  </a:moveTo>
                  <a:lnTo>
                    <a:pt x="0" y="40385"/>
                  </a:lnTo>
                  <a:lnTo>
                    <a:pt x="0" y="41148"/>
                  </a:lnTo>
                  <a:lnTo>
                    <a:pt x="0" y="42672"/>
                  </a:lnTo>
                  <a:lnTo>
                    <a:pt x="0" y="44196"/>
                  </a:lnTo>
                  <a:lnTo>
                    <a:pt x="38100" y="44196"/>
                  </a:lnTo>
                  <a:lnTo>
                    <a:pt x="36575" y="42672"/>
                  </a:lnTo>
                  <a:lnTo>
                    <a:pt x="36575" y="41148"/>
                  </a:lnTo>
                  <a:lnTo>
                    <a:pt x="36957" y="40385"/>
                  </a:lnTo>
                  <a:lnTo>
                    <a:pt x="37033" y="40233"/>
                  </a:lnTo>
                </a:path>
                <a:path w="79248" h="80772">
                  <a:moveTo>
                    <a:pt x="40386" y="42671"/>
                  </a:moveTo>
                  <a:lnTo>
                    <a:pt x="38862" y="42671"/>
                  </a:lnTo>
                  <a:lnTo>
                    <a:pt x="40386" y="42671"/>
                  </a:lnTo>
                </a:path>
                <a:path w="79248" h="80772">
                  <a:moveTo>
                    <a:pt x="38100" y="42671"/>
                  </a:moveTo>
                  <a:lnTo>
                    <a:pt x="38607" y="43179"/>
                  </a:lnTo>
                  <a:lnTo>
                    <a:pt x="38862" y="43433"/>
                  </a:lnTo>
                  <a:lnTo>
                    <a:pt x="39014" y="43586"/>
                  </a:lnTo>
                  <a:lnTo>
                    <a:pt x="39243" y="43433"/>
                  </a:lnTo>
                  <a:lnTo>
                    <a:pt x="39624" y="43179"/>
                  </a:lnTo>
                  <a:lnTo>
                    <a:pt x="40386" y="42671"/>
                  </a:lnTo>
                </a:path>
                <a:path w="79248" h="80772">
                  <a:moveTo>
                    <a:pt x="42671" y="42672"/>
                  </a:moveTo>
                  <a:lnTo>
                    <a:pt x="40386" y="43433"/>
                  </a:lnTo>
                  <a:lnTo>
                    <a:pt x="40132" y="43518"/>
                  </a:lnTo>
                  <a:lnTo>
                    <a:pt x="39928" y="43586"/>
                  </a:lnTo>
                  <a:lnTo>
                    <a:pt x="42745" y="43586"/>
                  </a:lnTo>
                  <a:lnTo>
                    <a:pt x="42732" y="43433"/>
                  </a:lnTo>
                </a:path>
                <a:path w="79248" h="80772">
                  <a:moveTo>
                    <a:pt x="39928" y="43586"/>
                  </a:moveTo>
                  <a:lnTo>
                    <a:pt x="39624" y="43687"/>
                  </a:lnTo>
                  <a:lnTo>
                    <a:pt x="39243" y="43814"/>
                  </a:lnTo>
                  <a:lnTo>
                    <a:pt x="38100" y="44196"/>
                  </a:lnTo>
                  <a:lnTo>
                    <a:pt x="39624" y="44196"/>
                  </a:lnTo>
                  <a:lnTo>
                    <a:pt x="40005" y="43814"/>
                  </a:lnTo>
                  <a:lnTo>
                    <a:pt x="40132" y="43687"/>
                  </a:lnTo>
                </a:path>
                <a:path w="79248" h="80772">
                  <a:moveTo>
                    <a:pt x="40233" y="43586"/>
                  </a:moveTo>
                  <a:lnTo>
                    <a:pt x="41148" y="44196"/>
                  </a:lnTo>
                  <a:lnTo>
                    <a:pt x="45719" y="80772"/>
                  </a:lnTo>
                  <a:lnTo>
                    <a:pt x="42793" y="44196"/>
                  </a:lnTo>
                  <a:lnTo>
                    <a:pt x="42745" y="43586"/>
                  </a:lnTo>
                </a:path>
                <a:path w="79248" h="80772">
                  <a:moveTo>
                    <a:pt x="0" y="44196"/>
                  </a:moveTo>
                  <a:lnTo>
                    <a:pt x="0" y="50292"/>
                  </a:lnTo>
                  <a:lnTo>
                    <a:pt x="1524" y="54864"/>
                  </a:lnTo>
                  <a:lnTo>
                    <a:pt x="40068" y="54864"/>
                  </a:lnTo>
                  <a:lnTo>
                    <a:pt x="39878" y="50292"/>
                  </a:lnTo>
                  <a:lnTo>
                    <a:pt x="39624" y="44196"/>
                  </a:lnTo>
                </a:path>
                <a:path w="79248" h="80772">
                  <a:moveTo>
                    <a:pt x="3048" y="54864"/>
                  </a:moveTo>
                  <a:lnTo>
                    <a:pt x="3048" y="57912"/>
                  </a:lnTo>
                  <a:lnTo>
                    <a:pt x="6095" y="60960"/>
                  </a:lnTo>
                  <a:lnTo>
                    <a:pt x="7619" y="64008"/>
                  </a:lnTo>
                  <a:lnTo>
                    <a:pt x="10667" y="67056"/>
                  </a:lnTo>
                  <a:lnTo>
                    <a:pt x="12191" y="70104"/>
                  </a:lnTo>
                  <a:lnTo>
                    <a:pt x="15239" y="73152"/>
                  </a:lnTo>
                  <a:lnTo>
                    <a:pt x="18287" y="74676"/>
                  </a:lnTo>
                  <a:lnTo>
                    <a:pt x="21335" y="76200"/>
                  </a:lnTo>
                  <a:lnTo>
                    <a:pt x="22859" y="77724"/>
                  </a:lnTo>
                  <a:lnTo>
                    <a:pt x="41021" y="77724"/>
                  </a:lnTo>
                  <a:lnTo>
                    <a:pt x="40957" y="76200"/>
                  </a:lnTo>
                  <a:lnTo>
                    <a:pt x="40894" y="74676"/>
                  </a:lnTo>
                  <a:lnTo>
                    <a:pt x="40830" y="73152"/>
                  </a:lnTo>
                  <a:lnTo>
                    <a:pt x="40703" y="70104"/>
                  </a:lnTo>
                  <a:lnTo>
                    <a:pt x="40576" y="67056"/>
                  </a:lnTo>
                  <a:lnTo>
                    <a:pt x="40449" y="64008"/>
                  </a:lnTo>
                  <a:lnTo>
                    <a:pt x="40322" y="60960"/>
                  </a:lnTo>
                  <a:lnTo>
                    <a:pt x="40195" y="57912"/>
                  </a:lnTo>
                  <a:lnTo>
                    <a:pt x="40068" y="54864"/>
                  </a:lnTo>
                </a:path>
                <a:path w="79248" h="80772">
                  <a:moveTo>
                    <a:pt x="25907" y="77724"/>
                  </a:moveTo>
                  <a:lnTo>
                    <a:pt x="30479" y="79248"/>
                  </a:lnTo>
                  <a:lnTo>
                    <a:pt x="33527" y="80772"/>
                  </a:lnTo>
                  <a:lnTo>
                    <a:pt x="41148" y="80772"/>
                  </a:lnTo>
                  <a:lnTo>
                    <a:pt x="41084" y="79248"/>
                  </a:lnTo>
                  <a:lnTo>
                    <a:pt x="41021" y="77724"/>
                  </a:lnTo>
                </a:path>
                <a:path w="79248" h="80772">
                  <a:moveTo>
                    <a:pt x="39498" y="32004"/>
                  </a:moveTo>
                  <a:lnTo>
                    <a:pt x="39262" y="36576"/>
                  </a:lnTo>
                  <a:lnTo>
                    <a:pt x="41148" y="36576"/>
                  </a:lnTo>
                  <a:lnTo>
                    <a:pt x="41148" y="32004"/>
                  </a:lnTo>
                </a:path>
                <a:path w="79248" h="80772">
                  <a:moveTo>
                    <a:pt x="43159" y="32004"/>
                  </a:moveTo>
                  <a:lnTo>
                    <a:pt x="42671" y="38100"/>
                  </a:lnTo>
                  <a:lnTo>
                    <a:pt x="79248" y="38100"/>
                  </a:lnTo>
                  <a:lnTo>
                    <a:pt x="79248" y="32004"/>
                  </a:lnTo>
                </a:path>
                <a:path w="79248" h="80772">
                  <a:moveTo>
                    <a:pt x="39262" y="36576"/>
                  </a:moveTo>
                  <a:lnTo>
                    <a:pt x="39243" y="36956"/>
                  </a:lnTo>
                  <a:lnTo>
                    <a:pt x="39406" y="37446"/>
                  </a:lnTo>
                  <a:lnTo>
                    <a:pt x="39285" y="37591"/>
                  </a:lnTo>
                  <a:lnTo>
                    <a:pt x="38862" y="38099"/>
                  </a:lnTo>
                  <a:lnTo>
                    <a:pt x="39624" y="37591"/>
                  </a:lnTo>
                  <a:lnTo>
                    <a:pt x="39624" y="37446"/>
                  </a:lnTo>
                  <a:lnTo>
                    <a:pt x="39624" y="36956"/>
                  </a:lnTo>
                  <a:lnTo>
                    <a:pt x="39624" y="36576"/>
                  </a:lnTo>
                </a:path>
                <a:path w="79248" h="80772">
                  <a:moveTo>
                    <a:pt x="39624" y="36576"/>
                  </a:moveTo>
                  <a:lnTo>
                    <a:pt x="40004" y="36957"/>
                  </a:lnTo>
                  <a:lnTo>
                    <a:pt x="40103" y="37185"/>
                  </a:lnTo>
                  <a:lnTo>
                    <a:pt x="40233" y="37338"/>
                  </a:lnTo>
                  <a:lnTo>
                    <a:pt x="40690" y="37719"/>
                  </a:lnTo>
                  <a:lnTo>
                    <a:pt x="41148" y="38099"/>
                  </a:lnTo>
                  <a:lnTo>
                    <a:pt x="42671" y="38099"/>
                  </a:lnTo>
                  <a:lnTo>
                    <a:pt x="41528" y="37719"/>
                  </a:lnTo>
                  <a:lnTo>
                    <a:pt x="40385" y="37338"/>
                  </a:lnTo>
                  <a:lnTo>
                    <a:pt x="40233" y="37185"/>
                  </a:lnTo>
                  <a:lnTo>
                    <a:pt x="40576" y="36957"/>
                  </a:lnTo>
                  <a:lnTo>
                    <a:pt x="41148" y="36576"/>
                  </a:lnTo>
                </a:path>
                <a:path w="79248" h="80772">
                  <a:moveTo>
                    <a:pt x="40386" y="38099"/>
                  </a:moveTo>
                  <a:lnTo>
                    <a:pt x="40386" y="38099"/>
                  </a:lnTo>
                  <a:lnTo>
                    <a:pt x="41148" y="38099"/>
                  </a:lnTo>
                </a:path>
                <a:path w="79248" h="80772">
                  <a:moveTo>
                    <a:pt x="40386" y="38099"/>
                  </a:moveTo>
                  <a:lnTo>
                    <a:pt x="42671" y="38099"/>
                  </a:lnTo>
                </a:path>
                <a:path w="79248" h="80772">
                  <a:moveTo>
                    <a:pt x="40386" y="38099"/>
                  </a:moveTo>
                  <a:lnTo>
                    <a:pt x="41148" y="38100"/>
                  </a:lnTo>
                </a:path>
                <a:path w="79248" h="80772">
                  <a:moveTo>
                    <a:pt x="41148" y="38099"/>
                  </a:moveTo>
                  <a:lnTo>
                    <a:pt x="42671" y="38100"/>
                  </a:lnTo>
                </a:path>
                <a:path w="79248" h="80772">
                  <a:moveTo>
                    <a:pt x="41148" y="38100"/>
                  </a:moveTo>
                  <a:lnTo>
                    <a:pt x="79248" y="38100"/>
                  </a:lnTo>
                </a:path>
                <a:path w="79248" h="80772">
                  <a:moveTo>
                    <a:pt x="40386" y="38100"/>
                  </a:moveTo>
                  <a:lnTo>
                    <a:pt x="41148" y="38607"/>
                  </a:lnTo>
                  <a:lnTo>
                    <a:pt x="41148" y="38861"/>
                  </a:lnTo>
                  <a:lnTo>
                    <a:pt x="41148" y="39188"/>
                  </a:lnTo>
                  <a:lnTo>
                    <a:pt x="41148" y="39624"/>
                  </a:lnTo>
                  <a:lnTo>
                    <a:pt x="42671" y="39624"/>
                  </a:lnTo>
                  <a:lnTo>
                    <a:pt x="42019" y="39188"/>
                  </a:lnTo>
                  <a:lnTo>
                    <a:pt x="41529" y="38861"/>
                  </a:lnTo>
                  <a:lnTo>
                    <a:pt x="41402" y="38607"/>
                  </a:lnTo>
                  <a:lnTo>
                    <a:pt x="41148" y="38100"/>
                  </a:lnTo>
                </a:path>
                <a:path w="79248" h="80772">
                  <a:moveTo>
                    <a:pt x="41148" y="38100"/>
                  </a:moveTo>
                  <a:lnTo>
                    <a:pt x="41910" y="38861"/>
                  </a:lnTo>
                  <a:lnTo>
                    <a:pt x="42671" y="39624"/>
                  </a:lnTo>
                  <a:lnTo>
                    <a:pt x="79248" y="39624"/>
                  </a:lnTo>
                  <a:lnTo>
                    <a:pt x="79248" y="38861"/>
                  </a:lnTo>
                  <a:lnTo>
                    <a:pt x="79248" y="38100"/>
                  </a:lnTo>
                </a:path>
                <a:path w="79248" h="80772">
                  <a:moveTo>
                    <a:pt x="41148" y="39624"/>
                  </a:moveTo>
                  <a:lnTo>
                    <a:pt x="41148" y="40131"/>
                  </a:lnTo>
                  <a:lnTo>
                    <a:pt x="79248" y="40131"/>
                  </a:lnTo>
                  <a:lnTo>
                    <a:pt x="79248" y="39624"/>
                  </a:lnTo>
                </a:path>
                <a:path w="79248" h="80772">
                  <a:moveTo>
                    <a:pt x="41148" y="40131"/>
                  </a:moveTo>
                  <a:lnTo>
                    <a:pt x="41148" y="40385"/>
                  </a:lnTo>
                  <a:lnTo>
                    <a:pt x="42291" y="40385"/>
                  </a:lnTo>
                  <a:lnTo>
                    <a:pt x="42164" y="40131"/>
                  </a:lnTo>
                </a:path>
                <a:path w="79248" h="80772">
                  <a:moveTo>
                    <a:pt x="42164" y="40131"/>
                  </a:moveTo>
                  <a:lnTo>
                    <a:pt x="42367" y="40233"/>
                  </a:lnTo>
                  <a:lnTo>
                    <a:pt x="42291" y="40385"/>
                  </a:lnTo>
                  <a:lnTo>
                    <a:pt x="79248" y="40385"/>
                  </a:lnTo>
                  <a:lnTo>
                    <a:pt x="79248" y="40233"/>
                  </a:lnTo>
                </a:path>
                <a:path w="79248" h="80772">
                  <a:moveTo>
                    <a:pt x="41148" y="40385"/>
                  </a:moveTo>
                  <a:lnTo>
                    <a:pt x="41148" y="41147"/>
                  </a:lnTo>
                  <a:lnTo>
                    <a:pt x="79248" y="41148"/>
                  </a:lnTo>
                  <a:lnTo>
                    <a:pt x="79248" y="40385"/>
                  </a:lnTo>
                </a:path>
                <a:path w="79248" h="80772">
                  <a:moveTo>
                    <a:pt x="36575" y="41148"/>
                  </a:moveTo>
                  <a:lnTo>
                    <a:pt x="36575" y="41909"/>
                  </a:lnTo>
                  <a:lnTo>
                    <a:pt x="36575" y="42671"/>
                  </a:lnTo>
                  <a:lnTo>
                    <a:pt x="37337" y="43433"/>
                  </a:lnTo>
                  <a:lnTo>
                    <a:pt x="37490" y="43586"/>
                  </a:lnTo>
                  <a:lnTo>
                    <a:pt x="39014" y="43586"/>
                  </a:lnTo>
                  <a:lnTo>
                    <a:pt x="38862" y="43433"/>
                  </a:lnTo>
                  <a:lnTo>
                    <a:pt x="38100" y="42672"/>
                  </a:lnTo>
                  <a:lnTo>
                    <a:pt x="37719" y="41909"/>
                  </a:lnTo>
                </a:path>
                <a:path w="79248" h="80772">
                  <a:moveTo>
                    <a:pt x="41148" y="41148"/>
                  </a:moveTo>
                  <a:lnTo>
                    <a:pt x="41656" y="41655"/>
                  </a:lnTo>
                  <a:lnTo>
                    <a:pt x="42671" y="41148"/>
                  </a:lnTo>
                </a:path>
                <a:path w="79248" h="80772">
                  <a:moveTo>
                    <a:pt x="42671" y="41148"/>
                  </a:moveTo>
                  <a:lnTo>
                    <a:pt x="41529" y="41909"/>
                  </a:lnTo>
                  <a:lnTo>
                    <a:pt x="41148" y="42672"/>
                  </a:lnTo>
                  <a:lnTo>
                    <a:pt x="79248" y="42672"/>
                  </a:lnTo>
                  <a:lnTo>
                    <a:pt x="79248" y="41909"/>
                  </a:lnTo>
                  <a:lnTo>
                    <a:pt x="79248" y="41148"/>
                  </a:lnTo>
                </a:path>
                <a:path w="79248" h="80772">
                  <a:moveTo>
                    <a:pt x="40386" y="42671"/>
                  </a:moveTo>
                  <a:lnTo>
                    <a:pt x="40386" y="42672"/>
                  </a:lnTo>
                  <a:lnTo>
                    <a:pt x="41148" y="42672"/>
                  </a:lnTo>
                </a:path>
                <a:path w="79248" h="80772">
                  <a:moveTo>
                    <a:pt x="40386" y="42672"/>
                  </a:moveTo>
                  <a:lnTo>
                    <a:pt x="39624" y="43179"/>
                  </a:lnTo>
                  <a:lnTo>
                    <a:pt x="39243" y="43433"/>
                  </a:lnTo>
                  <a:lnTo>
                    <a:pt x="39014" y="43586"/>
                  </a:lnTo>
                  <a:lnTo>
                    <a:pt x="39928" y="43586"/>
                  </a:lnTo>
                  <a:lnTo>
                    <a:pt x="40132" y="43518"/>
                  </a:lnTo>
                  <a:lnTo>
                    <a:pt x="40386" y="43433"/>
                  </a:lnTo>
                  <a:lnTo>
                    <a:pt x="41148" y="43179"/>
                  </a:lnTo>
                  <a:lnTo>
                    <a:pt x="42671" y="42672"/>
                  </a:lnTo>
                </a:path>
                <a:path w="79248" h="80772">
                  <a:moveTo>
                    <a:pt x="42671" y="42672"/>
                  </a:moveTo>
                  <a:lnTo>
                    <a:pt x="43281" y="50292"/>
                  </a:lnTo>
                  <a:lnTo>
                    <a:pt x="43647" y="54864"/>
                  </a:lnTo>
                  <a:lnTo>
                    <a:pt x="43891" y="57912"/>
                  </a:lnTo>
                  <a:lnTo>
                    <a:pt x="44135" y="60960"/>
                  </a:lnTo>
                  <a:lnTo>
                    <a:pt x="44378" y="64008"/>
                  </a:lnTo>
                  <a:lnTo>
                    <a:pt x="73151" y="64008"/>
                  </a:lnTo>
                  <a:lnTo>
                    <a:pt x="74675" y="60960"/>
                  </a:lnTo>
                  <a:lnTo>
                    <a:pt x="76200" y="57912"/>
                  </a:lnTo>
                  <a:lnTo>
                    <a:pt x="77724" y="54864"/>
                  </a:lnTo>
                  <a:lnTo>
                    <a:pt x="79248" y="50292"/>
                  </a:lnTo>
                  <a:lnTo>
                    <a:pt x="79248" y="42672"/>
                  </a:lnTo>
                </a:path>
                <a:path w="79248" h="80772">
                  <a:moveTo>
                    <a:pt x="37490" y="43586"/>
                  </a:moveTo>
                  <a:lnTo>
                    <a:pt x="37718" y="43814"/>
                  </a:lnTo>
                  <a:lnTo>
                    <a:pt x="38100" y="44196"/>
                  </a:lnTo>
                  <a:lnTo>
                    <a:pt x="39243" y="43814"/>
                  </a:lnTo>
                  <a:lnTo>
                    <a:pt x="39624" y="43687"/>
                  </a:lnTo>
                  <a:lnTo>
                    <a:pt x="39928" y="43586"/>
                  </a:lnTo>
                </a:path>
                <a:path w="79248" h="80772">
                  <a:moveTo>
                    <a:pt x="44378" y="64008"/>
                  </a:moveTo>
                  <a:lnTo>
                    <a:pt x="44622" y="67056"/>
                  </a:lnTo>
                  <a:lnTo>
                    <a:pt x="44866" y="70104"/>
                  </a:lnTo>
                  <a:lnTo>
                    <a:pt x="45110" y="73152"/>
                  </a:lnTo>
                  <a:lnTo>
                    <a:pt x="45232" y="74676"/>
                  </a:lnTo>
                  <a:lnTo>
                    <a:pt x="45354" y="76200"/>
                  </a:lnTo>
                  <a:lnTo>
                    <a:pt x="45476" y="77724"/>
                  </a:lnTo>
                  <a:lnTo>
                    <a:pt x="54863" y="77724"/>
                  </a:lnTo>
                  <a:lnTo>
                    <a:pt x="57911" y="76200"/>
                  </a:lnTo>
                  <a:lnTo>
                    <a:pt x="60959" y="74676"/>
                  </a:lnTo>
                  <a:lnTo>
                    <a:pt x="64007" y="73152"/>
                  </a:lnTo>
                  <a:lnTo>
                    <a:pt x="67055" y="70104"/>
                  </a:lnTo>
                  <a:lnTo>
                    <a:pt x="70103" y="67056"/>
                  </a:lnTo>
                  <a:lnTo>
                    <a:pt x="71627" y="64008"/>
                  </a:lnTo>
                </a:path>
                <a:path w="79248" h="80772">
                  <a:moveTo>
                    <a:pt x="45476" y="77724"/>
                  </a:moveTo>
                  <a:lnTo>
                    <a:pt x="45598" y="79248"/>
                  </a:lnTo>
                  <a:lnTo>
                    <a:pt x="45719" y="80772"/>
                  </a:lnTo>
                  <a:lnTo>
                    <a:pt x="47243" y="80772"/>
                  </a:lnTo>
                  <a:lnTo>
                    <a:pt x="50291" y="79248"/>
                  </a:lnTo>
                  <a:lnTo>
                    <a:pt x="53339" y="77724"/>
                  </a:lnTo>
                </a:path>
                <a:path w="79248" h="80772">
                  <a:moveTo>
                    <a:pt x="37084" y="40131"/>
                  </a:moveTo>
                  <a:lnTo>
                    <a:pt x="36957" y="40385"/>
                  </a:lnTo>
                  <a:lnTo>
                    <a:pt x="36575" y="41148"/>
                  </a:lnTo>
                  <a:lnTo>
                    <a:pt x="37592" y="41655"/>
                  </a:lnTo>
                  <a:lnTo>
                    <a:pt x="37084" y="40131"/>
                  </a:lnTo>
                  <a:close/>
                </a:path>
              </a:pathLst>
            </a:custGeom>
            <a:solidFill>
              <a:srgbClr val="000000"/>
            </a:solidFill>
          </p:spPr>
          <p:txBody>
            <a:bodyPr wrap="square" lIns="0" tIns="0" rIns="0" bIns="0" rtlCol="0">
              <a:noAutofit/>
            </a:bodyPr>
            <a:lstStyle/>
            <a:p>
              <a:endParaRPr/>
            </a:p>
          </p:txBody>
        </p:sp>
        <p:sp>
          <p:nvSpPr>
            <p:cNvPr id="245" name="object 245"/>
            <p:cNvSpPr/>
            <p:nvPr/>
          </p:nvSpPr>
          <p:spPr>
            <a:xfrm>
              <a:off x="6958583" y="3404616"/>
              <a:ext cx="62484" cy="62484"/>
            </a:xfrm>
            <a:custGeom>
              <a:avLst/>
              <a:gdLst/>
              <a:ahLst/>
              <a:cxnLst/>
              <a:rect l="l" t="t" r="r" b="b"/>
              <a:pathLst>
                <a:path w="62484" h="62484">
                  <a:moveTo>
                    <a:pt x="42672" y="60960"/>
                  </a:moveTo>
                  <a:lnTo>
                    <a:pt x="39624" y="54863"/>
                  </a:lnTo>
                  <a:lnTo>
                    <a:pt x="39624" y="62484"/>
                  </a:lnTo>
                  <a:lnTo>
                    <a:pt x="42672" y="60960"/>
                  </a:lnTo>
                  <a:close/>
                </a:path>
                <a:path w="62484" h="62484">
                  <a:moveTo>
                    <a:pt x="6096" y="38100"/>
                  </a:moveTo>
                  <a:lnTo>
                    <a:pt x="6096" y="22860"/>
                  </a:lnTo>
                  <a:lnTo>
                    <a:pt x="1524" y="22860"/>
                  </a:lnTo>
                  <a:lnTo>
                    <a:pt x="0" y="27432"/>
                  </a:lnTo>
                  <a:lnTo>
                    <a:pt x="0" y="35051"/>
                  </a:lnTo>
                  <a:lnTo>
                    <a:pt x="1524" y="39624"/>
                  </a:lnTo>
                  <a:lnTo>
                    <a:pt x="1524" y="42672"/>
                  </a:lnTo>
                  <a:lnTo>
                    <a:pt x="3048" y="44196"/>
                  </a:lnTo>
                  <a:lnTo>
                    <a:pt x="3048" y="47244"/>
                  </a:lnTo>
                  <a:lnTo>
                    <a:pt x="6096" y="50291"/>
                  </a:lnTo>
                  <a:lnTo>
                    <a:pt x="7620" y="53339"/>
                  </a:lnTo>
                  <a:lnTo>
                    <a:pt x="6096" y="38100"/>
                  </a:lnTo>
                  <a:close/>
                </a:path>
                <a:path w="62484" h="62484">
                  <a:moveTo>
                    <a:pt x="6096" y="22860"/>
                  </a:moveTo>
                  <a:lnTo>
                    <a:pt x="6096" y="30479"/>
                  </a:lnTo>
                  <a:lnTo>
                    <a:pt x="6096" y="22860"/>
                  </a:lnTo>
                  <a:close/>
                </a:path>
                <a:path w="62484" h="62484">
                  <a:moveTo>
                    <a:pt x="34671" y="25907"/>
                  </a:moveTo>
                  <a:lnTo>
                    <a:pt x="33528" y="25907"/>
                  </a:lnTo>
                  <a:lnTo>
                    <a:pt x="35357" y="26822"/>
                  </a:lnTo>
                  <a:lnTo>
                    <a:pt x="34671" y="25907"/>
                  </a:lnTo>
                  <a:close/>
                </a:path>
                <a:path w="62484" h="62484">
                  <a:moveTo>
                    <a:pt x="28194" y="25907"/>
                  </a:moveTo>
                  <a:lnTo>
                    <a:pt x="27813" y="25907"/>
                  </a:lnTo>
                  <a:lnTo>
                    <a:pt x="27649" y="26125"/>
                  </a:lnTo>
                  <a:lnTo>
                    <a:pt x="28194" y="25907"/>
                  </a:lnTo>
                  <a:close/>
                </a:path>
                <a:path w="62484" h="62484">
                  <a:moveTo>
                    <a:pt x="27649" y="26125"/>
                  </a:moveTo>
                  <a:lnTo>
                    <a:pt x="25556" y="26963"/>
                  </a:lnTo>
                  <a:lnTo>
                    <a:pt x="24384" y="30479"/>
                  </a:lnTo>
                  <a:lnTo>
                    <a:pt x="27649" y="26125"/>
                  </a:lnTo>
                  <a:close/>
                </a:path>
                <a:path w="62484" h="62484">
                  <a:moveTo>
                    <a:pt x="23368" y="31495"/>
                  </a:moveTo>
                  <a:lnTo>
                    <a:pt x="24384" y="27432"/>
                  </a:lnTo>
                  <a:lnTo>
                    <a:pt x="25631" y="26600"/>
                  </a:lnTo>
                  <a:lnTo>
                    <a:pt x="25908" y="25908"/>
                  </a:lnTo>
                  <a:lnTo>
                    <a:pt x="26670" y="22860"/>
                  </a:lnTo>
                  <a:lnTo>
                    <a:pt x="23351" y="22860"/>
                  </a:lnTo>
                  <a:lnTo>
                    <a:pt x="22860" y="30479"/>
                  </a:lnTo>
                  <a:lnTo>
                    <a:pt x="23295" y="31786"/>
                  </a:lnTo>
                  <a:lnTo>
                    <a:pt x="23368" y="31495"/>
                  </a:lnTo>
                  <a:close/>
                </a:path>
                <a:path w="62484" h="62484">
                  <a:moveTo>
                    <a:pt x="22860" y="54863"/>
                  </a:moveTo>
                  <a:lnTo>
                    <a:pt x="19812" y="54863"/>
                  </a:lnTo>
                  <a:lnTo>
                    <a:pt x="19812" y="38100"/>
                  </a:lnTo>
                  <a:lnTo>
                    <a:pt x="21336" y="41148"/>
                  </a:lnTo>
                  <a:lnTo>
                    <a:pt x="21336" y="39624"/>
                  </a:lnTo>
                  <a:lnTo>
                    <a:pt x="18288" y="33527"/>
                  </a:lnTo>
                  <a:lnTo>
                    <a:pt x="18288" y="35051"/>
                  </a:lnTo>
                  <a:lnTo>
                    <a:pt x="18288" y="53339"/>
                  </a:lnTo>
                  <a:lnTo>
                    <a:pt x="15240" y="51815"/>
                  </a:lnTo>
                  <a:lnTo>
                    <a:pt x="12192" y="48767"/>
                  </a:lnTo>
                  <a:lnTo>
                    <a:pt x="12192" y="56387"/>
                  </a:lnTo>
                  <a:lnTo>
                    <a:pt x="15240" y="59436"/>
                  </a:lnTo>
                  <a:lnTo>
                    <a:pt x="18288" y="60960"/>
                  </a:lnTo>
                  <a:lnTo>
                    <a:pt x="19812" y="60960"/>
                  </a:lnTo>
                  <a:lnTo>
                    <a:pt x="22860" y="62484"/>
                  </a:lnTo>
                  <a:lnTo>
                    <a:pt x="27432" y="62484"/>
                  </a:lnTo>
                  <a:lnTo>
                    <a:pt x="22860" y="54863"/>
                  </a:lnTo>
                  <a:close/>
                </a:path>
                <a:path w="62484" h="62484">
                  <a:moveTo>
                    <a:pt x="20465" y="25037"/>
                  </a:moveTo>
                  <a:lnTo>
                    <a:pt x="19812" y="25908"/>
                  </a:lnTo>
                  <a:lnTo>
                    <a:pt x="18288" y="27432"/>
                  </a:lnTo>
                  <a:lnTo>
                    <a:pt x="18288" y="30479"/>
                  </a:lnTo>
                  <a:lnTo>
                    <a:pt x="18288" y="33527"/>
                  </a:lnTo>
                  <a:lnTo>
                    <a:pt x="21336" y="39624"/>
                  </a:lnTo>
                  <a:lnTo>
                    <a:pt x="20465" y="25037"/>
                  </a:lnTo>
                  <a:close/>
                </a:path>
                <a:path w="62484" h="62484">
                  <a:moveTo>
                    <a:pt x="44196" y="30479"/>
                  </a:moveTo>
                  <a:lnTo>
                    <a:pt x="42672" y="25908"/>
                  </a:lnTo>
                  <a:lnTo>
                    <a:pt x="42672" y="22860"/>
                  </a:lnTo>
                  <a:lnTo>
                    <a:pt x="41148" y="22860"/>
                  </a:lnTo>
                  <a:lnTo>
                    <a:pt x="42018" y="25037"/>
                  </a:lnTo>
                  <a:lnTo>
                    <a:pt x="40385" y="22860"/>
                  </a:lnTo>
                  <a:lnTo>
                    <a:pt x="38388" y="22860"/>
                  </a:lnTo>
                  <a:lnTo>
                    <a:pt x="36575" y="27432"/>
                  </a:lnTo>
                  <a:lnTo>
                    <a:pt x="35814" y="27050"/>
                  </a:lnTo>
                  <a:lnTo>
                    <a:pt x="35433" y="26860"/>
                  </a:lnTo>
                  <a:lnTo>
                    <a:pt x="35051" y="25908"/>
                  </a:lnTo>
                  <a:lnTo>
                    <a:pt x="34544" y="25738"/>
                  </a:lnTo>
                  <a:lnTo>
                    <a:pt x="31311" y="24661"/>
                  </a:lnTo>
                  <a:lnTo>
                    <a:pt x="30480" y="24384"/>
                  </a:lnTo>
                  <a:lnTo>
                    <a:pt x="32004" y="22860"/>
                  </a:lnTo>
                  <a:lnTo>
                    <a:pt x="28448" y="22860"/>
                  </a:lnTo>
                  <a:lnTo>
                    <a:pt x="28956" y="24384"/>
                  </a:lnTo>
                  <a:lnTo>
                    <a:pt x="31089" y="24688"/>
                  </a:lnTo>
                  <a:lnTo>
                    <a:pt x="28194" y="25907"/>
                  </a:lnTo>
                  <a:lnTo>
                    <a:pt x="34671" y="25907"/>
                  </a:lnTo>
                  <a:lnTo>
                    <a:pt x="35357" y="26822"/>
                  </a:lnTo>
                  <a:lnTo>
                    <a:pt x="35487" y="26996"/>
                  </a:lnTo>
                  <a:lnTo>
                    <a:pt x="37422" y="31834"/>
                  </a:lnTo>
                  <a:lnTo>
                    <a:pt x="38100" y="30479"/>
                  </a:lnTo>
                  <a:lnTo>
                    <a:pt x="38100" y="27432"/>
                  </a:lnTo>
                  <a:lnTo>
                    <a:pt x="39624" y="41148"/>
                  </a:lnTo>
                  <a:lnTo>
                    <a:pt x="41148" y="39624"/>
                  </a:lnTo>
                  <a:lnTo>
                    <a:pt x="42672" y="38100"/>
                  </a:lnTo>
                  <a:lnTo>
                    <a:pt x="45720" y="51815"/>
                  </a:lnTo>
                  <a:lnTo>
                    <a:pt x="44196" y="30479"/>
                  </a:lnTo>
                  <a:close/>
                </a:path>
                <a:path w="62484" h="62484">
                  <a:moveTo>
                    <a:pt x="11829" y="22860"/>
                  </a:moveTo>
                  <a:lnTo>
                    <a:pt x="9384" y="22860"/>
                  </a:lnTo>
                  <a:lnTo>
                    <a:pt x="10668" y="47244"/>
                  </a:lnTo>
                  <a:lnTo>
                    <a:pt x="11829" y="22860"/>
                  </a:lnTo>
                  <a:close/>
                </a:path>
                <a:path w="62484" h="62484">
                  <a:moveTo>
                    <a:pt x="7620" y="22860"/>
                  </a:moveTo>
                  <a:lnTo>
                    <a:pt x="6096" y="25908"/>
                  </a:lnTo>
                  <a:lnTo>
                    <a:pt x="7620" y="39624"/>
                  </a:lnTo>
                  <a:lnTo>
                    <a:pt x="7620" y="42672"/>
                  </a:lnTo>
                  <a:lnTo>
                    <a:pt x="9144" y="44196"/>
                  </a:lnTo>
                  <a:lnTo>
                    <a:pt x="7620" y="22860"/>
                  </a:lnTo>
                  <a:close/>
                </a:path>
                <a:path w="62484" h="62484">
                  <a:moveTo>
                    <a:pt x="27432" y="44196"/>
                  </a:moveTo>
                  <a:lnTo>
                    <a:pt x="28956" y="44196"/>
                  </a:lnTo>
                  <a:lnTo>
                    <a:pt x="25527" y="35813"/>
                  </a:lnTo>
                  <a:lnTo>
                    <a:pt x="28956" y="38100"/>
                  </a:lnTo>
                  <a:lnTo>
                    <a:pt x="30480" y="38100"/>
                  </a:lnTo>
                  <a:lnTo>
                    <a:pt x="32004" y="44196"/>
                  </a:lnTo>
                  <a:lnTo>
                    <a:pt x="39624" y="41148"/>
                  </a:lnTo>
                  <a:lnTo>
                    <a:pt x="32004" y="38100"/>
                  </a:lnTo>
                  <a:lnTo>
                    <a:pt x="31157" y="37761"/>
                  </a:lnTo>
                  <a:lnTo>
                    <a:pt x="26924" y="36067"/>
                  </a:lnTo>
                  <a:lnTo>
                    <a:pt x="24384" y="33527"/>
                  </a:lnTo>
                  <a:lnTo>
                    <a:pt x="24701" y="34162"/>
                  </a:lnTo>
                  <a:lnTo>
                    <a:pt x="25336" y="35432"/>
                  </a:lnTo>
                  <a:lnTo>
                    <a:pt x="24384" y="35051"/>
                  </a:lnTo>
                  <a:lnTo>
                    <a:pt x="23537" y="31834"/>
                  </a:lnTo>
                  <a:lnTo>
                    <a:pt x="23414" y="32142"/>
                  </a:lnTo>
                  <a:lnTo>
                    <a:pt x="22860" y="33527"/>
                  </a:lnTo>
                  <a:lnTo>
                    <a:pt x="23876" y="42163"/>
                  </a:lnTo>
                  <a:lnTo>
                    <a:pt x="24384" y="42672"/>
                  </a:lnTo>
                  <a:lnTo>
                    <a:pt x="24384" y="56387"/>
                  </a:lnTo>
                  <a:lnTo>
                    <a:pt x="30480" y="56387"/>
                  </a:lnTo>
                  <a:lnTo>
                    <a:pt x="27432" y="44196"/>
                  </a:lnTo>
                  <a:close/>
                </a:path>
                <a:path w="62484" h="62484">
                  <a:moveTo>
                    <a:pt x="27432" y="25908"/>
                  </a:moveTo>
                  <a:lnTo>
                    <a:pt x="27940" y="25738"/>
                  </a:lnTo>
                  <a:lnTo>
                    <a:pt x="31089" y="24688"/>
                  </a:lnTo>
                  <a:lnTo>
                    <a:pt x="28956" y="24384"/>
                  </a:lnTo>
                  <a:lnTo>
                    <a:pt x="28448" y="22860"/>
                  </a:lnTo>
                  <a:lnTo>
                    <a:pt x="26670" y="22860"/>
                  </a:lnTo>
                  <a:lnTo>
                    <a:pt x="25908" y="25908"/>
                  </a:lnTo>
                  <a:lnTo>
                    <a:pt x="25690" y="26561"/>
                  </a:lnTo>
                  <a:lnTo>
                    <a:pt x="27432" y="25908"/>
                  </a:lnTo>
                  <a:close/>
                </a:path>
                <a:path w="62484" h="62484">
                  <a:moveTo>
                    <a:pt x="38100" y="27432"/>
                  </a:moveTo>
                  <a:lnTo>
                    <a:pt x="38100" y="30479"/>
                  </a:lnTo>
                  <a:lnTo>
                    <a:pt x="37422" y="31834"/>
                  </a:lnTo>
                  <a:lnTo>
                    <a:pt x="35559" y="35560"/>
                  </a:lnTo>
                  <a:lnTo>
                    <a:pt x="33527" y="38100"/>
                  </a:lnTo>
                  <a:lnTo>
                    <a:pt x="39624" y="41148"/>
                  </a:lnTo>
                  <a:lnTo>
                    <a:pt x="36575" y="35051"/>
                  </a:lnTo>
                  <a:lnTo>
                    <a:pt x="38100" y="33527"/>
                  </a:lnTo>
                  <a:lnTo>
                    <a:pt x="39624" y="41148"/>
                  </a:lnTo>
                  <a:lnTo>
                    <a:pt x="38100" y="27432"/>
                  </a:lnTo>
                  <a:close/>
                </a:path>
                <a:path w="62484" h="62484">
                  <a:moveTo>
                    <a:pt x="33527" y="38100"/>
                  </a:moveTo>
                  <a:lnTo>
                    <a:pt x="35559" y="35560"/>
                  </a:lnTo>
                  <a:lnTo>
                    <a:pt x="31157" y="37761"/>
                  </a:lnTo>
                  <a:lnTo>
                    <a:pt x="32004" y="38100"/>
                  </a:lnTo>
                  <a:lnTo>
                    <a:pt x="39624" y="41148"/>
                  </a:lnTo>
                  <a:lnTo>
                    <a:pt x="33527" y="38100"/>
                  </a:lnTo>
                  <a:close/>
                </a:path>
                <a:path w="62484" h="62484">
                  <a:moveTo>
                    <a:pt x="38100" y="42672"/>
                  </a:moveTo>
                  <a:lnTo>
                    <a:pt x="35051" y="44196"/>
                  </a:lnTo>
                  <a:lnTo>
                    <a:pt x="35051" y="56387"/>
                  </a:lnTo>
                  <a:lnTo>
                    <a:pt x="36575" y="56387"/>
                  </a:lnTo>
                  <a:lnTo>
                    <a:pt x="38100" y="42672"/>
                  </a:lnTo>
                  <a:close/>
                </a:path>
                <a:path w="62484" h="62484">
                  <a:moveTo>
                    <a:pt x="41148" y="22860"/>
                  </a:moveTo>
                  <a:lnTo>
                    <a:pt x="40385" y="22860"/>
                  </a:lnTo>
                  <a:lnTo>
                    <a:pt x="42018" y="25037"/>
                  </a:lnTo>
                  <a:lnTo>
                    <a:pt x="41148" y="22860"/>
                  </a:lnTo>
                  <a:close/>
                </a:path>
                <a:path w="62484" h="62484">
                  <a:moveTo>
                    <a:pt x="44196" y="22860"/>
                  </a:moveTo>
                  <a:lnTo>
                    <a:pt x="42672" y="22860"/>
                  </a:lnTo>
                  <a:lnTo>
                    <a:pt x="42672" y="25908"/>
                  </a:lnTo>
                  <a:lnTo>
                    <a:pt x="44196" y="30479"/>
                  </a:lnTo>
                  <a:lnTo>
                    <a:pt x="44196" y="22860"/>
                  </a:lnTo>
                  <a:close/>
                </a:path>
                <a:path w="62484" h="62484">
                  <a:moveTo>
                    <a:pt x="54864" y="39624"/>
                  </a:moveTo>
                  <a:lnTo>
                    <a:pt x="54864" y="22860"/>
                  </a:lnTo>
                  <a:lnTo>
                    <a:pt x="52101" y="22860"/>
                  </a:lnTo>
                  <a:lnTo>
                    <a:pt x="53340" y="42672"/>
                  </a:lnTo>
                  <a:lnTo>
                    <a:pt x="54864" y="39624"/>
                  </a:lnTo>
                  <a:close/>
                </a:path>
                <a:path w="62484" h="62484">
                  <a:moveTo>
                    <a:pt x="57912" y="47244"/>
                  </a:moveTo>
                  <a:lnTo>
                    <a:pt x="56388" y="27432"/>
                  </a:lnTo>
                  <a:lnTo>
                    <a:pt x="56388" y="50291"/>
                  </a:lnTo>
                  <a:lnTo>
                    <a:pt x="57912" y="47244"/>
                  </a:lnTo>
                  <a:close/>
                </a:path>
                <a:path w="62484" h="62484">
                  <a:moveTo>
                    <a:pt x="51816" y="54863"/>
                  </a:moveTo>
                  <a:lnTo>
                    <a:pt x="54864" y="53339"/>
                  </a:lnTo>
                  <a:lnTo>
                    <a:pt x="51816" y="44196"/>
                  </a:lnTo>
                  <a:lnTo>
                    <a:pt x="51816" y="47244"/>
                  </a:lnTo>
                  <a:lnTo>
                    <a:pt x="48768" y="50291"/>
                  </a:lnTo>
                  <a:lnTo>
                    <a:pt x="50292" y="56387"/>
                  </a:lnTo>
                  <a:lnTo>
                    <a:pt x="51816" y="54863"/>
                  </a:lnTo>
                  <a:close/>
                </a:path>
                <a:path w="62484" h="62484">
                  <a:moveTo>
                    <a:pt x="38100" y="33527"/>
                  </a:moveTo>
                  <a:lnTo>
                    <a:pt x="36575" y="35051"/>
                  </a:lnTo>
                  <a:lnTo>
                    <a:pt x="39624" y="41148"/>
                  </a:lnTo>
                  <a:lnTo>
                    <a:pt x="38100" y="33527"/>
                  </a:lnTo>
                  <a:close/>
                </a:path>
                <a:path w="62484" h="62484">
                  <a:moveTo>
                    <a:pt x="32004" y="44196"/>
                  </a:moveTo>
                  <a:lnTo>
                    <a:pt x="30480" y="38100"/>
                  </a:lnTo>
                  <a:lnTo>
                    <a:pt x="28956" y="38100"/>
                  </a:lnTo>
                  <a:lnTo>
                    <a:pt x="28956" y="44196"/>
                  </a:lnTo>
                  <a:lnTo>
                    <a:pt x="27432" y="44196"/>
                  </a:lnTo>
                  <a:lnTo>
                    <a:pt x="30480" y="56387"/>
                  </a:lnTo>
                  <a:lnTo>
                    <a:pt x="32004" y="56387"/>
                  </a:lnTo>
                  <a:lnTo>
                    <a:pt x="32004" y="44196"/>
                  </a:lnTo>
                  <a:close/>
                </a:path>
                <a:path w="62484" h="62484">
                  <a:moveTo>
                    <a:pt x="32004" y="24384"/>
                  </a:moveTo>
                  <a:lnTo>
                    <a:pt x="33527" y="24384"/>
                  </a:lnTo>
                  <a:lnTo>
                    <a:pt x="34035" y="22860"/>
                  </a:lnTo>
                  <a:lnTo>
                    <a:pt x="32004" y="22860"/>
                  </a:lnTo>
                  <a:lnTo>
                    <a:pt x="30480" y="24384"/>
                  </a:lnTo>
                  <a:lnTo>
                    <a:pt x="31241" y="24638"/>
                  </a:lnTo>
                  <a:lnTo>
                    <a:pt x="32004" y="24384"/>
                  </a:lnTo>
                  <a:close/>
                </a:path>
                <a:path w="62484" h="62484">
                  <a:moveTo>
                    <a:pt x="6096" y="22860"/>
                  </a:moveTo>
                  <a:lnTo>
                    <a:pt x="6096" y="25908"/>
                  </a:lnTo>
                  <a:lnTo>
                    <a:pt x="6096" y="30479"/>
                  </a:lnTo>
                  <a:lnTo>
                    <a:pt x="6096" y="33527"/>
                  </a:lnTo>
                  <a:lnTo>
                    <a:pt x="7620" y="39624"/>
                  </a:lnTo>
                  <a:lnTo>
                    <a:pt x="6942" y="33527"/>
                  </a:lnTo>
                  <a:lnTo>
                    <a:pt x="6604" y="30479"/>
                  </a:lnTo>
                  <a:lnTo>
                    <a:pt x="6096" y="25908"/>
                  </a:lnTo>
                  <a:lnTo>
                    <a:pt x="7620" y="22860"/>
                  </a:lnTo>
                </a:path>
                <a:path w="62484" h="62484">
                  <a:moveTo>
                    <a:pt x="7620" y="22860"/>
                  </a:moveTo>
                  <a:lnTo>
                    <a:pt x="9144" y="44196"/>
                  </a:lnTo>
                  <a:lnTo>
                    <a:pt x="10507" y="44196"/>
                  </a:lnTo>
                  <a:lnTo>
                    <a:pt x="9384" y="22860"/>
                  </a:lnTo>
                </a:path>
                <a:path w="62484" h="62484">
                  <a:moveTo>
                    <a:pt x="11829" y="22860"/>
                  </a:moveTo>
                  <a:lnTo>
                    <a:pt x="11725" y="25037"/>
                  </a:lnTo>
                  <a:lnTo>
                    <a:pt x="23211" y="25037"/>
                  </a:lnTo>
                  <a:lnTo>
                    <a:pt x="23351" y="22860"/>
                  </a:lnTo>
                </a:path>
                <a:path w="62484" h="62484">
                  <a:moveTo>
                    <a:pt x="44196" y="22860"/>
                  </a:moveTo>
                  <a:lnTo>
                    <a:pt x="44196" y="30479"/>
                  </a:lnTo>
                  <a:lnTo>
                    <a:pt x="45066" y="42672"/>
                  </a:lnTo>
                  <a:lnTo>
                    <a:pt x="53340" y="42672"/>
                  </a:lnTo>
                  <a:lnTo>
                    <a:pt x="52578" y="30479"/>
                  </a:lnTo>
                  <a:lnTo>
                    <a:pt x="52101" y="22860"/>
                  </a:lnTo>
                </a:path>
                <a:path w="62484" h="62484">
                  <a:moveTo>
                    <a:pt x="54864" y="22860"/>
                  </a:moveTo>
                  <a:lnTo>
                    <a:pt x="54864" y="27432"/>
                  </a:lnTo>
                  <a:lnTo>
                    <a:pt x="62484" y="27432"/>
                  </a:lnTo>
                  <a:lnTo>
                    <a:pt x="60960" y="22860"/>
                  </a:lnTo>
                </a:path>
                <a:path w="62484" h="62484">
                  <a:moveTo>
                    <a:pt x="31089" y="24688"/>
                  </a:moveTo>
                  <a:lnTo>
                    <a:pt x="27940" y="25738"/>
                  </a:lnTo>
                  <a:lnTo>
                    <a:pt x="27432" y="25907"/>
                  </a:lnTo>
                  <a:lnTo>
                    <a:pt x="26851" y="26125"/>
                  </a:lnTo>
                  <a:lnTo>
                    <a:pt x="25690" y="26561"/>
                  </a:lnTo>
                  <a:lnTo>
                    <a:pt x="25087" y="26963"/>
                  </a:lnTo>
                  <a:lnTo>
                    <a:pt x="24384" y="27432"/>
                  </a:lnTo>
                  <a:lnTo>
                    <a:pt x="23812" y="29717"/>
                  </a:lnTo>
                  <a:lnTo>
                    <a:pt x="23368" y="31495"/>
                  </a:lnTo>
                  <a:lnTo>
                    <a:pt x="23295" y="31786"/>
                  </a:lnTo>
                  <a:lnTo>
                    <a:pt x="24384" y="31786"/>
                  </a:lnTo>
                  <a:lnTo>
                    <a:pt x="24384" y="31495"/>
                  </a:lnTo>
                  <a:lnTo>
                    <a:pt x="24384" y="29717"/>
                  </a:lnTo>
                  <a:lnTo>
                    <a:pt x="25298" y="27432"/>
                  </a:lnTo>
                  <a:lnTo>
                    <a:pt x="25472" y="26996"/>
                  </a:lnTo>
                  <a:lnTo>
                    <a:pt x="26462" y="26600"/>
                  </a:lnTo>
                  <a:lnTo>
                    <a:pt x="27649" y="26125"/>
                  </a:lnTo>
                  <a:lnTo>
                    <a:pt x="27813" y="25908"/>
                  </a:lnTo>
                  <a:lnTo>
                    <a:pt x="28194" y="25907"/>
                  </a:lnTo>
                  <a:lnTo>
                    <a:pt x="28617" y="25738"/>
                  </a:lnTo>
                  <a:lnTo>
                    <a:pt x="31157" y="24722"/>
                  </a:lnTo>
                </a:path>
                <a:path w="62484" h="62484">
                  <a:moveTo>
                    <a:pt x="11725" y="25037"/>
                  </a:moveTo>
                  <a:lnTo>
                    <a:pt x="11684" y="25908"/>
                  </a:lnTo>
                  <a:lnTo>
                    <a:pt x="11611" y="27432"/>
                  </a:lnTo>
                  <a:lnTo>
                    <a:pt x="10668" y="47244"/>
                  </a:lnTo>
                  <a:lnTo>
                    <a:pt x="18288" y="47244"/>
                  </a:lnTo>
                  <a:lnTo>
                    <a:pt x="18288" y="27432"/>
                  </a:lnTo>
                  <a:lnTo>
                    <a:pt x="19812" y="25908"/>
                  </a:lnTo>
                  <a:lnTo>
                    <a:pt x="20465" y="25037"/>
                  </a:lnTo>
                </a:path>
                <a:path w="62484" h="62484">
                  <a:moveTo>
                    <a:pt x="20465" y="25037"/>
                  </a:moveTo>
                  <a:lnTo>
                    <a:pt x="20790" y="30479"/>
                  </a:lnTo>
                  <a:lnTo>
                    <a:pt x="20868" y="31786"/>
                  </a:lnTo>
                  <a:lnTo>
                    <a:pt x="23295" y="31786"/>
                  </a:lnTo>
                  <a:lnTo>
                    <a:pt x="22860" y="30479"/>
                  </a:lnTo>
                  <a:lnTo>
                    <a:pt x="23211" y="25037"/>
                  </a:lnTo>
                </a:path>
                <a:path w="62484" h="62484">
                  <a:moveTo>
                    <a:pt x="54864" y="27432"/>
                  </a:moveTo>
                  <a:lnTo>
                    <a:pt x="54864" y="39624"/>
                  </a:lnTo>
                  <a:lnTo>
                    <a:pt x="53340" y="42672"/>
                  </a:lnTo>
                  <a:lnTo>
                    <a:pt x="56388" y="42672"/>
                  </a:lnTo>
                  <a:lnTo>
                    <a:pt x="56388" y="39624"/>
                  </a:lnTo>
                  <a:lnTo>
                    <a:pt x="56388" y="27432"/>
                  </a:lnTo>
                </a:path>
                <a:path w="62484" h="62484">
                  <a:moveTo>
                    <a:pt x="56388" y="27432"/>
                  </a:moveTo>
                  <a:lnTo>
                    <a:pt x="56974" y="35051"/>
                  </a:lnTo>
                  <a:lnTo>
                    <a:pt x="57325" y="39624"/>
                  </a:lnTo>
                  <a:lnTo>
                    <a:pt x="57560" y="42672"/>
                  </a:lnTo>
                  <a:lnTo>
                    <a:pt x="57677" y="44196"/>
                  </a:lnTo>
                  <a:lnTo>
                    <a:pt x="57912" y="47244"/>
                  </a:lnTo>
                  <a:lnTo>
                    <a:pt x="59436" y="44196"/>
                  </a:lnTo>
                  <a:lnTo>
                    <a:pt x="60960" y="42672"/>
                  </a:lnTo>
                  <a:lnTo>
                    <a:pt x="60960" y="39624"/>
                  </a:lnTo>
                  <a:lnTo>
                    <a:pt x="62484" y="35051"/>
                  </a:lnTo>
                  <a:lnTo>
                    <a:pt x="62484" y="27432"/>
                  </a:lnTo>
                </a:path>
                <a:path w="62484" h="62484">
                  <a:moveTo>
                    <a:pt x="20868" y="31786"/>
                  </a:moveTo>
                  <a:lnTo>
                    <a:pt x="24384" y="31834"/>
                  </a:lnTo>
                </a:path>
                <a:path w="62484" h="62484">
                  <a:moveTo>
                    <a:pt x="20871" y="31834"/>
                  </a:moveTo>
                  <a:lnTo>
                    <a:pt x="20889" y="32142"/>
                  </a:lnTo>
                  <a:lnTo>
                    <a:pt x="20972" y="33527"/>
                  </a:lnTo>
                  <a:lnTo>
                    <a:pt x="21336" y="39624"/>
                  </a:lnTo>
                  <a:lnTo>
                    <a:pt x="21336" y="41148"/>
                  </a:lnTo>
                  <a:lnTo>
                    <a:pt x="23756" y="41148"/>
                  </a:lnTo>
                  <a:lnTo>
                    <a:pt x="23577" y="39624"/>
                  </a:lnTo>
                  <a:lnTo>
                    <a:pt x="22860" y="33527"/>
                  </a:lnTo>
                  <a:lnTo>
                    <a:pt x="23414" y="32142"/>
                  </a:lnTo>
                  <a:lnTo>
                    <a:pt x="23537" y="31834"/>
                  </a:lnTo>
                </a:path>
                <a:path w="62484" h="62484">
                  <a:moveTo>
                    <a:pt x="23537" y="31834"/>
                  </a:moveTo>
                  <a:lnTo>
                    <a:pt x="23983" y="33527"/>
                  </a:lnTo>
                  <a:lnTo>
                    <a:pt x="24150" y="34162"/>
                  </a:lnTo>
                  <a:lnTo>
                    <a:pt x="24384" y="35051"/>
                  </a:lnTo>
                  <a:lnTo>
                    <a:pt x="25336" y="35432"/>
                  </a:lnTo>
                  <a:lnTo>
                    <a:pt x="25527" y="35813"/>
                  </a:lnTo>
                  <a:lnTo>
                    <a:pt x="26462" y="38100"/>
                  </a:lnTo>
                  <a:lnTo>
                    <a:pt x="28956" y="44196"/>
                  </a:lnTo>
                  <a:lnTo>
                    <a:pt x="28956" y="38100"/>
                  </a:lnTo>
                  <a:lnTo>
                    <a:pt x="25527" y="35813"/>
                  </a:lnTo>
                  <a:lnTo>
                    <a:pt x="25336" y="35433"/>
                  </a:lnTo>
                  <a:lnTo>
                    <a:pt x="25146" y="35051"/>
                  </a:lnTo>
                  <a:lnTo>
                    <a:pt x="24701" y="34162"/>
                  </a:lnTo>
                  <a:lnTo>
                    <a:pt x="24384" y="33527"/>
                  </a:lnTo>
                  <a:lnTo>
                    <a:pt x="24384" y="31834"/>
                  </a:lnTo>
                </a:path>
                <a:path w="62484" h="62484">
                  <a:moveTo>
                    <a:pt x="6096" y="35051"/>
                  </a:moveTo>
                  <a:lnTo>
                    <a:pt x="6096" y="38100"/>
                  </a:lnTo>
                  <a:lnTo>
                    <a:pt x="6248" y="39624"/>
                  </a:lnTo>
                  <a:lnTo>
                    <a:pt x="6553" y="42672"/>
                  </a:lnTo>
                  <a:lnTo>
                    <a:pt x="6705" y="44196"/>
                  </a:lnTo>
                  <a:lnTo>
                    <a:pt x="9144" y="44196"/>
                  </a:lnTo>
                  <a:lnTo>
                    <a:pt x="7620" y="42672"/>
                  </a:lnTo>
                  <a:lnTo>
                    <a:pt x="7620" y="39624"/>
                  </a:lnTo>
                  <a:lnTo>
                    <a:pt x="7112" y="38100"/>
                  </a:lnTo>
                </a:path>
                <a:path w="62484" h="62484">
                  <a:moveTo>
                    <a:pt x="19812" y="38100"/>
                  </a:moveTo>
                  <a:lnTo>
                    <a:pt x="19812" y="41148"/>
                  </a:lnTo>
                  <a:lnTo>
                    <a:pt x="21336" y="41148"/>
                  </a:lnTo>
                </a:path>
                <a:path w="62484" h="62484">
                  <a:moveTo>
                    <a:pt x="42672" y="38100"/>
                  </a:moveTo>
                  <a:lnTo>
                    <a:pt x="41148" y="39624"/>
                  </a:lnTo>
                  <a:lnTo>
                    <a:pt x="39624" y="41148"/>
                  </a:lnTo>
                  <a:lnTo>
                    <a:pt x="35814" y="42672"/>
                  </a:lnTo>
                  <a:lnTo>
                    <a:pt x="43688" y="42672"/>
                  </a:lnTo>
                  <a:lnTo>
                    <a:pt x="43349" y="41148"/>
                  </a:lnTo>
                  <a:lnTo>
                    <a:pt x="43010" y="39624"/>
                  </a:lnTo>
                </a:path>
                <a:path w="62484" h="62484">
                  <a:moveTo>
                    <a:pt x="19812" y="41148"/>
                  </a:moveTo>
                  <a:lnTo>
                    <a:pt x="19812" y="42163"/>
                  </a:lnTo>
                  <a:lnTo>
                    <a:pt x="19812" y="42672"/>
                  </a:lnTo>
                  <a:lnTo>
                    <a:pt x="19812" y="54863"/>
                  </a:lnTo>
                  <a:lnTo>
                    <a:pt x="24384" y="54863"/>
                  </a:lnTo>
                  <a:lnTo>
                    <a:pt x="24384" y="42672"/>
                  </a:lnTo>
                  <a:lnTo>
                    <a:pt x="23876" y="42163"/>
                  </a:lnTo>
                  <a:lnTo>
                    <a:pt x="23756" y="41148"/>
                  </a:lnTo>
                </a:path>
                <a:path w="62484" h="62484">
                  <a:moveTo>
                    <a:pt x="35814" y="42672"/>
                  </a:moveTo>
                  <a:lnTo>
                    <a:pt x="32004" y="44196"/>
                  </a:lnTo>
                  <a:lnTo>
                    <a:pt x="32004" y="56387"/>
                  </a:lnTo>
                  <a:lnTo>
                    <a:pt x="35051" y="56387"/>
                  </a:lnTo>
                  <a:lnTo>
                    <a:pt x="35051" y="44196"/>
                  </a:lnTo>
                  <a:lnTo>
                    <a:pt x="38100" y="42672"/>
                  </a:lnTo>
                </a:path>
                <a:path w="62484" h="62484">
                  <a:moveTo>
                    <a:pt x="38100" y="42672"/>
                  </a:moveTo>
                  <a:lnTo>
                    <a:pt x="37083" y="51815"/>
                  </a:lnTo>
                  <a:lnTo>
                    <a:pt x="45720" y="51815"/>
                  </a:lnTo>
                  <a:lnTo>
                    <a:pt x="43688" y="42672"/>
                  </a:lnTo>
                </a:path>
                <a:path w="62484" h="62484">
                  <a:moveTo>
                    <a:pt x="45066" y="42672"/>
                  </a:moveTo>
                  <a:lnTo>
                    <a:pt x="45175" y="44196"/>
                  </a:lnTo>
                  <a:lnTo>
                    <a:pt x="56388" y="44196"/>
                  </a:lnTo>
                  <a:lnTo>
                    <a:pt x="56388" y="42672"/>
                  </a:lnTo>
                </a:path>
                <a:path w="62484" h="62484">
                  <a:moveTo>
                    <a:pt x="6705" y="44196"/>
                  </a:moveTo>
                  <a:lnTo>
                    <a:pt x="7010" y="47244"/>
                  </a:lnTo>
                  <a:lnTo>
                    <a:pt x="10668" y="47244"/>
                  </a:lnTo>
                  <a:lnTo>
                    <a:pt x="10507" y="44196"/>
                  </a:lnTo>
                </a:path>
                <a:path w="62484" h="62484">
                  <a:moveTo>
                    <a:pt x="45175" y="44196"/>
                  </a:moveTo>
                  <a:lnTo>
                    <a:pt x="45393" y="47244"/>
                  </a:lnTo>
                  <a:lnTo>
                    <a:pt x="45611" y="50291"/>
                  </a:lnTo>
                  <a:lnTo>
                    <a:pt x="45720" y="51815"/>
                  </a:lnTo>
                  <a:lnTo>
                    <a:pt x="49149" y="51815"/>
                  </a:lnTo>
                  <a:lnTo>
                    <a:pt x="48768" y="50291"/>
                  </a:lnTo>
                  <a:lnTo>
                    <a:pt x="51816" y="47244"/>
                  </a:lnTo>
                  <a:lnTo>
                    <a:pt x="51816" y="44196"/>
                  </a:lnTo>
                </a:path>
                <a:path w="62484" h="62484">
                  <a:moveTo>
                    <a:pt x="51816" y="44196"/>
                  </a:moveTo>
                  <a:lnTo>
                    <a:pt x="53848" y="50291"/>
                  </a:lnTo>
                  <a:lnTo>
                    <a:pt x="54864" y="53339"/>
                  </a:lnTo>
                  <a:lnTo>
                    <a:pt x="56388" y="50291"/>
                  </a:lnTo>
                  <a:lnTo>
                    <a:pt x="56388" y="44196"/>
                  </a:lnTo>
                </a:path>
                <a:path w="62484" h="62484">
                  <a:moveTo>
                    <a:pt x="7010" y="47244"/>
                  </a:moveTo>
                  <a:lnTo>
                    <a:pt x="7162" y="48767"/>
                  </a:lnTo>
                  <a:lnTo>
                    <a:pt x="18288" y="48767"/>
                  </a:lnTo>
                  <a:lnTo>
                    <a:pt x="18288" y="47244"/>
                  </a:lnTo>
                </a:path>
                <a:path w="62484" h="62484">
                  <a:moveTo>
                    <a:pt x="7162" y="48767"/>
                  </a:moveTo>
                  <a:lnTo>
                    <a:pt x="7620" y="53339"/>
                  </a:lnTo>
                  <a:lnTo>
                    <a:pt x="9144" y="54863"/>
                  </a:lnTo>
                  <a:lnTo>
                    <a:pt x="12192" y="56387"/>
                  </a:lnTo>
                  <a:lnTo>
                    <a:pt x="12192" y="54863"/>
                  </a:lnTo>
                  <a:lnTo>
                    <a:pt x="12192" y="53339"/>
                  </a:lnTo>
                  <a:lnTo>
                    <a:pt x="12192" y="48767"/>
                  </a:lnTo>
                </a:path>
                <a:path w="62484" h="62484">
                  <a:moveTo>
                    <a:pt x="12192" y="48767"/>
                  </a:moveTo>
                  <a:lnTo>
                    <a:pt x="15240" y="51815"/>
                  </a:lnTo>
                  <a:lnTo>
                    <a:pt x="18288" y="53339"/>
                  </a:lnTo>
                  <a:lnTo>
                    <a:pt x="18288" y="51815"/>
                  </a:lnTo>
                  <a:lnTo>
                    <a:pt x="18288" y="48767"/>
                  </a:lnTo>
                </a:path>
                <a:path w="62484" h="62484">
                  <a:moveTo>
                    <a:pt x="37083" y="51815"/>
                  </a:moveTo>
                  <a:lnTo>
                    <a:pt x="36745" y="54863"/>
                  </a:lnTo>
                  <a:lnTo>
                    <a:pt x="49911" y="54863"/>
                  </a:lnTo>
                  <a:lnTo>
                    <a:pt x="49149" y="51815"/>
                  </a:lnTo>
                </a:path>
                <a:path w="62484" h="62484">
                  <a:moveTo>
                    <a:pt x="22860" y="54863"/>
                  </a:moveTo>
                  <a:lnTo>
                    <a:pt x="23774" y="56387"/>
                  </a:lnTo>
                  <a:lnTo>
                    <a:pt x="24384" y="56387"/>
                  </a:lnTo>
                  <a:lnTo>
                    <a:pt x="24384" y="54863"/>
                  </a:lnTo>
                </a:path>
                <a:path w="62484" h="62484">
                  <a:moveTo>
                    <a:pt x="36745" y="54863"/>
                  </a:moveTo>
                  <a:lnTo>
                    <a:pt x="36575" y="56387"/>
                  </a:lnTo>
                  <a:lnTo>
                    <a:pt x="39624" y="56387"/>
                  </a:lnTo>
                  <a:lnTo>
                    <a:pt x="39624" y="54863"/>
                  </a:lnTo>
                </a:path>
                <a:path w="62484" h="62484">
                  <a:moveTo>
                    <a:pt x="39624" y="54863"/>
                  </a:moveTo>
                  <a:lnTo>
                    <a:pt x="40386" y="56387"/>
                  </a:lnTo>
                  <a:lnTo>
                    <a:pt x="41910" y="59436"/>
                  </a:lnTo>
                  <a:lnTo>
                    <a:pt x="42672" y="60960"/>
                  </a:lnTo>
                  <a:lnTo>
                    <a:pt x="44196" y="60960"/>
                  </a:lnTo>
                  <a:lnTo>
                    <a:pt x="47244" y="59436"/>
                  </a:lnTo>
                  <a:lnTo>
                    <a:pt x="50292" y="56387"/>
                  </a:lnTo>
                  <a:lnTo>
                    <a:pt x="49911" y="54863"/>
                  </a:lnTo>
                </a:path>
                <a:path w="62484" h="62484">
                  <a:moveTo>
                    <a:pt x="23774" y="56387"/>
                  </a:moveTo>
                  <a:lnTo>
                    <a:pt x="27432" y="62484"/>
                  </a:lnTo>
                  <a:lnTo>
                    <a:pt x="39624" y="62484"/>
                  </a:lnTo>
                  <a:lnTo>
                    <a:pt x="39624" y="56387"/>
                  </a:lnTo>
                </a:path>
                <a:path w="62484" h="62484">
                  <a:moveTo>
                    <a:pt x="6096" y="33527"/>
                  </a:moveTo>
                  <a:lnTo>
                    <a:pt x="6096" y="35051"/>
                  </a:lnTo>
                  <a:lnTo>
                    <a:pt x="7620" y="39624"/>
                  </a:lnTo>
                  <a:lnTo>
                    <a:pt x="6096" y="33527"/>
                  </a:lnTo>
                  <a:close/>
                </a:path>
                <a:path w="62484" h="62484">
                  <a:moveTo>
                    <a:pt x="38388" y="22860"/>
                  </a:moveTo>
                  <a:lnTo>
                    <a:pt x="34035" y="22860"/>
                  </a:lnTo>
                  <a:lnTo>
                    <a:pt x="33527" y="24384"/>
                  </a:lnTo>
                  <a:lnTo>
                    <a:pt x="32004" y="24384"/>
                  </a:lnTo>
                  <a:lnTo>
                    <a:pt x="31241" y="24638"/>
                  </a:lnTo>
                  <a:lnTo>
                    <a:pt x="34544" y="25738"/>
                  </a:lnTo>
                  <a:lnTo>
                    <a:pt x="35051" y="25908"/>
                  </a:lnTo>
                  <a:lnTo>
                    <a:pt x="35433" y="26860"/>
                  </a:lnTo>
                  <a:lnTo>
                    <a:pt x="35814" y="27050"/>
                  </a:lnTo>
                  <a:lnTo>
                    <a:pt x="36575" y="27432"/>
                  </a:lnTo>
                  <a:lnTo>
                    <a:pt x="38388" y="22860"/>
                  </a:lnTo>
                  <a:close/>
                </a:path>
              </a:pathLst>
            </a:custGeom>
            <a:solidFill>
              <a:srgbClr val="000000"/>
            </a:solidFill>
          </p:spPr>
          <p:txBody>
            <a:bodyPr wrap="square" lIns="0" tIns="0" rIns="0" bIns="0" rtlCol="0">
              <a:noAutofit/>
            </a:bodyPr>
            <a:lstStyle/>
            <a:p>
              <a:endParaRPr/>
            </a:p>
          </p:txBody>
        </p:sp>
        <p:sp>
          <p:nvSpPr>
            <p:cNvPr id="246" name="object 246"/>
            <p:cNvSpPr/>
            <p:nvPr/>
          </p:nvSpPr>
          <p:spPr>
            <a:xfrm>
              <a:off x="7612380" y="4287011"/>
              <a:ext cx="42672" cy="42672"/>
            </a:xfrm>
            <a:custGeom>
              <a:avLst/>
              <a:gdLst/>
              <a:ahLst/>
              <a:cxnLst/>
              <a:rect l="l" t="t" r="r" b="b"/>
              <a:pathLst>
                <a:path w="42672" h="42672">
                  <a:moveTo>
                    <a:pt x="0" y="21336"/>
                  </a:moveTo>
                  <a:lnTo>
                    <a:pt x="662" y="26869"/>
                  </a:lnTo>
                  <a:lnTo>
                    <a:pt x="8015" y="38266"/>
                  </a:lnTo>
                  <a:lnTo>
                    <a:pt x="21336" y="42672"/>
                  </a:lnTo>
                  <a:lnTo>
                    <a:pt x="26869" y="42009"/>
                  </a:lnTo>
                  <a:lnTo>
                    <a:pt x="38266" y="34656"/>
                  </a:lnTo>
                  <a:lnTo>
                    <a:pt x="42672" y="21336"/>
                  </a:lnTo>
                  <a:lnTo>
                    <a:pt x="42009" y="15802"/>
                  </a:lnTo>
                  <a:lnTo>
                    <a:pt x="34656"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247" name="object 247"/>
            <p:cNvSpPr/>
            <p:nvPr/>
          </p:nvSpPr>
          <p:spPr>
            <a:xfrm>
              <a:off x="7594092" y="4267200"/>
              <a:ext cx="79248" cy="82296"/>
            </a:xfrm>
            <a:custGeom>
              <a:avLst/>
              <a:gdLst/>
              <a:ahLst/>
              <a:cxnLst/>
              <a:rect l="l" t="t" r="r" b="b"/>
              <a:pathLst>
                <a:path w="79248" h="82296">
                  <a:moveTo>
                    <a:pt x="40386" y="43433"/>
                  </a:moveTo>
                  <a:lnTo>
                    <a:pt x="39014" y="42976"/>
                  </a:lnTo>
                  <a:lnTo>
                    <a:pt x="39116" y="43179"/>
                  </a:lnTo>
                  <a:lnTo>
                    <a:pt x="39928" y="43586"/>
                  </a:lnTo>
                  <a:lnTo>
                    <a:pt x="40385" y="43434"/>
                  </a:lnTo>
                  <a:close/>
                </a:path>
                <a:path w="79248" h="82296">
                  <a:moveTo>
                    <a:pt x="39928" y="38709"/>
                  </a:moveTo>
                  <a:lnTo>
                    <a:pt x="40385" y="38862"/>
                  </a:lnTo>
                  <a:lnTo>
                    <a:pt x="40132" y="38607"/>
                  </a:lnTo>
                  <a:lnTo>
                    <a:pt x="40005" y="38480"/>
                  </a:lnTo>
                  <a:lnTo>
                    <a:pt x="39624" y="38607"/>
                  </a:lnTo>
                  <a:lnTo>
                    <a:pt x="39928" y="38709"/>
                  </a:lnTo>
                  <a:close/>
                </a:path>
                <a:path w="79248" h="82296">
                  <a:moveTo>
                    <a:pt x="40233" y="43891"/>
                  </a:moveTo>
                  <a:lnTo>
                    <a:pt x="40386" y="43814"/>
                  </a:lnTo>
                  <a:lnTo>
                    <a:pt x="40005" y="43814"/>
                  </a:lnTo>
                  <a:lnTo>
                    <a:pt x="39624" y="44195"/>
                  </a:lnTo>
                  <a:lnTo>
                    <a:pt x="40233" y="43891"/>
                  </a:lnTo>
                  <a:close/>
                </a:path>
                <a:path w="79248" h="82296">
                  <a:moveTo>
                    <a:pt x="41148" y="0"/>
                  </a:moveTo>
                  <a:lnTo>
                    <a:pt x="42672" y="38099"/>
                  </a:lnTo>
                  <a:lnTo>
                    <a:pt x="42672" y="0"/>
                  </a:lnTo>
                  <a:lnTo>
                    <a:pt x="41148" y="0"/>
                  </a:lnTo>
                  <a:close/>
                </a:path>
                <a:path w="79248" h="82296">
                  <a:moveTo>
                    <a:pt x="39624" y="43687"/>
                  </a:moveTo>
                  <a:lnTo>
                    <a:pt x="39319" y="43586"/>
                  </a:lnTo>
                  <a:lnTo>
                    <a:pt x="39406" y="43760"/>
                  </a:lnTo>
                  <a:lnTo>
                    <a:pt x="39624" y="43687"/>
                  </a:lnTo>
                  <a:close/>
                </a:path>
                <a:path w="79248" h="82296">
                  <a:moveTo>
                    <a:pt x="38100" y="41147"/>
                  </a:moveTo>
                  <a:lnTo>
                    <a:pt x="38100" y="42671"/>
                  </a:lnTo>
                  <a:lnTo>
                    <a:pt x="38861" y="43433"/>
                  </a:lnTo>
                  <a:lnTo>
                    <a:pt x="39243" y="43814"/>
                  </a:lnTo>
                  <a:lnTo>
                    <a:pt x="39624" y="44195"/>
                  </a:lnTo>
                  <a:lnTo>
                    <a:pt x="40005" y="43814"/>
                  </a:lnTo>
                  <a:lnTo>
                    <a:pt x="40386" y="43814"/>
                  </a:lnTo>
                  <a:lnTo>
                    <a:pt x="40843" y="43586"/>
                  </a:lnTo>
                  <a:lnTo>
                    <a:pt x="41452" y="43281"/>
                  </a:lnTo>
                  <a:lnTo>
                    <a:pt x="41365" y="43760"/>
                  </a:lnTo>
                  <a:lnTo>
                    <a:pt x="41148" y="44195"/>
                  </a:lnTo>
                  <a:lnTo>
                    <a:pt x="38100" y="44195"/>
                  </a:lnTo>
                  <a:lnTo>
                    <a:pt x="38100" y="39623"/>
                  </a:lnTo>
                  <a:lnTo>
                    <a:pt x="38862" y="38861"/>
                  </a:lnTo>
                  <a:lnTo>
                    <a:pt x="38100" y="39115"/>
                  </a:lnTo>
                  <a:lnTo>
                    <a:pt x="37490" y="39319"/>
                  </a:lnTo>
                  <a:lnTo>
                    <a:pt x="36575" y="41147"/>
                  </a:lnTo>
                  <a:lnTo>
                    <a:pt x="36575" y="42671"/>
                  </a:lnTo>
                  <a:lnTo>
                    <a:pt x="38100" y="80771"/>
                  </a:lnTo>
                  <a:lnTo>
                    <a:pt x="39624" y="82295"/>
                  </a:lnTo>
                  <a:lnTo>
                    <a:pt x="42672" y="80771"/>
                  </a:lnTo>
                  <a:lnTo>
                    <a:pt x="45719" y="80771"/>
                  </a:lnTo>
                  <a:lnTo>
                    <a:pt x="42672" y="44195"/>
                  </a:lnTo>
                  <a:lnTo>
                    <a:pt x="41656" y="43179"/>
                  </a:lnTo>
                  <a:lnTo>
                    <a:pt x="41529" y="43052"/>
                  </a:lnTo>
                  <a:lnTo>
                    <a:pt x="40386" y="43433"/>
                  </a:lnTo>
                  <a:lnTo>
                    <a:pt x="39928" y="43586"/>
                  </a:lnTo>
                  <a:lnTo>
                    <a:pt x="39406" y="43760"/>
                  </a:lnTo>
                  <a:lnTo>
                    <a:pt x="39319" y="43586"/>
                  </a:lnTo>
                  <a:lnTo>
                    <a:pt x="39116" y="43179"/>
                  </a:lnTo>
                  <a:lnTo>
                    <a:pt x="39014" y="42976"/>
                  </a:lnTo>
                  <a:lnTo>
                    <a:pt x="38100" y="41147"/>
                  </a:lnTo>
                  <a:close/>
                </a:path>
                <a:path w="79248" h="82296">
                  <a:moveTo>
                    <a:pt x="41656" y="43179"/>
                  </a:moveTo>
                  <a:lnTo>
                    <a:pt x="42672" y="44195"/>
                  </a:lnTo>
                  <a:lnTo>
                    <a:pt x="45719" y="80771"/>
                  </a:lnTo>
                  <a:lnTo>
                    <a:pt x="42672" y="39623"/>
                  </a:lnTo>
                  <a:lnTo>
                    <a:pt x="41757" y="39319"/>
                  </a:lnTo>
                  <a:lnTo>
                    <a:pt x="41529" y="39242"/>
                  </a:lnTo>
                  <a:lnTo>
                    <a:pt x="41656" y="39115"/>
                  </a:lnTo>
                  <a:lnTo>
                    <a:pt x="41452" y="39014"/>
                  </a:lnTo>
                  <a:lnTo>
                    <a:pt x="40386" y="38480"/>
                  </a:lnTo>
                  <a:lnTo>
                    <a:pt x="40233" y="38404"/>
                  </a:lnTo>
                  <a:lnTo>
                    <a:pt x="39624" y="38099"/>
                  </a:lnTo>
                  <a:lnTo>
                    <a:pt x="39243" y="38480"/>
                  </a:lnTo>
                  <a:lnTo>
                    <a:pt x="39014" y="38404"/>
                  </a:lnTo>
                  <a:lnTo>
                    <a:pt x="38100" y="38099"/>
                  </a:lnTo>
                  <a:lnTo>
                    <a:pt x="38100" y="0"/>
                  </a:lnTo>
                  <a:lnTo>
                    <a:pt x="33527" y="1523"/>
                  </a:lnTo>
                  <a:lnTo>
                    <a:pt x="30479" y="1523"/>
                  </a:lnTo>
                  <a:lnTo>
                    <a:pt x="25907" y="3047"/>
                  </a:lnTo>
                  <a:lnTo>
                    <a:pt x="22859" y="4571"/>
                  </a:lnTo>
                  <a:lnTo>
                    <a:pt x="18287" y="6095"/>
                  </a:lnTo>
                  <a:lnTo>
                    <a:pt x="18287" y="7619"/>
                  </a:lnTo>
                  <a:lnTo>
                    <a:pt x="15239" y="7619"/>
                  </a:lnTo>
                  <a:lnTo>
                    <a:pt x="12191" y="10667"/>
                  </a:lnTo>
                  <a:lnTo>
                    <a:pt x="10667" y="13715"/>
                  </a:lnTo>
                  <a:lnTo>
                    <a:pt x="7619" y="16763"/>
                  </a:lnTo>
                  <a:lnTo>
                    <a:pt x="6096" y="19811"/>
                  </a:lnTo>
                  <a:lnTo>
                    <a:pt x="3048" y="22859"/>
                  </a:lnTo>
                  <a:lnTo>
                    <a:pt x="3048" y="24383"/>
                  </a:lnTo>
                  <a:lnTo>
                    <a:pt x="1524" y="27431"/>
                  </a:lnTo>
                  <a:lnTo>
                    <a:pt x="1524" y="30479"/>
                  </a:lnTo>
                  <a:lnTo>
                    <a:pt x="0" y="32003"/>
                  </a:lnTo>
                  <a:lnTo>
                    <a:pt x="0" y="47243"/>
                  </a:lnTo>
                  <a:lnTo>
                    <a:pt x="1524" y="50291"/>
                  </a:lnTo>
                  <a:lnTo>
                    <a:pt x="1524" y="54863"/>
                  </a:lnTo>
                  <a:lnTo>
                    <a:pt x="3048" y="57911"/>
                  </a:lnTo>
                  <a:lnTo>
                    <a:pt x="6096" y="60959"/>
                  </a:lnTo>
                  <a:lnTo>
                    <a:pt x="6096" y="62483"/>
                  </a:lnTo>
                  <a:lnTo>
                    <a:pt x="7619" y="65531"/>
                  </a:lnTo>
                  <a:lnTo>
                    <a:pt x="10667" y="68579"/>
                  </a:lnTo>
                  <a:lnTo>
                    <a:pt x="12191" y="70103"/>
                  </a:lnTo>
                  <a:lnTo>
                    <a:pt x="15239" y="73151"/>
                  </a:lnTo>
                  <a:lnTo>
                    <a:pt x="18287" y="76199"/>
                  </a:lnTo>
                  <a:lnTo>
                    <a:pt x="22859" y="77723"/>
                  </a:lnTo>
                  <a:lnTo>
                    <a:pt x="25907" y="79247"/>
                  </a:lnTo>
                  <a:lnTo>
                    <a:pt x="30479" y="80771"/>
                  </a:lnTo>
                  <a:lnTo>
                    <a:pt x="38100" y="80771"/>
                  </a:lnTo>
                  <a:lnTo>
                    <a:pt x="36575" y="42671"/>
                  </a:lnTo>
                  <a:lnTo>
                    <a:pt x="36575" y="39623"/>
                  </a:lnTo>
                  <a:lnTo>
                    <a:pt x="37592" y="39115"/>
                  </a:lnTo>
                  <a:lnTo>
                    <a:pt x="38100" y="38861"/>
                  </a:lnTo>
                  <a:lnTo>
                    <a:pt x="38862" y="38861"/>
                  </a:lnTo>
                  <a:lnTo>
                    <a:pt x="39624" y="38607"/>
                  </a:lnTo>
                  <a:lnTo>
                    <a:pt x="40005" y="38480"/>
                  </a:lnTo>
                  <a:lnTo>
                    <a:pt x="40132" y="38607"/>
                  </a:lnTo>
                  <a:lnTo>
                    <a:pt x="40385" y="38862"/>
                  </a:lnTo>
                  <a:lnTo>
                    <a:pt x="41910" y="40385"/>
                  </a:lnTo>
                  <a:lnTo>
                    <a:pt x="42367" y="40538"/>
                  </a:lnTo>
                  <a:lnTo>
                    <a:pt x="42672" y="41147"/>
                  </a:lnTo>
                  <a:lnTo>
                    <a:pt x="42672" y="42671"/>
                  </a:lnTo>
                  <a:lnTo>
                    <a:pt x="41656" y="43179"/>
                  </a:lnTo>
                  <a:close/>
                </a:path>
                <a:path w="79248" h="82296">
                  <a:moveTo>
                    <a:pt x="39624" y="38099"/>
                  </a:moveTo>
                  <a:lnTo>
                    <a:pt x="40233" y="38404"/>
                  </a:lnTo>
                  <a:lnTo>
                    <a:pt x="41148" y="38099"/>
                  </a:lnTo>
                  <a:lnTo>
                    <a:pt x="41148" y="0"/>
                  </a:lnTo>
                  <a:lnTo>
                    <a:pt x="38100" y="0"/>
                  </a:lnTo>
                  <a:lnTo>
                    <a:pt x="38100" y="38099"/>
                  </a:lnTo>
                  <a:lnTo>
                    <a:pt x="39014" y="38404"/>
                  </a:lnTo>
                  <a:lnTo>
                    <a:pt x="39243" y="38480"/>
                  </a:lnTo>
                  <a:lnTo>
                    <a:pt x="39624" y="38099"/>
                  </a:lnTo>
                  <a:close/>
                </a:path>
                <a:path w="79248" h="82296">
                  <a:moveTo>
                    <a:pt x="39014" y="43891"/>
                  </a:moveTo>
                  <a:lnTo>
                    <a:pt x="38100" y="44195"/>
                  </a:lnTo>
                  <a:lnTo>
                    <a:pt x="39624" y="44195"/>
                  </a:lnTo>
                  <a:lnTo>
                    <a:pt x="39243" y="43814"/>
                  </a:lnTo>
                  <a:lnTo>
                    <a:pt x="38861" y="43433"/>
                  </a:lnTo>
                  <a:lnTo>
                    <a:pt x="38100" y="42671"/>
                  </a:lnTo>
                  <a:lnTo>
                    <a:pt x="38100" y="44195"/>
                  </a:lnTo>
                  <a:lnTo>
                    <a:pt x="39014" y="43891"/>
                  </a:lnTo>
                  <a:close/>
                </a:path>
                <a:path w="79248" h="82296">
                  <a:moveTo>
                    <a:pt x="36575" y="42671"/>
                  </a:moveTo>
                  <a:lnTo>
                    <a:pt x="36575" y="41147"/>
                  </a:lnTo>
                  <a:lnTo>
                    <a:pt x="37490" y="39319"/>
                  </a:lnTo>
                  <a:lnTo>
                    <a:pt x="38100" y="39115"/>
                  </a:lnTo>
                  <a:lnTo>
                    <a:pt x="38862" y="38861"/>
                  </a:lnTo>
                  <a:lnTo>
                    <a:pt x="38100" y="38861"/>
                  </a:lnTo>
                  <a:lnTo>
                    <a:pt x="37592" y="39115"/>
                  </a:lnTo>
                  <a:lnTo>
                    <a:pt x="36575" y="39623"/>
                  </a:lnTo>
                  <a:lnTo>
                    <a:pt x="36575" y="42671"/>
                  </a:lnTo>
                  <a:close/>
                </a:path>
                <a:path w="79248" h="82296">
                  <a:moveTo>
                    <a:pt x="41656" y="43179"/>
                  </a:moveTo>
                  <a:lnTo>
                    <a:pt x="42672" y="42671"/>
                  </a:lnTo>
                  <a:lnTo>
                    <a:pt x="42367" y="41757"/>
                  </a:lnTo>
                  <a:lnTo>
                    <a:pt x="42367" y="40538"/>
                  </a:lnTo>
                  <a:lnTo>
                    <a:pt x="41910" y="40385"/>
                  </a:lnTo>
                  <a:lnTo>
                    <a:pt x="42164" y="41147"/>
                  </a:lnTo>
                  <a:lnTo>
                    <a:pt x="41910" y="41909"/>
                  </a:lnTo>
                  <a:lnTo>
                    <a:pt x="41757" y="42976"/>
                  </a:lnTo>
                  <a:lnTo>
                    <a:pt x="41656" y="43179"/>
                  </a:lnTo>
                  <a:close/>
                </a:path>
                <a:path w="79248" h="82296">
                  <a:moveTo>
                    <a:pt x="41529" y="43052"/>
                  </a:moveTo>
                  <a:lnTo>
                    <a:pt x="41656" y="43179"/>
                  </a:lnTo>
                  <a:lnTo>
                    <a:pt x="41757" y="42976"/>
                  </a:lnTo>
                  <a:lnTo>
                    <a:pt x="41910" y="41909"/>
                  </a:lnTo>
                  <a:lnTo>
                    <a:pt x="40386" y="43433"/>
                  </a:lnTo>
                  <a:lnTo>
                    <a:pt x="41529" y="43052"/>
                  </a:lnTo>
                  <a:close/>
                </a:path>
                <a:path w="79248" h="82296">
                  <a:moveTo>
                    <a:pt x="42672" y="41147"/>
                  </a:moveTo>
                  <a:lnTo>
                    <a:pt x="42367" y="40538"/>
                  </a:lnTo>
                  <a:lnTo>
                    <a:pt x="42367" y="41757"/>
                  </a:lnTo>
                  <a:lnTo>
                    <a:pt x="42672" y="42671"/>
                  </a:lnTo>
                  <a:lnTo>
                    <a:pt x="42672" y="41147"/>
                  </a:lnTo>
                  <a:close/>
                </a:path>
                <a:path w="79248" h="82296">
                  <a:moveTo>
                    <a:pt x="41148" y="44195"/>
                  </a:moveTo>
                  <a:lnTo>
                    <a:pt x="41365" y="43760"/>
                  </a:lnTo>
                  <a:lnTo>
                    <a:pt x="41452" y="43281"/>
                  </a:lnTo>
                  <a:lnTo>
                    <a:pt x="40843" y="43586"/>
                  </a:lnTo>
                  <a:lnTo>
                    <a:pt x="40386" y="43814"/>
                  </a:lnTo>
                  <a:lnTo>
                    <a:pt x="40233" y="43891"/>
                  </a:lnTo>
                  <a:lnTo>
                    <a:pt x="39624" y="44195"/>
                  </a:lnTo>
                  <a:lnTo>
                    <a:pt x="41148" y="44195"/>
                  </a:lnTo>
                  <a:close/>
                </a:path>
                <a:path w="79248" h="82296">
                  <a:moveTo>
                    <a:pt x="79248" y="30479"/>
                  </a:moveTo>
                  <a:lnTo>
                    <a:pt x="77724" y="27431"/>
                  </a:lnTo>
                  <a:lnTo>
                    <a:pt x="77724" y="25907"/>
                  </a:lnTo>
                  <a:lnTo>
                    <a:pt x="76200" y="22859"/>
                  </a:lnTo>
                  <a:lnTo>
                    <a:pt x="74675" y="19811"/>
                  </a:lnTo>
                  <a:lnTo>
                    <a:pt x="71627" y="16763"/>
                  </a:lnTo>
                  <a:lnTo>
                    <a:pt x="70103" y="13715"/>
                  </a:lnTo>
                  <a:lnTo>
                    <a:pt x="67055" y="10667"/>
                  </a:lnTo>
                  <a:lnTo>
                    <a:pt x="64007" y="7619"/>
                  </a:lnTo>
                  <a:lnTo>
                    <a:pt x="60959" y="6095"/>
                  </a:lnTo>
                  <a:lnTo>
                    <a:pt x="57911" y="4571"/>
                  </a:lnTo>
                  <a:lnTo>
                    <a:pt x="56387" y="3047"/>
                  </a:lnTo>
                  <a:lnTo>
                    <a:pt x="53339" y="3047"/>
                  </a:lnTo>
                  <a:lnTo>
                    <a:pt x="50291" y="1523"/>
                  </a:lnTo>
                  <a:lnTo>
                    <a:pt x="45719" y="1523"/>
                  </a:lnTo>
                  <a:lnTo>
                    <a:pt x="42672" y="0"/>
                  </a:lnTo>
                  <a:lnTo>
                    <a:pt x="42672" y="38099"/>
                  </a:lnTo>
                  <a:lnTo>
                    <a:pt x="41148" y="0"/>
                  </a:lnTo>
                  <a:lnTo>
                    <a:pt x="41148" y="38099"/>
                  </a:lnTo>
                  <a:lnTo>
                    <a:pt x="40233" y="38404"/>
                  </a:lnTo>
                  <a:lnTo>
                    <a:pt x="40386" y="38480"/>
                  </a:lnTo>
                  <a:lnTo>
                    <a:pt x="41452" y="39014"/>
                  </a:lnTo>
                  <a:lnTo>
                    <a:pt x="41656" y="39115"/>
                  </a:lnTo>
                  <a:lnTo>
                    <a:pt x="41529" y="39242"/>
                  </a:lnTo>
                  <a:lnTo>
                    <a:pt x="41757" y="39319"/>
                  </a:lnTo>
                  <a:lnTo>
                    <a:pt x="42672" y="39623"/>
                  </a:lnTo>
                  <a:lnTo>
                    <a:pt x="45719" y="80771"/>
                  </a:lnTo>
                  <a:lnTo>
                    <a:pt x="50291" y="80771"/>
                  </a:lnTo>
                  <a:lnTo>
                    <a:pt x="53339" y="79247"/>
                  </a:lnTo>
                  <a:lnTo>
                    <a:pt x="54863" y="79247"/>
                  </a:lnTo>
                  <a:lnTo>
                    <a:pt x="57911" y="77723"/>
                  </a:lnTo>
                  <a:lnTo>
                    <a:pt x="60959" y="74675"/>
                  </a:lnTo>
                  <a:lnTo>
                    <a:pt x="64007" y="73151"/>
                  </a:lnTo>
                  <a:lnTo>
                    <a:pt x="67055" y="70103"/>
                  </a:lnTo>
                  <a:lnTo>
                    <a:pt x="70103" y="68579"/>
                  </a:lnTo>
                  <a:lnTo>
                    <a:pt x="71627" y="65531"/>
                  </a:lnTo>
                  <a:lnTo>
                    <a:pt x="74675" y="62483"/>
                  </a:lnTo>
                  <a:lnTo>
                    <a:pt x="76200" y="57911"/>
                  </a:lnTo>
                  <a:lnTo>
                    <a:pt x="77724" y="54863"/>
                  </a:lnTo>
                  <a:lnTo>
                    <a:pt x="79248" y="50291"/>
                  </a:lnTo>
                  <a:lnTo>
                    <a:pt x="79248" y="30479"/>
                  </a:lnTo>
                  <a:close/>
                </a:path>
              </a:pathLst>
            </a:custGeom>
            <a:solidFill>
              <a:srgbClr val="000000"/>
            </a:solidFill>
          </p:spPr>
          <p:txBody>
            <a:bodyPr wrap="square" lIns="0" tIns="0" rIns="0" bIns="0" rtlCol="0">
              <a:noAutofit/>
            </a:bodyPr>
            <a:lstStyle/>
            <a:p>
              <a:endParaRPr/>
            </a:p>
          </p:txBody>
        </p:sp>
        <p:sp>
          <p:nvSpPr>
            <p:cNvPr id="248" name="object 248"/>
            <p:cNvSpPr/>
            <p:nvPr/>
          </p:nvSpPr>
          <p:spPr>
            <a:xfrm>
              <a:off x="7603235" y="4276344"/>
              <a:ext cx="62484" cy="64008"/>
            </a:xfrm>
            <a:custGeom>
              <a:avLst/>
              <a:gdLst/>
              <a:ahLst/>
              <a:cxnLst/>
              <a:rect l="l" t="t" r="r" b="b"/>
              <a:pathLst>
                <a:path w="62484" h="64008">
                  <a:moveTo>
                    <a:pt x="39624" y="7620"/>
                  </a:moveTo>
                  <a:lnTo>
                    <a:pt x="39624" y="1524"/>
                  </a:lnTo>
                  <a:lnTo>
                    <a:pt x="36575" y="7620"/>
                  </a:lnTo>
                  <a:lnTo>
                    <a:pt x="38100" y="21336"/>
                  </a:lnTo>
                  <a:lnTo>
                    <a:pt x="39624" y="22860"/>
                  </a:lnTo>
                  <a:lnTo>
                    <a:pt x="39624" y="7620"/>
                  </a:lnTo>
                  <a:close/>
                </a:path>
                <a:path w="62484" h="64008">
                  <a:moveTo>
                    <a:pt x="9144" y="9144"/>
                  </a:moveTo>
                  <a:lnTo>
                    <a:pt x="7620" y="10668"/>
                  </a:lnTo>
                  <a:lnTo>
                    <a:pt x="7620" y="21336"/>
                  </a:lnTo>
                  <a:lnTo>
                    <a:pt x="9144" y="19812"/>
                  </a:lnTo>
                  <a:lnTo>
                    <a:pt x="10668" y="16764"/>
                  </a:lnTo>
                  <a:lnTo>
                    <a:pt x="12192" y="7620"/>
                  </a:lnTo>
                  <a:lnTo>
                    <a:pt x="9144" y="9144"/>
                  </a:lnTo>
                  <a:close/>
                </a:path>
                <a:path w="62484" h="64008">
                  <a:moveTo>
                    <a:pt x="57912" y="16764"/>
                  </a:moveTo>
                  <a:lnTo>
                    <a:pt x="56388" y="12192"/>
                  </a:lnTo>
                  <a:lnTo>
                    <a:pt x="56388" y="36576"/>
                  </a:lnTo>
                  <a:lnTo>
                    <a:pt x="54864" y="38100"/>
                  </a:lnTo>
                  <a:lnTo>
                    <a:pt x="54864" y="21336"/>
                  </a:lnTo>
                  <a:lnTo>
                    <a:pt x="51816" y="18288"/>
                  </a:lnTo>
                  <a:lnTo>
                    <a:pt x="50292" y="15240"/>
                  </a:lnTo>
                  <a:lnTo>
                    <a:pt x="47244" y="12192"/>
                  </a:lnTo>
                  <a:lnTo>
                    <a:pt x="44196" y="10668"/>
                  </a:lnTo>
                  <a:lnTo>
                    <a:pt x="44196" y="33528"/>
                  </a:lnTo>
                  <a:lnTo>
                    <a:pt x="42164" y="38607"/>
                  </a:lnTo>
                  <a:lnTo>
                    <a:pt x="41148" y="41148"/>
                  </a:lnTo>
                  <a:lnTo>
                    <a:pt x="42672" y="38100"/>
                  </a:lnTo>
                  <a:lnTo>
                    <a:pt x="44196" y="36576"/>
                  </a:lnTo>
                  <a:lnTo>
                    <a:pt x="42672" y="38100"/>
                  </a:lnTo>
                  <a:lnTo>
                    <a:pt x="41148" y="41148"/>
                  </a:lnTo>
                  <a:lnTo>
                    <a:pt x="42164" y="38607"/>
                  </a:lnTo>
                  <a:lnTo>
                    <a:pt x="41148" y="24384"/>
                  </a:lnTo>
                  <a:lnTo>
                    <a:pt x="42672" y="9144"/>
                  </a:lnTo>
                  <a:lnTo>
                    <a:pt x="42672" y="3048"/>
                  </a:lnTo>
                  <a:lnTo>
                    <a:pt x="39624" y="1524"/>
                  </a:lnTo>
                  <a:lnTo>
                    <a:pt x="39624" y="22860"/>
                  </a:lnTo>
                  <a:lnTo>
                    <a:pt x="35052" y="25908"/>
                  </a:lnTo>
                  <a:lnTo>
                    <a:pt x="33528" y="25908"/>
                  </a:lnTo>
                  <a:lnTo>
                    <a:pt x="36575" y="27432"/>
                  </a:lnTo>
                  <a:lnTo>
                    <a:pt x="38100" y="28956"/>
                  </a:lnTo>
                  <a:lnTo>
                    <a:pt x="38100" y="33528"/>
                  </a:lnTo>
                  <a:lnTo>
                    <a:pt x="39624" y="41148"/>
                  </a:lnTo>
                  <a:lnTo>
                    <a:pt x="42672" y="54864"/>
                  </a:lnTo>
                  <a:lnTo>
                    <a:pt x="45720" y="51816"/>
                  </a:lnTo>
                  <a:lnTo>
                    <a:pt x="44196" y="28956"/>
                  </a:lnTo>
                  <a:lnTo>
                    <a:pt x="45720" y="51816"/>
                  </a:lnTo>
                  <a:lnTo>
                    <a:pt x="48768" y="50292"/>
                  </a:lnTo>
                  <a:lnTo>
                    <a:pt x="51816" y="47244"/>
                  </a:lnTo>
                  <a:lnTo>
                    <a:pt x="53340" y="44196"/>
                  </a:lnTo>
                  <a:lnTo>
                    <a:pt x="54864" y="41148"/>
                  </a:lnTo>
                  <a:lnTo>
                    <a:pt x="56388" y="51816"/>
                  </a:lnTo>
                  <a:lnTo>
                    <a:pt x="57912" y="47244"/>
                  </a:lnTo>
                  <a:lnTo>
                    <a:pt x="56388" y="30480"/>
                  </a:lnTo>
                  <a:lnTo>
                    <a:pt x="57912" y="47244"/>
                  </a:lnTo>
                  <a:lnTo>
                    <a:pt x="59436" y="45720"/>
                  </a:lnTo>
                  <a:lnTo>
                    <a:pt x="60960" y="42672"/>
                  </a:lnTo>
                  <a:lnTo>
                    <a:pt x="60960" y="41148"/>
                  </a:lnTo>
                  <a:lnTo>
                    <a:pt x="62484" y="36576"/>
                  </a:lnTo>
                  <a:lnTo>
                    <a:pt x="62484" y="28956"/>
                  </a:lnTo>
                  <a:lnTo>
                    <a:pt x="60960" y="24384"/>
                  </a:lnTo>
                  <a:lnTo>
                    <a:pt x="60960" y="21336"/>
                  </a:lnTo>
                  <a:lnTo>
                    <a:pt x="59436" y="18288"/>
                  </a:lnTo>
                  <a:lnTo>
                    <a:pt x="57912" y="16764"/>
                  </a:lnTo>
                  <a:close/>
                </a:path>
                <a:path w="62484" h="64008">
                  <a:moveTo>
                    <a:pt x="45720" y="51816"/>
                  </a:moveTo>
                  <a:lnTo>
                    <a:pt x="42672" y="54864"/>
                  </a:lnTo>
                  <a:lnTo>
                    <a:pt x="39624" y="41148"/>
                  </a:lnTo>
                  <a:lnTo>
                    <a:pt x="39624" y="56388"/>
                  </a:lnTo>
                  <a:lnTo>
                    <a:pt x="42672" y="62484"/>
                  </a:lnTo>
                  <a:lnTo>
                    <a:pt x="44196" y="60960"/>
                  </a:lnTo>
                  <a:lnTo>
                    <a:pt x="47244" y="59436"/>
                  </a:lnTo>
                  <a:lnTo>
                    <a:pt x="50292" y="56388"/>
                  </a:lnTo>
                  <a:lnTo>
                    <a:pt x="53340" y="54864"/>
                  </a:lnTo>
                  <a:lnTo>
                    <a:pt x="56388" y="51816"/>
                  </a:lnTo>
                  <a:lnTo>
                    <a:pt x="54864" y="41148"/>
                  </a:lnTo>
                  <a:lnTo>
                    <a:pt x="53340" y="44196"/>
                  </a:lnTo>
                  <a:lnTo>
                    <a:pt x="51816" y="47244"/>
                  </a:lnTo>
                  <a:lnTo>
                    <a:pt x="48768" y="50292"/>
                  </a:lnTo>
                  <a:lnTo>
                    <a:pt x="45720" y="51816"/>
                  </a:lnTo>
                  <a:close/>
                </a:path>
                <a:path w="62484" h="64008">
                  <a:moveTo>
                    <a:pt x="6096" y="51816"/>
                  </a:moveTo>
                  <a:lnTo>
                    <a:pt x="9144" y="54864"/>
                  </a:lnTo>
                  <a:lnTo>
                    <a:pt x="7620" y="42672"/>
                  </a:lnTo>
                  <a:lnTo>
                    <a:pt x="7620" y="38100"/>
                  </a:lnTo>
                  <a:lnTo>
                    <a:pt x="6096" y="36576"/>
                  </a:lnTo>
                  <a:lnTo>
                    <a:pt x="6096" y="51816"/>
                  </a:lnTo>
                  <a:close/>
                </a:path>
                <a:path w="62484" h="64008">
                  <a:moveTo>
                    <a:pt x="56388" y="28956"/>
                  </a:moveTo>
                  <a:lnTo>
                    <a:pt x="54864" y="24384"/>
                  </a:lnTo>
                  <a:lnTo>
                    <a:pt x="54864" y="25908"/>
                  </a:lnTo>
                  <a:lnTo>
                    <a:pt x="56388" y="36576"/>
                  </a:lnTo>
                  <a:lnTo>
                    <a:pt x="56388" y="28956"/>
                  </a:lnTo>
                  <a:close/>
                </a:path>
                <a:path w="62484" h="64008">
                  <a:moveTo>
                    <a:pt x="35052" y="44196"/>
                  </a:moveTo>
                  <a:lnTo>
                    <a:pt x="32004" y="45720"/>
                  </a:lnTo>
                  <a:lnTo>
                    <a:pt x="32004" y="57912"/>
                  </a:lnTo>
                  <a:lnTo>
                    <a:pt x="35052" y="56388"/>
                  </a:lnTo>
                  <a:lnTo>
                    <a:pt x="36575" y="56388"/>
                  </a:lnTo>
                  <a:lnTo>
                    <a:pt x="38100" y="42672"/>
                  </a:lnTo>
                  <a:lnTo>
                    <a:pt x="35052" y="44196"/>
                  </a:lnTo>
                  <a:close/>
                </a:path>
                <a:path w="62484" h="64008">
                  <a:moveTo>
                    <a:pt x="28956" y="39624"/>
                  </a:moveTo>
                  <a:lnTo>
                    <a:pt x="27940" y="38269"/>
                  </a:lnTo>
                  <a:lnTo>
                    <a:pt x="27813" y="38099"/>
                  </a:lnTo>
                  <a:lnTo>
                    <a:pt x="27432" y="38100"/>
                  </a:lnTo>
                  <a:lnTo>
                    <a:pt x="25908" y="36576"/>
                  </a:lnTo>
                  <a:lnTo>
                    <a:pt x="27432" y="44196"/>
                  </a:lnTo>
                  <a:lnTo>
                    <a:pt x="34544" y="44195"/>
                  </a:lnTo>
                  <a:lnTo>
                    <a:pt x="28956" y="39624"/>
                  </a:lnTo>
                  <a:close/>
                </a:path>
                <a:path w="62484" h="64008">
                  <a:moveTo>
                    <a:pt x="31241" y="39243"/>
                  </a:moveTo>
                  <a:lnTo>
                    <a:pt x="31394" y="39319"/>
                  </a:lnTo>
                  <a:lnTo>
                    <a:pt x="33528" y="38099"/>
                  </a:lnTo>
                  <a:lnTo>
                    <a:pt x="28956" y="38099"/>
                  </a:lnTo>
                  <a:lnTo>
                    <a:pt x="31089" y="39319"/>
                  </a:lnTo>
                  <a:lnTo>
                    <a:pt x="30480" y="39624"/>
                  </a:lnTo>
                  <a:lnTo>
                    <a:pt x="31241" y="39370"/>
                  </a:lnTo>
                  <a:lnTo>
                    <a:pt x="31394" y="39319"/>
                  </a:lnTo>
                  <a:lnTo>
                    <a:pt x="31241" y="39243"/>
                  </a:lnTo>
                  <a:close/>
                </a:path>
                <a:path w="62484" h="64008">
                  <a:moveTo>
                    <a:pt x="6096" y="13716"/>
                  </a:moveTo>
                  <a:lnTo>
                    <a:pt x="6096" y="33528"/>
                  </a:lnTo>
                  <a:lnTo>
                    <a:pt x="6096" y="13716"/>
                  </a:lnTo>
                  <a:close/>
                </a:path>
                <a:path w="62484" h="64008">
                  <a:moveTo>
                    <a:pt x="15240" y="4572"/>
                  </a:moveTo>
                  <a:lnTo>
                    <a:pt x="12192" y="7620"/>
                  </a:lnTo>
                  <a:lnTo>
                    <a:pt x="10668" y="16764"/>
                  </a:lnTo>
                  <a:lnTo>
                    <a:pt x="9144" y="19812"/>
                  </a:lnTo>
                  <a:lnTo>
                    <a:pt x="7620" y="21336"/>
                  </a:lnTo>
                  <a:lnTo>
                    <a:pt x="7620" y="10668"/>
                  </a:lnTo>
                  <a:lnTo>
                    <a:pt x="6096" y="13716"/>
                  </a:lnTo>
                  <a:lnTo>
                    <a:pt x="6096" y="33528"/>
                  </a:lnTo>
                  <a:lnTo>
                    <a:pt x="6096" y="13716"/>
                  </a:lnTo>
                  <a:lnTo>
                    <a:pt x="4572" y="16764"/>
                  </a:lnTo>
                  <a:lnTo>
                    <a:pt x="3048" y="19812"/>
                  </a:lnTo>
                  <a:lnTo>
                    <a:pt x="1524" y="21336"/>
                  </a:lnTo>
                  <a:lnTo>
                    <a:pt x="1524" y="24384"/>
                  </a:lnTo>
                  <a:lnTo>
                    <a:pt x="0" y="28956"/>
                  </a:lnTo>
                  <a:lnTo>
                    <a:pt x="0" y="36576"/>
                  </a:lnTo>
                  <a:lnTo>
                    <a:pt x="1524" y="41148"/>
                  </a:lnTo>
                  <a:lnTo>
                    <a:pt x="1524" y="42672"/>
                  </a:lnTo>
                  <a:lnTo>
                    <a:pt x="3048" y="45720"/>
                  </a:lnTo>
                  <a:lnTo>
                    <a:pt x="4572" y="47244"/>
                  </a:lnTo>
                  <a:lnTo>
                    <a:pt x="6096" y="51816"/>
                  </a:lnTo>
                  <a:lnTo>
                    <a:pt x="6096" y="36576"/>
                  </a:lnTo>
                  <a:lnTo>
                    <a:pt x="7620" y="38100"/>
                  </a:lnTo>
                  <a:lnTo>
                    <a:pt x="6096" y="28956"/>
                  </a:lnTo>
                  <a:lnTo>
                    <a:pt x="7620" y="25908"/>
                  </a:lnTo>
                  <a:lnTo>
                    <a:pt x="7620" y="24384"/>
                  </a:lnTo>
                  <a:lnTo>
                    <a:pt x="9144" y="45720"/>
                  </a:lnTo>
                  <a:lnTo>
                    <a:pt x="12192" y="48768"/>
                  </a:lnTo>
                  <a:lnTo>
                    <a:pt x="15240" y="51816"/>
                  </a:lnTo>
                  <a:lnTo>
                    <a:pt x="13716" y="13716"/>
                  </a:lnTo>
                  <a:lnTo>
                    <a:pt x="15240" y="51816"/>
                  </a:lnTo>
                  <a:lnTo>
                    <a:pt x="15240" y="59436"/>
                  </a:lnTo>
                  <a:lnTo>
                    <a:pt x="18288" y="60960"/>
                  </a:lnTo>
                  <a:lnTo>
                    <a:pt x="18288" y="28956"/>
                  </a:lnTo>
                  <a:lnTo>
                    <a:pt x="19812" y="25908"/>
                  </a:lnTo>
                  <a:lnTo>
                    <a:pt x="18288" y="28956"/>
                  </a:lnTo>
                  <a:lnTo>
                    <a:pt x="18288" y="33528"/>
                  </a:lnTo>
                  <a:lnTo>
                    <a:pt x="19812" y="38100"/>
                  </a:lnTo>
                  <a:lnTo>
                    <a:pt x="19812" y="62484"/>
                  </a:lnTo>
                  <a:lnTo>
                    <a:pt x="22860" y="62484"/>
                  </a:lnTo>
                  <a:lnTo>
                    <a:pt x="22860" y="56388"/>
                  </a:lnTo>
                  <a:lnTo>
                    <a:pt x="21336" y="39624"/>
                  </a:lnTo>
                  <a:lnTo>
                    <a:pt x="18288" y="30480"/>
                  </a:lnTo>
                  <a:lnTo>
                    <a:pt x="21336" y="24384"/>
                  </a:lnTo>
                  <a:lnTo>
                    <a:pt x="19812" y="9144"/>
                  </a:lnTo>
                  <a:lnTo>
                    <a:pt x="16764" y="10668"/>
                  </a:lnTo>
                  <a:lnTo>
                    <a:pt x="18288" y="3048"/>
                  </a:lnTo>
                  <a:lnTo>
                    <a:pt x="15240" y="4572"/>
                  </a:lnTo>
                  <a:close/>
                </a:path>
                <a:path w="62484" h="64008">
                  <a:moveTo>
                    <a:pt x="28956" y="25908"/>
                  </a:moveTo>
                  <a:lnTo>
                    <a:pt x="27050" y="26860"/>
                  </a:lnTo>
                  <a:lnTo>
                    <a:pt x="26416" y="28447"/>
                  </a:lnTo>
                  <a:lnTo>
                    <a:pt x="28956" y="25908"/>
                  </a:lnTo>
                  <a:close/>
                </a:path>
                <a:path w="62484" h="64008">
                  <a:moveTo>
                    <a:pt x="39624" y="1524"/>
                  </a:moveTo>
                  <a:lnTo>
                    <a:pt x="35052" y="1524"/>
                  </a:lnTo>
                  <a:lnTo>
                    <a:pt x="35052" y="7620"/>
                  </a:lnTo>
                  <a:lnTo>
                    <a:pt x="32004" y="6096"/>
                  </a:lnTo>
                  <a:lnTo>
                    <a:pt x="35052" y="19812"/>
                  </a:lnTo>
                  <a:lnTo>
                    <a:pt x="32004" y="19812"/>
                  </a:lnTo>
                  <a:lnTo>
                    <a:pt x="32004" y="24384"/>
                  </a:lnTo>
                  <a:lnTo>
                    <a:pt x="31241" y="24638"/>
                  </a:lnTo>
                  <a:lnTo>
                    <a:pt x="31089" y="24688"/>
                  </a:lnTo>
                  <a:lnTo>
                    <a:pt x="27432" y="25908"/>
                  </a:lnTo>
                  <a:lnTo>
                    <a:pt x="26670" y="27051"/>
                  </a:lnTo>
                  <a:lnTo>
                    <a:pt x="24384" y="30480"/>
                  </a:lnTo>
                  <a:lnTo>
                    <a:pt x="24384" y="33528"/>
                  </a:lnTo>
                  <a:lnTo>
                    <a:pt x="26670" y="36957"/>
                  </a:lnTo>
                  <a:lnTo>
                    <a:pt x="27432" y="38100"/>
                  </a:lnTo>
                  <a:lnTo>
                    <a:pt x="27813" y="38099"/>
                  </a:lnTo>
                  <a:lnTo>
                    <a:pt x="27940" y="38269"/>
                  </a:lnTo>
                  <a:lnTo>
                    <a:pt x="28956" y="39624"/>
                  </a:lnTo>
                  <a:lnTo>
                    <a:pt x="34544" y="44195"/>
                  </a:lnTo>
                  <a:lnTo>
                    <a:pt x="32004" y="39624"/>
                  </a:lnTo>
                  <a:lnTo>
                    <a:pt x="34544" y="38269"/>
                  </a:lnTo>
                  <a:lnTo>
                    <a:pt x="34671" y="38099"/>
                  </a:lnTo>
                  <a:lnTo>
                    <a:pt x="35052" y="38100"/>
                  </a:lnTo>
                  <a:lnTo>
                    <a:pt x="39624" y="41148"/>
                  </a:lnTo>
                  <a:lnTo>
                    <a:pt x="38100" y="33528"/>
                  </a:lnTo>
                  <a:lnTo>
                    <a:pt x="37268" y="34636"/>
                  </a:lnTo>
                  <a:lnTo>
                    <a:pt x="35357" y="37185"/>
                  </a:lnTo>
                  <a:lnTo>
                    <a:pt x="36575" y="36576"/>
                  </a:lnTo>
                  <a:lnTo>
                    <a:pt x="36575" y="38100"/>
                  </a:lnTo>
                  <a:lnTo>
                    <a:pt x="38100" y="36576"/>
                  </a:lnTo>
                  <a:lnTo>
                    <a:pt x="36575" y="38100"/>
                  </a:lnTo>
                  <a:lnTo>
                    <a:pt x="36575" y="36576"/>
                  </a:lnTo>
                  <a:lnTo>
                    <a:pt x="35357" y="37185"/>
                  </a:lnTo>
                  <a:lnTo>
                    <a:pt x="33528" y="38099"/>
                  </a:lnTo>
                  <a:lnTo>
                    <a:pt x="31394" y="39319"/>
                  </a:lnTo>
                  <a:lnTo>
                    <a:pt x="31241" y="39370"/>
                  </a:lnTo>
                  <a:lnTo>
                    <a:pt x="30480" y="39624"/>
                  </a:lnTo>
                  <a:lnTo>
                    <a:pt x="31089" y="39319"/>
                  </a:lnTo>
                  <a:lnTo>
                    <a:pt x="28956" y="38099"/>
                  </a:lnTo>
                  <a:lnTo>
                    <a:pt x="27127" y="37185"/>
                  </a:lnTo>
                  <a:lnTo>
                    <a:pt x="26996" y="37011"/>
                  </a:lnTo>
                  <a:lnTo>
                    <a:pt x="24993" y="32003"/>
                  </a:lnTo>
                  <a:lnTo>
                    <a:pt x="26416" y="28447"/>
                  </a:lnTo>
                  <a:lnTo>
                    <a:pt x="27050" y="26860"/>
                  </a:lnTo>
                  <a:lnTo>
                    <a:pt x="28956" y="25908"/>
                  </a:lnTo>
                  <a:lnTo>
                    <a:pt x="31241" y="24765"/>
                  </a:lnTo>
                  <a:lnTo>
                    <a:pt x="31394" y="24688"/>
                  </a:lnTo>
                  <a:lnTo>
                    <a:pt x="35052" y="25908"/>
                  </a:lnTo>
                  <a:lnTo>
                    <a:pt x="39624" y="22860"/>
                  </a:lnTo>
                  <a:lnTo>
                    <a:pt x="38100" y="21336"/>
                  </a:lnTo>
                  <a:lnTo>
                    <a:pt x="36575" y="7620"/>
                  </a:lnTo>
                  <a:lnTo>
                    <a:pt x="39624" y="1524"/>
                  </a:lnTo>
                  <a:close/>
                </a:path>
                <a:path w="62484" h="64008">
                  <a:moveTo>
                    <a:pt x="27432" y="38100"/>
                  </a:moveTo>
                  <a:lnTo>
                    <a:pt x="26670" y="36957"/>
                  </a:lnTo>
                  <a:lnTo>
                    <a:pt x="24384" y="33528"/>
                  </a:lnTo>
                  <a:lnTo>
                    <a:pt x="24384" y="36576"/>
                  </a:lnTo>
                  <a:lnTo>
                    <a:pt x="24384" y="28956"/>
                  </a:lnTo>
                  <a:lnTo>
                    <a:pt x="26670" y="27051"/>
                  </a:lnTo>
                  <a:lnTo>
                    <a:pt x="27432" y="25908"/>
                  </a:lnTo>
                  <a:lnTo>
                    <a:pt x="31089" y="24688"/>
                  </a:lnTo>
                  <a:lnTo>
                    <a:pt x="31241" y="24638"/>
                  </a:lnTo>
                  <a:lnTo>
                    <a:pt x="30480" y="24384"/>
                  </a:lnTo>
                  <a:lnTo>
                    <a:pt x="30480" y="19812"/>
                  </a:lnTo>
                  <a:lnTo>
                    <a:pt x="25908" y="27432"/>
                  </a:lnTo>
                  <a:lnTo>
                    <a:pt x="30480" y="19812"/>
                  </a:lnTo>
                  <a:lnTo>
                    <a:pt x="27432" y="19812"/>
                  </a:lnTo>
                  <a:lnTo>
                    <a:pt x="27432" y="7620"/>
                  </a:lnTo>
                  <a:lnTo>
                    <a:pt x="30480" y="6096"/>
                  </a:lnTo>
                  <a:lnTo>
                    <a:pt x="32004" y="6096"/>
                  </a:lnTo>
                  <a:lnTo>
                    <a:pt x="35052" y="7620"/>
                  </a:lnTo>
                  <a:lnTo>
                    <a:pt x="35052" y="1524"/>
                  </a:lnTo>
                  <a:lnTo>
                    <a:pt x="32004" y="0"/>
                  </a:lnTo>
                  <a:lnTo>
                    <a:pt x="30480" y="0"/>
                  </a:lnTo>
                  <a:lnTo>
                    <a:pt x="27432" y="1524"/>
                  </a:lnTo>
                  <a:lnTo>
                    <a:pt x="22860" y="1524"/>
                  </a:lnTo>
                  <a:lnTo>
                    <a:pt x="19812" y="3048"/>
                  </a:lnTo>
                  <a:lnTo>
                    <a:pt x="22860" y="7620"/>
                  </a:lnTo>
                  <a:lnTo>
                    <a:pt x="24384" y="7620"/>
                  </a:lnTo>
                  <a:lnTo>
                    <a:pt x="24384" y="21336"/>
                  </a:lnTo>
                  <a:lnTo>
                    <a:pt x="22860" y="22860"/>
                  </a:lnTo>
                  <a:lnTo>
                    <a:pt x="24384" y="42672"/>
                  </a:lnTo>
                  <a:lnTo>
                    <a:pt x="22860" y="42672"/>
                  </a:lnTo>
                  <a:lnTo>
                    <a:pt x="24384" y="56388"/>
                  </a:lnTo>
                  <a:lnTo>
                    <a:pt x="27432" y="56388"/>
                  </a:lnTo>
                  <a:lnTo>
                    <a:pt x="30480" y="57912"/>
                  </a:lnTo>
                  <a:lnTo>
                    <a:pt x="30480" y="45720"/>
                  </a:lnTo>
                  <a:lnTo>
                    <a:pt x="34544" y="44195"/>
                  </a:lnTo>
                  <a:lnTo>
                    <a:pt x="27432" y="44196"/>
                  </a:lnTo>
                  <a:lnTo>
                    <a:pt x="25908" y="36576"/>
                  </a:lnTo>
                  <a:lnTo>
                    <a:pt x="27432" y="38100"/>
                  </a:lnTo>
                  <a:close/>
                </a:path>
                <a:path w="62484" h="64008">
                  <a:moveTo>
                    <a:pt x="24384" y="28956"/>
                  </a:moveTo>
                  <a:lnTo>
                    <a:pt x="24384" y="36576"/>
                  </a:lnTo>
                  <a:lnTo>
                    <a:pt x="24384" y="30480"/>
                  </a:lnTo>
                  <a:lnTo>
                    <a:pt x="26670" y="27051"/>
                  </a:lnTo>
                  <a:lnTo>
                    <a:pt x="24384" y="28956"/>
                  </a:lnTo>
                  <a:close/>
                </a:path>
                <a:path w="62484" h="64008">
                  <a:moveTo>
                    <a:pt x="30480" y="57912"/>
                  </a:moveTo>
                  <a:lnTo>
                    <a:pt x="32004" y="57912"/>
                  </a:lnTo>
                  <a:lnTo>
                    <a:pt x="32004" y="45720"/>
                  </a:lnTo>
                  <a:lnTo>
                    <a:pt x="35052" y="44196"/>
                  </a:lnTo>
                  <a:lnTo>
                    <a:pt x="38100" y="42672"/>
                  </a:lnTo>
                  <a:lnTo>
                    <a:pt x="36575" y="56388"/>
                  </a:lnTo>
                  <a:lnTo>
                    <a:pt x="35052" y="56388"/>
                  </a:lnTo>
                  <a:lnTo>
                    <a:pt x="32004" y="57912"/>
                  </a:lnTo>
                  <a:lnTo>
                    <a:pt x="30480" y="57912"/>
                  </a:lnTo>
                  <a:lnTo>
                    <a:pt x="27432" y="56388"/>
                  </a:lnTo>
                  <a:lnTo>
                    <a:pt x="24384" y="56388"/>
                  </a:lnTo>
                  <a:lnTo>
                    <a:pt x="22860" y="42672"/>
                  </a:lnTo>
                  <a:lnTo>
                    <a:pt x="24384" y="42672"/>
                  </a:lnTo>
                  <a:lnTo>
                    <a:pt x="22860" y="22860"/>
                  </a:lnTo>
                  <a:lnTo>
                    <a:pt x="24384" y="21336"/>
                  </a:lnTo>
                  <a:lnTo>
                    <a:pt x="24384" y="7620"/>
                  </a:lnTo>
                  <a:lnTo>
                    <a:pt x="22860" y="7620"/>
                  </a:lnTo>
                  <a:lnTo>
                    <a:pt x="19812" y="3048"/>
                  </a:lnTo>
                  <a:lnTo>
                    <a:pt x="18288" y="3048"/>
                  </a:lnTo>
                  <a:lnTo>
                    <a:pt x="16764" y="10668"/>
                  </a:lnTo>
                  <a:lnTo>
                    <a:pt x="19812" y="9144"/>
                  </a:lnTo>
                  <a:lnTo>
                    <a:pt x="21336" y="24384"/>
                  </a:lnTo>
                  <a:lnTo>
                    <a:pt x="18288" y="30480"/>
                  </a:lnTo>
                  <a:lnTo>
                    <a:pt x="21336" y="39624"/>
                  </a:lnTo>
                  <a:lnTo>
                    <a:pt x="22860" y="56388"/>
                  </a:lnTo>
                  <a:lnTo>
                    <a:pt x="22860" y="62484"/>
                  </a:lnTo>
                  <a:lnTo>
                    <a:pt x="27432" y="64008"/>
                  </a:lnTo>
                  <a:lnTo>
                    <a:pt x="35052" y="64008"/>
                  </a:lnTo>
                  <a:lnTo>
                    <a:pt x="39624" y="62484"/>
                  </a:lnTo>
                  <a:lnTo>
                    <a:pt x="42672" y="62484"/>
                  </a:lnTo>
                  <a:lnTo>
                    <a:pt x="39624" y="56388"/>
                  </a:lnTo>
                  <a:lnTo>
                    <a:pt x="39624" y="41148"/>
                  </a:lnTo>
                  <a:lnTo>
                    <a:pt x="35052" y="38100"/>
                  </a:lnTo>
                  <a:lnTo>
                    <a:pt x="33528" y="39624"/>
                  </a:lnTo>
                  <a:lnTo>
                    <a:pt x="34544" y="38269"/>
                  </a:lnTo>
                  <a:lnTo>
                    <a:pt x="32004" y="39624"/>
                  </a:lnTo>
                  <a:lnTo>
                    <a:pt x="34544" y="44195"/>
                  </a:lnTo>
                  <a:lnTo>
                    <a:pt x="30480" y="45720"/>
                  </a:lnTo>
                  <a:lnTo>
                    <a:pt x="30480" y="57912"/>
                  </a:lnTo>
                  <a:close/>
                </a:path>
                <a:path w="62484" h="64008">
                  <a:moveTo>
                    <a:pt x="18288" y="60960"/>
                  </a:moveTo>
                  <a:lnTo>
                    <a:pt x="19812" y="62484"/>
                  </a:lnTo>
                  <a:lnTo>
                    <a:pt x="19812" y="38100"/>
                  </a:lnTo>
                  <a:lnTo>
                    <a:pt x="18288" y="33528"/>
                  </a:lnTo>
                  <a:lnTo>
                    <a:pt x="18288" y="28956"/>
                  </a:lnTo>
                  <a:lnTo>
                    <a:pt x="18288" y="60960"/>
                  </a:lnTo>
                  <a:close/>
                </a:path>
                <a:path w="62484" h="64008">
                  <a:moveTo>
                    <a:pt x="9144" y="45720"/>
                  </a:moveTo>
                  <a:lnTo>
                    <a:pt x="7620" y="24384"/>
                  </a:lnTo>
                  <a:lnTo>
                    <a:pt x="7620" y="25908"/>
                  </a:lnTo>
                  <a:lnTo>
                    <a:pt x="6096" y="28956"/>
                  </a:lnTo>
                  <a:lnTo>
                    <a:pt x="7620" y="38100"/>
                  </a:lnTo>
                  <a:lnTo>
                    <a:pt x="7620" y="42672"/>
                  </a:lnTo>
                  <a:lnTo>
                    <a:pt x="9144" y="54864"/>
                  </a:lnTo>
                  <a:lnTo>
                    <a:pt x="12192" y="56388"/>
                  </a:lnTo>
                  <a:lnTo>
                    <a:pt x="15240" y="59436"/>
                  </a:lnTo>
                  <a:lnTo>
                    <a:pt x="15240" y="51816"/>
                  </a:lnTo>
                  <a:lnTo>
                    <a:pt x="12192" y="48768"/>
                  </a:lnTo>
                  <a:lnTo>
                    <a:pt x="9144" y="45720"/>
                  </a:lnTo>
                  <a:close/>
                </a:path>
                <a:path w="62484" h="64008">
                  <a:moveTo>
                    <a:pt x="32004" y="19812"/>
                  </a:moveTo>
                  <a:lnTo>
                    <a:pt x="35052" y="19812"/>
                  </a:lnTo>
                  <a:lnTo>
                    <a:pt x="32004" y="6096"/>
                  </a:lnTo>
                  <a:lnTo>
                    <a:pt x="30480" y="6096"/>
                  </a:lnTo>
                  <a:lnTo>
                    <a:pt x="27432" y="7620"/>
                  </a:lnTo>
                  <a:lnTo>
                    <a:pt x="27432" y="19812"/>
                  </a:lnTo>
                  <a:lnTo>
                    <a:pt x="30480" y="19812"/>
                  </a:lnTo>
                  <a:lnTo>
                    <a:pt x="30480" y="24384"/>
                  </a:lnTo>
                  <a:lnTo>
                    <a:pt x="31241" y="24638"/>
                  </a:lnTo>
                  <a:lnTo>
                    <a:pt x="32004" y="24384"/>
                  </a:lnTo>
                  <a:lnTo>
                    <a:pt x="32004" y="19812"/>
                  </a:lnTo>
                  <a:close/>
                </a:path>
                <a:path w="62484" h="64008">
                  <a:moveTo>
                    <a:pt x="37268" y="34636"/>
                  </a:moveTo>
                  <a:lnTo>
                    <a:pt x="38100" y="33528"/>
                  </a:lnTo>
                  <a:lnTo>
                    <a:pt x="38100" y="28956"/>
                  </a:lnTo>
                  <a:lnTo>
                    <a:pt x="36575" y="27432"/>
                  </a:lnTo>
                  <a:lnTo>
                    <a:pt x="33528" y="25908"/>
                  </a:lnTo>
                  <a:lnTo>
                    <a:pt x="35052" y="25908"/>
                  </a:lnTo>
                  <a:lnTo>
                    <a:pt x="31394" y="24688"/>
                  </a:lnTo>
                  <a:lnTo>
                    <a:pt x="31241" y="24765"/>
                  </a:lnTo>
                  <a:lnTo>
                    <a:pt x="28956" y="25908"/>
                  </a:lnTo>
                  <a:lnTo>
                    <a:pt x="33528" y="25907"/>
                  </a:lnTo>
                  <a:lnTo>
                    <a:pt x="37084" y="29463"/>
                  </a:lnTo>
                  <a:lnTo>
                    <a:pt x="37761" y="32173"/>
                  </a:lnTo>
                  <a:lnTo>
                    <a:pt x="37268" y="34636"/>
                  </a:lnTo>
                  <a:close/>
                </a:path>
                <a:path w="62484" h="64008">
                  <a:moveTo>
                    <a:pt x="35052" y="38099"/>
                  </a:moveTo>
                  <a:lnTo>
                    <a:pt x="34671" y="38099"/>
                  </a:lnTo>
                  <a:lnTo>
                    <a:pt x="34544" y="38269"/>
                  </a:lnTo>
                  <a:lnTo>
                    <a:pt x="33528" y="39624"/>
                  </a:lnTo>
                  <a:lnTo>
                    <a:pt x="35052" y="38099"/>
                  </a:lnTo>
                  <a:close/>
                </a:path>
                <a:path w="62484" h="64008">
                  <a:moveTo>
                    <a:pt x="42672" y="9144"/>
                  </a:moveTo>
                  <a:lnTo>
                    <a:pt x="41148" y="24384"/>
                  </a:lnTo>
                  <a:lnTo>
                    <a:pt x="42164" y="38607"/>
                  </a:lnTo>
                  <a:lnTo>
                    <a:pt x="44196" y="33528"/>
                  </a:lnTo>
                  <a:lnTo>
                    <a:pt x="44196" y="10668"/>
                  </a:lnTo>
                  <a:lnTo>
                    <a:pt x="47244" y="12192"/>
                  </a:lnTo>
                  <a:lnTo>
                    <a:pt x="50292" y="15240"/>
                  </a:lnTo>
                  <a:lnTo>
                    <a:pt x="51816" y="18288"/>
                  </a:lnTo>
                  <a:lnTo>
                    <a:pt x="54864" y="21336"/>
                  </a:lnTo>
                  <a:lnTo>
                    <a:pt x="54864" y="38100"/>
                  </a:lnTo>
                  <a:lnTo>
                    <a:pt x="56388" y="36576"/>
                  </a:lnTo>
                  <a:lnTo>
                    <a:pt x="54864" y="25908"/>
                  </a:lnTo>
                  <a:lnTo>
                    <a:pt x="54864" y="24384"/>
                  </a:lnTo>
                  <a:lnTo>
                    <a:pt x="56388" y="28956"/>
                  </a:lnTo>
                  <a:lnTo>
                    <a:pt x="56388" y="12192"/>
                  </a:lnTo>
                  <a:lnTo>
                    <a:pt x="53340" y="9144"/>
                  </a:lnTo>
                  <a:lnTo>
                    <a:pt x="50292" y="7620"/>
                  </a:lnTo>
                  <a:lnTo>
                    <a:pt x="47244" y="4572"/>
                  </a:lnTo>
                  <a:lnTo>
                    <a:pt x="44196" y="3048"/>
                  </a:lnTo>
                  <a:lnTo>
                    <a:pt x="42672" y="3048"/>
                  </a:lnTo>
                  <a:lnTo>
                    <a:pt x="42672" y="25908"/>
                  </a:lnTo>
                  <a:lnTo>
                    <a:pt x="42672" y="9144"/>
                  </a:lnTo>
                  <a:close/>
                </a:path>
              </a:pathLst>
            </a:custGeom>
            <a:solidFill>
              <a:srgbClr val="000000"/>
            </a:solidFill>
          </p:spPr>
          <p:txBody>
            <a:bodyPr wrap="square" lIns="0" tIns="0" rIns="0" bIns="0" rtlCol="0">
              <a:noAutofit/>
            </a:bodyPr>
            <a:lstStyle/>
            <a:p>
              <a:endParaRPr/>
            </a:p>
          </p:txBody>
        </p:sp>
        <p:sp>
          <p:nvSpPr>
            <p:cNvPr id="249" name="object 249"/>
            <p:cNvSpPr/>
            <p:nvPr/>
          </p:nvSpPr>
          <p:spPr>
            <a:xfrm>
              <a:off x="4751832" y="3485388"/>
              <a:ext cx="1799843" cy="400811"/>
            </a:xfrm>
            <a:custGeom>
              <a:avLst/>
              <a:gdLst/>
              <a:ahLst/>
              <a:cxnLst/>
              <a:rect l="l" t="t" r="r" b="b"/>
              <a:pathLst>
                <a:path w="1799843" h="400812">
                  <a:moveTo>
                    <a:pt x="24383" y="44195"/>
                  </a:moveTo>
                  <a:lnTo>
                    <a:pt x="50291" y="53339"/>
                  </a:lnTo>
                  <a:lnTo>
                    <a:pt x="77723" y="64007"/>
                  </a:lnTo>
                  <a:lnTo>
                    <a:pt x="108203" y="76200"/>
                  </a:lnTo>
                  <a:lnTo>
                    <a:pt x="138683" y="91439"/>
                  </a:lnTo>
                  <a:lnTo>
                    <a:pt x="170687" y="105155"/>
                  </a:lnTo>
                  <a:lnTo>
                    <a:pt x="202691" y="120395"/>
                  </a:lnTo>
                  <a:lnTo>
                    <a:pt x="236219" y="135635"/>
                  </a:lnTo>
                  <a:lnTo>
                    <a:pt x="268223" y="152400"/>
                  </a:lnTo>
                  <a:lnTo>
                    <a:pt x="301751" y="167639"/>
                  </a:lnTo>
                  <a:lnTo>
                    <a:pt x="335279" y="182879"/>
                  </a:lnTo>
                  <a:lnTo>
                    <a:pt x="368807" y="196595"/>
                  </a:lnTo>
                  <a:lnTo>
                    <a:pt x="400812" y="208787"/>
                  </a:lnTo>
                  <a:lnTo>
                    <a:pt x="432815" y="220979"/>
                  </a:lnTo>
                  <a:lnTo>
                    <a:pt x="463295" y="230123"/>
                  </a:lnTo>
                  <a:lnTo>
                    <a:pt x="477012" y="234695"/>
                  </a:lnTo>
                  <a:lnTo>
                    <a:pt x="492251" y="237744"/>
                  </a:lnTo>
                  <a:lnTo>
                    <a:pt x="519683" y="243839"/>
                  </a:lnTo>
                  <a:lnTo>
                    <a:pt x="545591" y="248411"/>
                  </a:lnTo>
                  <a:lnTo>
                    <a:pt x="571500" y="251459"/>
                  </a:lnTo>
                  <a:lnTo>
                    <a:pt x="594359" y="252983"/>
                  </a:lnTo>
                  <a:lnTo>
                    <a:pt x="640079" y="252983"/>
                  </a:lnTo>
                  <a:lnTo>
                    <a:pt x="662939" y="251459"/>
                  </a:lnTo>
                  <a:lnTo>
                    <a:pt x="684276" y="249935"/>
                  </a:lnTo>
                  <a:lnTo>
                    <a:pt x="707135" y="248411"/>
                  </a:lnTo>
                  <a:lnTo>
                    <a:pt x="729995" y="245363"/>
                  </a:lnTo>
                  <a:lnTo>
                    <a:pt x="752855" y="243839"/>
                  </a:lnTo>
                  <a:lnTo>
                    <a:pt x="777239" y="242315"/>
                  </a:lnTo>
                  <a:lnTo>
                    <a:pt x="801623" y="242315"/>
                  </a:lnTo>
                  <a:lnTo>
                    <a:pt x="829055" y="240791"/>
                  </a:lnTo>
                  <a:lnTo>
                    <a:pt x="858012" y="242315"/>
                  </a:lnTo>
                  <a:lnTo>
                    <a:pt x="888491" y="242315"/>
                  </a:lnTo>
                  <a:lnTo>
                    <a:pt x="905255" y="243839"/>
                  </a:lnTo>
                  <a:lnTo>
                    <a:pt x="922019" y="245363"/>
                  </a:lnTo>
                  <a:lnTo>
                    <a:pt x="940307" y="245363"/>
                  </a:lnTo>
                  <a:lnTo>
                    <a:pt x="958595" y="246887"/>
                  </a:lnTo>
                  <a:lnTo>
                    <a:pt x="978407" y="248411"/>
                  </a:lnTo>
                  <a:lnTo>
                    <a:pt x="998219" y="249935"/>
                  </a:lnTo>
                  <a:lnTo>
                    <a:pt x="1039367" y="252983"/>
                  </a:lnTo>
                  <a:lnTo>
                    <a:pt x="1082039" y="256031"/>
                  </a:lnTo>
                  <a:lnTo>
                    <a:pt x="1126235" y="259079"/>
                  </a:lnTo>
                  <a:lnTo>
                    <a:pt x="1170431" y="262127"/>
                  </a:lnTo>
                  <a:lnTo>
                    <a:pt x="1216152" y="265175"/>
                  </a:lnTo>
                  <a:lnTo>
                    <a:pt x="1260347" y="269747"/>
                  </a:lnTo>
                  <a:lnTo>
                    <a:pt x="1304543" y="272795"/>
                  </a:lnTo>
                  <a:lnTo>
                    <a:pt x="1347215" y="277367"/>
                  </a:lnTo>
                  <a:lnTo>
                    <a:pt x="1388364" y="281939"/>
                  </a:lnTo>
                  <a:lnTo>
                    <a:pt x="1408176" y="283463"/>
                  </a:lnTo>
                  <a:lnTo>
                    <a:pt x="1426464" y="286511"/>
                  </a:lnTo>
                  <a:lnTo>
                    <a:pt x="1444752" y="288035"/>
                  </a:lnTo>
                  <a:lnTo>
                    <a:pt x="1463039" y="291083"/>
                  </a:lnTo>
                  <a:lnTo>
                    <a:pt x="1479803" y="292607"/>
                  </a:lnTo>
                  <a:lnTo>
                    <a:pt x="1496567" y="295655"/>
                  </a:lnTo>
                  <a:lnTo>
                    <a:pt x="1511807" y="297179"/>
                  </a:lnTo>
                  <a:lnTo>
                    <a:pt x="1525523" y="300227"/>
                  </a:lnTo>
                  <a:lnTo>
                    <a:pt x="1552955" y="304800"/>
                  </a:lnTo>
                  <a:lnTo>
                    <a:pt x="1577339" y="310895"/>
                  </a:lnTo>
                  <a:lnTo>
                    <a:pt x="1598676" y="315467"/>
                  </a:lnTo>
                  <a:lnTo>
                    <a:pt x="1620012" y="321563"/>
                  </a:lnTo>
                  <a:lnTo>
                    <a:pt x="1638300" y="327659"/>
                  </a:lnTo>
                  <a:lnTo>
                    <a:pt x="1656588" y="333755"/>
                  </a:lnTo>
                  <a:lnTo>
                    <a:pt x="1671827" y="339851"/>
                  </a:lnTo>
                  <a:lnTo>
                    <a:pt x="1687067" y="345947"/>
                  </a:lnTo>
                  <a:lnTo>
                    <a:pt x="1700783" y="352044"/>
                  </a:lnTo>
                  <a:lnTo>
                    <a:pt x="1712976" y="358139"/>
                  </a:lnTo>
                  <a:lnTo>
                    <a:pt x="1725167" y="365759"/>
                  </a:lnTo>
                  <a:lnTo>
                    <a:pt x="1735835" y="371855"/>
                  </a:lnTo>
                  <a:lnTo>
                    <a:pt x="1757171" y="385571"/>
                  </a:lnTo>
                  <a:lnTo>
                    <a:pt x="1778508" y="400811"/>
                  </a:lnTo>
                  <a:lnTo>
                    <a:pt x="1799843" y="368807"/>
                  </a:lnTo>
                  <a:lnTo>
                    <a:pt x="1778508" y="355091"/>
                  </a:lnTo>
                  <a:lnTo>
                    <a:pt x="1757171" y="339851"/>
                  </a:lnTo>
                  <a:lnTo>
                    <a:pt x="1743455" y="332231"/>
                  </a:lnTo>
                  <a:lnTo>
                    <a:pt x="1731264" y="326135"/>
                  </a:lnTo>
                  <a:lnTo>
                    <a:pt x="1717547" y="318515"/>
                  </a:lnTo>
                  <a:lnTo>
                    <a:pt x="1702307" y="310895"/>
                  </a:lnTo>
                  <a:lnTo>
                    <a:pt x="1687067" y="304800"/>
                  </a:lnTo>
                  <a:lnTo>
                    <a:pt x="1670303" y="297179"/>
                  </a:lnTo>
                  <a:lnTo>
                    <a:pt x="1650491" y="291083"/>
                  </a:lnTo>
                  <a:lnTo>
                    <a:pt x="1630679" y="284988"/>
                  </a:lnTo>
                  <a:lnTo>
                    <a:pt x="1609343" y="278891"/>
                  </a:lnTo>
                  <a:lnTo>
                    <a:pt x="1584959" y="272795"/>
                  </a:lnTo>
                  <a:lnTo>
                    <a:pt x="1560576" y="268223"/>
                  </a:lnTo>
                  <a:lnTo>
                    <a:pt x="1533143" y="262127"/>
                  </a:lnTo>
                  <a:lnTo>
                    <a:pt x="1517903" y="260603"/>
                  </a:lnTo>
                  <a:lnTo>
                    <a:pt x="1502664" y="257555"/>
                  </a:lnTo>
                  <a:lnTo>
                    <a:pt x="1485900" y="254507"/>
                  </a:lnTo>
                  <a:lnTo>
                    <a:pt x="1469135" y="252983"/>
                  </a:lnTo>
                  <a:lnTo>
                    <a:pt x="1450847" y="249935"/>
                  </a:lnTo>
                  <a:lnTo>
                    <a:pt x="1431035" y="248411"/>
                  </a:lnTo>
                  <a:lnTo>
                    <a:pt x="1412747" y="245363"/>
                  </a:lnTo>
                  <a:lnTo>
                    <a:pt x="1392935" y="243839"/>
                  </a:lnTo>
                  <a:lnTo>
                    <a:pt x="1351788" y="239267"/>
                  </a:lnTo>
                  <a:lnTo>
                    <a:pt x="1307591" y="234695"/>
                  </a:lnTo>
                  <a:lnTo>
                    <a:pt x="1263395" y="231647"/>
                  </a:lnTo>
                  <a:lnTo>
                    <a:pt x="1219200" y="227075"/>
                  </a:lnTo>
                  <a:lnTo>
                    <a:pt x="1173479" y="224027"/>
                  </a:lnTo>
                  <a:lnTo>
                    <a:pt x="1129283" y="220979"/>
                  </a:lnTo>
                  <a:lnTo>
                    <a:pt x="1085088" y="217931"/>
                  </a:lnTo>
                  <a:lnTo>
                    <a:pt x="1042415" y="214883"/>
                  </a:lnTo>
                  <a:lnTo>
                    <a:pt x="1001267" y="211835"/>
                  </a:lnTo>
                  <a:lnTo>
                    <a:pt x="979931" y="210311"/>
                  </a:lnTo>
                  <a:lnTo>
                    <a:pt x="961643" y="208787"/>
                  </a:lnTo>
                  <a:lnTo>
                    <a:pt x="941831" y="207263"/>
                  </a:lnTo>
                  <a:lnTo>
                    <a:pt x="923543" y="207263"/>
                  </a:lnTo>
                  <a:lnTo>
                    <a:pt x="906779" y="205739"/>
                  </a:lnTo>
                  <a:lnTo>
                    <a:pt x="890015" y="204215"/>
                  </a:lnTo>
                  <a:lnTo>
                    <a:pt x="858012" y="204215"/>
                  </a:lnTo>
                  <a:lnTo>
                    <a:pt x="829055" y="202691"/>
                  </a:lnTo>
                  <a:lnTo>
                    <a:pt x="801623" y="204215"/>
                  </a:lnTo>
                  <a:lnTo>
                    <a:pt x="775715" y="204215"/>
                  </a:lnTo>
                  <a:lnTo>
                    <a:pt x="749807" y="205739"/>
                  </a:lnTo>
                  <a:lnTo>
                    <a:pt x="726947" y="208787"/>
                  </a:lnTo>
                  <a:lnTo>
                    <a:pt x="704088" y="210311"/>
                  </a:lnTo>
                  <a:lnTo>
                    <a:pt x="681227" y="211835"/>
                  </a:lnTo>
                  <a:lnTo>
                    <a:pt x="659891" y="213359"/>
                  </a:lnTo>
                  <a:lnTo>
                    <a:pt x="638555" y="214883"/>
                  </a:lnTo>
                  <a:lnTo>
                    <a:pt x="595883" y="214883"/>
                  </a:lnTo>
                  <a:lnTo>
                    <a:pt x="573023" y="213359"/>
                  </a:lnTo>
                  <a:lnTo>
                    <a:pt x="550163" y="210311"/>
                  </a:lnTo>
                  <a:lnTo>
                    <a:pt x="525779" y="205739"/>
                  </a:lnTo>
                  <a:lnTo>
                    <a:pt x="499871" y="201167"/>
                  </a:lnTo>
                  <a:lnTo>
                    <a:pt x="486155" y="198119"/>
                  </a:lnTo>
                  <a:lnTo>
                    <a:pt x="472439" y="193547"/>
                  </a:lnTo>
                  <a:lnTo>
                    <a:pt x="443483" y="184403"/>
                  </a:lnTo>
                  <a:lnTo>
                    <a:pt x="413003" y="173735"/>
                  </a:lnTo>
                  <a:lnTo>
                    <a:pt x="382523" y="161544"/>
                  </a:lnTo>
                  <a:lnTo>
                    <a:pt x="350519" y="147827"/>
                  </a:lnTo>
                  <a:lnTo>
                    <a:pt x="316991" y="132587"/>
                  </a:lnTo>
                  <a:lnTo>
                    <a:pt x="284988" y="117348"/>
                  </a:lnTo>
                  <a:lnTo>
                    <a:pt x="251459" y="102107"/>
                  </a:lnTo>
                  <a:lnTo>
                    <a:pt x="219455" y="86867"/>
                  </a:lnTo>
                  <a:lnTo>
                    <a:pt x="185927" y="71627"/>
                  </a:lnTo>
                  <a:lnTo>
                    <a:pt x="153923" y="56387"/>
                  </a:lnTo>
                  <a:lnTo>
                    <a:pt x="123443" y="42672"/>
                  </a:lnTo>
                  <a:lnTo>
                    <a:pt x="92963" y="28955"/>
                  </a:lnTo>
                  <a:lnTo>
                    <a:pt x="64007" y="18287"/>
                  </a:lnTo>
                  <a:lnTo>
                    <a:pt x="36575" y="7619"/>
                  </a:lnTo>
                  <a:lnTo>
                    <a:pt x="10667" y="0"/>
                  </a:lnTo>
                  <a:lnTo>
                    <a:pt x="0" y="36575"/>
                  </a:lnTo>
                  <a:lnTo>
                    <a:pt x="24383" y="44195"/>
                  </a:lnTo>
                  <a:close/>
                </a:path>
              </a:pathLst>
            </a:custGeom>
            <a:solidFill>
              <a:srgbClr val="FF0000"/>
            </a:solidFill>
          </p:spPr>
          <p:txBody>
            <a:bodyPr wrap="square" lIns="0" tIns="0" rIns="0" bIns="0" rtlCol="0">
              <a:noAutofit/>
            </a:bodyPr>
            <a:lstStyle/>
            <a:p>
              <a:endParaRPr/>
            </a:p>
          </p:txBody>
        </p:sp>
        <p:sp>
          <p:nvSpPr>
            <p:cNvPr id="250" name="object 250"/>
            <p:cNvSpPr/>
            <p:nvPr/>
          </p:nvSpPr>
          <p:spPr>
            <a:xfrm>
              <a:off x="5276088" y="3692652"/>
              <a:ext cx="41148" cy="42671"/>
            </a:xfrm>
            <a:custGeom>
              <a:avLst/>
              <a:gdLst/>
              <a:ahLst/>
              <a:cxnLst/>
              <a:rect l="l" t="t" r="r" b="b"/>
              <a:pathLst>
                <a:path w="41148" h="42672">
                  <a:moveTo>
                    <a:pt x="0" y="21336"/>
                  </a:moveTo>
                  <a:lnTo>
                    <a:pt x="430" y="25842"/>
                  </a:lnTo>
                  <a:lnTo>
                    <a:pt x="7354" y="37958"/>
                  </a:lnTo>
                  <a:lnTo>
                    <a:pt x="19812" y="42671"/>
                  </a:lnTo>
                  <a:lnTo>
                    <a:pt x="25345" y="42009"/>
                  </a:lnTo>
                  <a:lnTo>
                    <a:pt x="36742" y="34656"/>
                  </a:lnTo>
                  <a:lnTo>
                    <a:pt x="41148" y="21336"/>
                  </a:lnTo>
                  <a:lnTo>
                    <a:pt x="40485" y="15802"/>
                  </a:lnTo>
                  <a:lnTo>
                    <a:pt x="33132" y="4405"/>
                  </a:lnTo>
                  <a:lnTo>
                    <a:pt x="19812" y="0"/>
                  </a:lnTo>
                  <a:lnTo>
                    <a:pt x="15817" y="434"/>
                  </a:lnTo>
                  <a:lnTo>
                    <a:pt x="4586" y="7627"/>
                  </a:lnTo>
                  <a:lnTo>
                    <a:pt x="0" y="21336"/>
                  </a:lnTo>
                  <a:close/>
                </a:path>
              </a:pathLst>
            </a:custGeom>
            <a:solidFill>
              <a:srgbClr val="FEFFFE"/>
            </a:solidFill>
          </p:spPr>
          <p:txBody>
            <a:bodyPr wrap="square" lIns="0" tIns="0" rIns="0" bIns="0" rtlCol="0">
              <a:noAutofit/>
            </a:bodyPr>
            <a:lstStyle/>
            <a:p>
              <a:endParaRPr/>
            </a:p>
          </p:txBody>
        </p:sp>
        <p:sp>
          <p:nvSpPr>
            <p:cNvPr id="251" name="object 251"/>
            <p:cNvSpPr/>
            <p:nvPr/>
          </p:nvSpPr>
          <p:spPr>
            <a:xfrm>
              <a:off x="5256276" y="3672840"/>
              <a:ext cx="80772" cy="82295"/>
            </a:xfrm>
            <a:custGeom>
              <a:avLst/>
              <a:gdLst/>
              <a:ahLst/>
              <a:cxnLst/>
              <a:rect l="l" t="t" r="r" b="b"/>
              <a:pathLst>
                <a:path w="80772" h="82295">
                  <a:moveTo>
                    <a:pt x="39624" y="44195"/>
                  </a:moveTo>
                  <a:lnTo>
                    <a:pt x="39471" y="43738"/>
                  </a:lnTo>
                  <a:lnTo>
                    <a:pt x="38100" y="44195"/>
                  </a:lnTo>
                  <a:lnTo>
                    <a:pt x="39624" y="82295"/>
                  </a:lnTo>
                  <a:lnTo>
                    <a:pt x="42672" y="82295"/>
                  </a:lnTo>
                  <a:lnTo>
                    <a:pt x="47244" y="80771"/>
                  </a:lnTo>
                  <a:lnTo>
                    <a:pt x="42672" y="44195"/>
                  </a:lnTo>
                  <a:lnTo>
                    <a:pt x="41656" y="43179"/>
                  </a:lnTo>
                  <a:lnTo>
                    <a:pt x="41365" y="43760"/>
                  </a:lnTo>
                  <a:lnTo>
                    <a:pt x="41148" y="44195"/>
                  </a:lnTo>
                  <a:lnTo>
                    <a:pt x="40640" y="43687"/>
                  </a:lnTo>
                  <a:lnTo>
                    <a:pt x="40385" y="43815"/>
                  </a:lnTo>
                  <a:lnTo>
                    <a:pt x="39624" y="44195"/>
                  </a:lnTo>
                  <a:close/>
                </a:path>
                <a:path w="80772" h="82295">
                  <a:moveTo>
                    <a:pt x="42164" y="41147"/>
                  </a:moveTo>
                  <a:lnTo>
                    <a:pt x="41910" y="41909"/>
                  </a:lnTo>
                  <a:lnTo>
                    <a:pt x="42291" y="41528"/>
                  </a:lnTo>
                  <a:lnTo>
                    <a:pt x="42291" y="40766"/>
                  </a:lnTo>
                  <a:lnTo>
                    <a:pt x="41910" y="40385"/>
                  </a:lnTo>
                  <a:lnTo>
                    <a:pt x="42164" y="41147"/>
                  </a:lnTo>
                  <a:close/>
                </a:path>
                <a:path w="80772" h="82295">
                  <a:moveTo>
                    <a:pt x="41300" y="43738"/>
                  </a:moveTo>
                  <a:lnTo>
                    <a:pt x="41452" y="43281"/>
                  </a:lnTo>
                  <a:lnTo>
                    <a:pt x="41529" y="43052"/>
                  </a:lnTo>
                  <a:lnTo>
                    <a:pt x="41910" y="41909"/>
                  </a:lnTo>
                  <a:lnTo>
                    <a:pt x="40386" y="43433"/>
                  </a:lnTo>
                  <a:lnTo>
                    <a:pt x="40843" y="43586"/>
                  </a:lnTo>
                  <a:lnTo>
                    <a:pt x="41300" y="43738"/>
                  </a:lnTo>
                  <a:close/>
                </a:path>
                <a:path w="80772" h="82295">
                  <a:moveTo>
                    <a:pt x="41529" y="39242"/>
                  </a:moveTo>
                  <a:lnTo>
                    <a:pt x="41452" y="39014"/>
                  </a:lnTo>
                  <a:lnTo>
                    <a:pt x="41300" y="38557"/>
                  </a:lnTo>
                  <a:lnTo>
                    <a:pt x="40843" y="38709"/>
                  </a:lnTo>
                  <a:lnTo>
                    <a:pt x="40386" y="38861"/>
                  </a:lnTo>
                  <a:lnTo>
                    <a:pt x="41910" y="40385"/>
                  </a:lnTo>
                  <a:lnTo>
                    <a:pt x="41529" y="39242"/>
                  </a:lnTo>
                  <a:close/>
                </a:path>
                <a:path w="80772" h="82295">
                  <a:moveTo>
                    <a:pt x="67056" y="71627"/>
                  </a:moveTo>
                  <a:lnTo>
                    <a:pt x="70103" y="68580"/>
                  </a:lnTo>
                  <a:lnTo>
                    <a:pt x="73151" y="65531"/>
                  </a:lnTo>
                  <a:lnTo>
                    <a:pt x="74675" y="62483"/>
                  </a:lnTo>
                  <a:lnTo>
                    <a:pt x="76200" y="57912"/>
                  </a:lnTo>
                  <a:lnTo>
                    <a:pt x="77724" y="57912"/>
                  </a:lnTo>
                  <a:lnTo>
                    <a:pt x="77724" y="54863"/>
                  </a:lnTo>
                  <a:lnTo>
                    <a:pt x="79248" y="51815"/>
                  </a:lnTo>
                  <a:lnTo>
                    <a:pt x="79248" y="50292"/>
                  </a:lnTo>
                  <a:lnTo>
                    <a:pt x="80772" y="47243"/>
                  </a:lnTo>
                  <a:lnTo>
                    <a:pt x="80772" y="35051"/>
                  </a:lnTo>
                  <a:lnTo>
                    <a:pt x="79248" y="32003"/>
                  </a:lnTo>
                  <a:lnTo>
                    <a:pt x="77724" y="27431"/>
                  </a:lnTo>
                  <a:lnTo>
                    <a:pt x="76200" y="24383"/>
                  </a:lnTo>
                  <a:lnTo>
                    <a:pt x="74675" y="19812"/>
                  </a:lnTo>
                  <a:lnTo>
                    <a:pt x="73151" y="16763"/>
                  </a:lnTo>
                  <a:lnTo>
                    <a:pt x="70103" y="13715"/>
                  </a:lnTo>
                  <a:lnTo>
                    <a:pt x="70103" y="12192"/>
                  </a:lnTo>
                  <a:lnTo>
                    <a:pt x="67056" y="10668"/>
                  </a:lnTo>
                  <a:lnTo>
                    <a:pt x="64008" y="9143"/>
                  </a:lnTo>
                  <a:lnTo>
                    <a:pt x="64008" y="7619"/>
                  </a:lnTo>
                  <a:lnTo>
                    <a:pt x="60960" y="6095"/>
                  </a:lnTo>
                  <a:lnTo>
                    <a:pt x="57912" y="4571"/>
                  </a:lnTo>
                  <a:lnTo>
                    <a:pt x="54863" y="3048"/>
                  </a:lnTo>
                  <a:lnTo>
                    <a:pt x="50291" y="1524"/>
                  </a:lnTo>
                  <a:lnTo>
                    <a:pt x="47244" y="1524"/>
                  </a:lnTo>
                  <a:lnTo>
                    <a:pt x="42672" y="0"/>
                  </a:lnTo>
                  <a:lnTo>
                    <a:pt x="38100" y="0"/>
                  </a:lnTo>
                  <a:lnTo>
                    <a:pt x="38100" y="39624"/>
                  </a:lnTo>
                  <a:lnTo>
                    <a:pt x="39116" y="39115"/>
                  </a:lnTo>
                  <a:lnTo>
                    <a:pt x="39406" y="38535"/>
                  </a:lnTo>
                  <a:lnTo>
                    <a:pt x="39243" y="38481"/>
                  </a:lnTo>
                  <a:lnTo>
                    <a:pt x="38100" y="38100"/>
                  </a:lnTo>
                  <a:lnTo>
                    <a:pt x="39624" y="38100"/>
                  </a:lnTo>
                  <a:lnTo>
                    <a:pt x="40131" y="38608"/>
                  </a:lnTo>
                  <a:lnTo>
                    <a:pt x="40385" y="38481"/>
                  </a:lnTo>
                  <a:lnTo>
                    <a:pt x="41148" y="38100"/>
                  </a:lnTo>
                  <a:lnTo>
                    <a:pt x="41365" y="38535"/>
                  </a:lnTo>
                  <a:lnTo>
                    <a:pt x="42672" y="38100"/>
                  </a:lnTo>
                  <a:lnTo>
                    <a:pt x="41656" y="39115"/>
                  </a:lnTo>
                  <a:lnTo>
                    <a:pt x="42672" y="39624"/>
                  </a:lnTo>
                  <a:lnTo>
                    <a:pt x="41656" y="39115"/>
                  </a:lnTo>
                  <a:lnTo>
                    <a:pt x="41757" y="39319"/>
                  </a:lnTo>
                  <a:lnTo>
                    <a:pt x="42367" y="40538"/>
                  </a:lnTo>
                  <a:lnTo>
                    <a:pt x="42672" y="41148"/>
                  </a:lnTo>
                  <a:lnTo>
                    <a:pt x="42367" y="41757"/>
                  </a:lnTo>
                  <a:lnTo>
                    <a:pt x="42672" y="42671"/>
                  </a:lnTo>
                  <a:lnTo>
                    <a:pt x="42367" y="41757"/>
                  </a:lnTo>
                  <a:lnTo>
                    <a:pt x="41757" y="42976"/>
                  </a:lnTo>
                  <a:lnTo>
                    <a:pt x="41656" y="43179"/>
                  </a:lnTo>
                  <a:lnTo>
                    <a:pt x="42672" y="44195"/>
                  </a:lnTo>
                  <a:lnTo>
                    <a:pt x="47244" y="80771"/>
                  </a:lnTo>
                  <a:lnTo>
                    <a:pt x="50291" y="80771"/>
                  </a:lnTo>
                  <a:lnTo>
                    <a:pt x="54863" y="79248"/>
                  </a:lnTo>
                  <a:lnTo>
                    <a:pt x="57912" y="77724"/>
                  </a:lnTo>
                  <a:lnTo>
                    <a:pt x="60960" y="76200"/>
                  </a:lnTo>
                  <a:lnTo>
                    <a:pt x="64008" y="73151"/>
                  </a:lnTo>
                  <a:lnTo>
                    <a:pt x="67056" y="71627"/>
                  </a:lnTo>
                  <a:close/>
                </a:path>
                <a:path w="80772" h="82295">
                  <a:moveTo>
                    <a:pt x="39116" y="43179"/>
                  </a:moveTo>
                  <a:lnTo>
                    <a:pt x="39014" y="42976"/>
                  </a:lnTo>
                  <a:lnTo>
                    <a:pt x="38404" y="41757"/>
                  </a:lnTo>
                  <a:lnTo>
                    <a:pt x="38481" y="41528"/>
                  </a:lnTo>
                  <a:lnTo>
                    <a:pt x="38862" y="41909"/>
                  </a:lnTo>
                  <a:lnTo>
                    <a:pt x="38608" y="41147"/>
                  </a:lnTo>
                  <a:lnTo>
                    <a:pt x="39243" y="39242"/>
                  </a:lnTo>
                  <a:lnTo>
                    <a:pt x="39319" y="39014"/>
                  </a:lnTo>
                  <a:lnTo>
                    <a:pt x="39471" y="38557"/>
                  </a:lnTo>
                  <a:lnTo>
                    <a:pt x="39928" y="38709"/>
                  </a:lnTo>
                  <a:lnTo>
                    <a:pt x="40386" y="38861"/>
                  </a:lnTo>
                  <a:lnTo>
                    <a:pt x="40843" y="38709"/>
                  </a:lnTo>
                  <a:lnTo>
                    <a:pt x="41300" y="38557"/>
                  </a:lnTo>
                  <a:lnTo>
                    <a:pt x="41452" y="39014"/>
                  </a:lnTo>
                  <a:lnTo>
                    <a:pt x="41529" y="39242"/>
                  </a:lnTo>
                  <a:lnTo>
                    <a:pt x="41910" y="40385"/>
                  </a:lnTo>
                  <a:lnTo>
                    <a:pt x="42291" y="40766"/>
                  </a:lnTo>
                  <a:lnTo>
                    <a:pt x="42291" y="41528"/>
                  </a:lnTo>
                  <a:lnTo>
                    <a:pt x="41910" y="41909"/>
                  </a:lnTo>
                  <a:lnTo>
                    <a:pt x="41529" y="43052"/>
                  </a:lnTo>
                  <a:lnTo>
                    <a:pt x="41452" y="43281"/>
                  </a:lnTo>
                  <a:lnTo>
                    <a:pt x="41300" y="43738"/>
                  </a:lnTo>
                  <a:lnTo>
                    <a:pt x="40843" y="43586"/>
                  </a:lnTo>
                  <a:lnTo>
                    <a:pt x="40386" y="43433"/>
                  </a:lnTo>
                  <a:lnTo>
                    <a:pt x="40131" y="43688"/>
                  </a:lnTo>
                  <a:lnTo>
                    <a:pt x="39928" y="43586"/>
                  </a:lnTo>
                  <a:lnTo>
                    <a:pt x="39319" y="43281"/>
                  </a:lnTo>
                  <a:lnTo>
                    <a:pt x="39471" y="43738"/>
                  </a:lnTo>
                  <a:lnTo>
                    <a:pt x="39624" y="44195"/>
                  </a:lnTo>
                  <a:lnTo>
                    <a:pt x="40385" y="43815"/>
                  </a:lnTo>
                  <a:lnTo>
                    <a:pt x="40640" y="43687"/>
                  </a:lnTo>
                  <a:lnTo>
                    <a:pt x="41148" y="44195"/>
                  </a:lnTo>
                  <a:lnTo>
                    <a:pt x="41365" y="43760"/>
                  </a:lnTo>
                  <a:lnTo>
                    <a:pt x="41656" y="43179"/>
                  </a:lnTo>
                  <a:lnTo>
                    <a:pt x="41757" y="42976"/>
                  </a:lnTo>
                  <a:lnTo>
                    <a:pt x="42367" y="41757"/>
                  </a:lnTo>
                  <a:lnTo>
                    <a:pt x="42672" y="41148"/>
                  </a:lnTo>
                  <a:lnTo>
                    <a:pt x="42367" y="40538"/>
                  </a:lnTo>
                  <a:lnTo>
                    <a:pt x="41757" y="39319"/>
                  </a:lnTo>
                  <a:lnTo>
                    <a:pt x="41656" y="39115"/>
                  </a:lnTo>
                  <a:lnTo>
                    <a:pt x="42672" y="38100"/>
                  </a:lnTo>
                  <a:lnTo>
                    <a:pt x="41365" y="38535"/>
                  </a:lnTo>
                  <a:lnTo>
                    <a:pt x="41148" y="38100"/>
                  </a:lnTo>
                  <a:lnTo>
                    <a:pt x="40385" y="38481"/>
                  </a:lnTo>
                  <a:lnTo>
                    <a:pt x="40131" y="38608"/>
                  </a:lnTo>
                  <a:lnTo>
                    <a:pt x="39624" y="38100"/>
                  </a:lnTo>
                  <a:lnTo>
                    <a:pt x="38100" y="38100"/>
                  </a:lnTo>
                  <a:lnTo>
                    <a:pt x="39243" y="38481"/>
                  </a:lnTo>
                  <a:lnTo>
                    <a:pt x="39406" y="38535"/>
                  </a:lnTo>
                  <a:lnTo>
                    <a:pt x="39116" y="39115"/>
                  </a:lnTo>
                  <a:lnTo>
                    <a:pt x="39014" y="39319"/>
                  </a:lnTo>
                  <a:lnTo>
                    <a:pt x="38404" y="40538"/>
                  </a:lnTo>
                  <a:lnTo>
                    <a:pt x="38100" y="41148"/>
                  </a:lnTo>
                  <a:lnTo>
                    <a:pt x="38100" y="42671"/>
                  </a:lnTo>
                  <a:lnTo>
                    <a:pt x="39116" y="43179"/>
                  </a:lnTo>
                  <a:close/>
                </a:path>
                <a:path w="80772" h="82295">
                  <a:moveTo>
                    <a:pt x="38100" y="39624"/>
                  </a:moveTo>
                  <a:lnTo>
                    <a:pt x="38100" y="0"/>
                  </a:lnTo>
                  <a:lnTo>
                    <a:pt x="33527" y="1524"/>
                  </a:lnTo>
                  <a:lnTo>
                    <a:pt x="30479" y="1524"/>
                  </a:lnTo>
                  <a:lnTo>
                    <a:pt x="25908" y="3048"/>
                  </a:lnTo>
                  <a:lnTo>
                    <a:pt x="22860" y="4571"/>
                  </a:lnTo>
                  <a:lnTo>
                    <a:pt x="19812" y="6095"/>
                  </a:lnTo>
                  <a:lnTo>
                    <a:pt x="16763" y="9143"/>
                  </a:lnTo>
                  <a:lnTo>
                    <a:pt x="13715" y="10668"/>
                  </a:lnTo>
                  <a:lnTo>
                    <a:pt x="10668" y="13715"/>
                  </a:lnTo>
                  <a:lnTo>
                    <a:pt x="7620" y="16763"/>
                  </a:lnTo>
                  <a:lnTo>
                    <a:pt x="6096" y="19812"/>
                  </a:lnTo>
                  <a:lnTo>
                    <a:pt x="4572" y="24383"/>
                  </a:lnTo>
                  <a:lnTo>
                    <a:pt x="3048" y="24383"/>
                  </a:lnTo>
                  <a:lnTo>
                    <a:pt x="3048" y="27431"/>
                  </a:lnTo>
                  <a:lnTo>
                    <a:pt x="1524" y="32003"/>
                  </a:lnTo>
                  <a:lnTo>
                    <a:pt x="0" y="35051"/>
                  </a:lnTo>
                  <a:lnTo>
                    <a:pt x="0" y="47243"/>
                  </a:lnTo>
                  <a:lnTo>
                    <a:pt x="1524" y="48768"/>
                  </a:lnTo>
                  <a:lnTo>
                    <a:pt x="1524" y="51815"/>
                  </a:lnTo>
                  <a:lnTo>
                    <a:pt x="3048" y="54863"/>
                  </a:lnTo>
                  <a:lnTo>
                    <a:pt x="4572" y="57912"/>
                  </a:lnTo>
                  <a:lnTo>
                    <a:pt x="6096" y="62483"/>
                  </a:lnTo>
                  <a:lnTo>
                    <a:pt x="7620" y="65531"/>
                  </a:lnTo>
                  <a:lnTo>
                    <a:pt x="10668" y="68580"/>
                  </a:lnTo>
                  <a:lnTo>
                    <a:pt x="13715" y="71627"/>
                  </a:lnTo>
                  <a:lnTo>
                    <a:pt x="16763" y="73151"/>
                  </a:lnTo>
                  <a:lnTo>
                    <a:pt x="16763" y="74675"/>
                  </a:lnTo>
                  <a:lnTo>
                    <a:pt x="19812" y="76200"/>
                  </a:lnTo>
                  <a:lnTo>
                    <a:pt x="22860" y="77724"/>
                  </a:lnTo>
                  <a:lnTo>
                    <a:pt x="25908" y="79248"/>
                  </a:lnTo>
                  <a:lnTo>
                    <a:pt x="30479" y="80771"/>
                  </a:lnTo>
                  <a:lnTo>
                    <a:pt x="33527" y="80771"/>
                  </a:lnTo>
                  <a:lnTo>
                    <a:pt x="38100" y="82295"/>
                  </a:lnTo>
                  <a:lnTo>
                    <a:pt x="39624" y="82295"/>
                  </a:lnTo>
                  <a:lnTo>
                    <a:pt x="38100" y="44195"/>
                  </a:lnTo>
                  <a:lnTo>
                    <a:pt x="39406" y="43760"/>
                  </a:lnTo>
                  <a:lnTo>
                    <a:pt x="39319" y="43281"/>
                  </a:lnTo>
                  <a:lnTo>
                    <a:pt x="39928" y="43586"/>
                  </a:lnTo>
                  <a:lnTo>
                    <a:pt x="40131" y="43688"/>
                  </a:lnTo>
                  <a:lnTo>
                    <a:pt x="40386" y="43433"/>
                  </a:lnTo>
                  <a:lnTo>
                    <a:pt x="38862" y="41909"/>
                  </a:lnTo>
                  <a:lnTo>
                    <a:pt x="38481" y="41528"/>
                  </a:lnTo>
                  <a:lnTo>
                    <a:pt x="38404" y="41757"/>
                  </a:lnTo>
                  <a:lnTo>
                    <a:pt x="39014" y="42976"/>
                  </a:lnTo>
                  <a:lnTo>
                    <a:pt x="39116" y="43179"/>
                  </a:lnTo>
                  <a:lnTo>
                    <a:pt x="38100" y="42671"/>
                  </a:lnTo>
                  <a:lnTo>
                    <a:pt x="38100" y="41148"/>
                  </a:lnTo>
                  <a:lnTo>
                    <a:pt x="38404" y="40538"/>
                  </a:lnTo>
                  <a:lnTo>
                    <a:pt x="39014" y="39319"/>
                  </a:lnTo>
                  <a:lnTo>
                    <a:pt x="39116" y="39115"/>
                  </a:lnTo>
                  <a:lnTo>
                    <a:pt x="38100" y="39624"/>
                  </a:lnTo>
                  <a:close/>
                </a:path>
                <a:path w="80772" h="82295">
                  <a:moveTo>
                    <a:pt x="39319" y="39014"/>
                  </a:moveTo>
                  <a:lnTo>
                    <a:pt x="39243" y="39242"/>
                  </a:lnTo>
                  <a:lnTo>
                    <a:pt x="40386" y="38861"/>
                  </a:lnTo>
                  <a:lnTo>
                    <a:pt x="39928" y="38709"/>
                  </a:lnTo>
                  <a:lnTo>
                    <a:pt x="39471" y="38557"/>
                  </a:lnTo>
                  <a:lnTo>
                    <a:pt x="39319" y="39014"/>
                  </a:lnTo>
                  <a:close/>
                </a:path>
              </a:pathLst>
            </a:custGeom>
            <a:solidFill>
              <a:srgbClr val="000000"/>
            </a:solidFill>
          </p:spPr>
          <p:txBody>
            <a:bodyPr wrap="square" lIns="0" tIns="0" rIns="0" bIns="0" rtlCol="0">
              <a:noAutofit/>
            </a:bodyPr>
            <a:lstStyle/>
            <a:p>
              <a:endParaRPr/>
            </a:p>
          </p:txBody>
        </p:sp>
        <p:sp>
          <p:nvSpPr>
            <p:cNvPr id="252" name="object 252"/>
            <p:cNvSpPr/>
            <p:nvPr/>
          </p:nvSpPr>
          <p:spPr>
            <a:xfrm>
              <a:off x="5265420" y="3685031"/>
              <a:ext cx="62483" cy="62483"/>
            </a:xfrm>
            <a:custGeom>
              <a:avLst/>
              <a:gdLst/>
              <a:ahLst/>
              <a:cxnLst/>
              <a:rect l="l" t="t" r="r" b="b"/>
              <a:pathLst>
                <a:path w="62483" h="62483">
                  <a:moveTo>
                    <a:pt x="4571" y="13716"/>
                  </a:moveTo>
                  <a:lnTo>
                    <a:pt x="3047" y="16764"/>
                  </a:lnTo>
                  <a:lnTo>
                    <a:pt x="1524" y="18288"/>
                  </a:lnTo>
                  <a:lnTo>
                    <a:pt x="1524" y="25908"/>
                  </a:lnTo>
                  <a:lnTo>
                    <a:pt x="0" y="28956"/>
                  </a:lnTo>
                  <a:lnTo>
                    <a:pt x="0" y="30480"/>
                  </a:lnTo>
                  <a:lnTo>
                    <a:pt x="1524" y="33528"/>
                  </a:lnTo>
                  <a:lnTo>
                    <a:pt x="1524" y="41148"/>
                  </a:lnTo>
                  <a:lnTo>
                    <a:pt x="4571" y="44196"/>
                  </a:lnTo>
                  <a:lnTo>
                    <a:pt x="7619" y="48768"/>
                  </a:lnTo>
                  <a:lnTo>
                    <a:pt x="6095" y="30480"/>
                  </a:lnTo>
                  <a:lnTo>
                    <a:pt x="4571" y="13716"/>
                  </a:lnTo>
                  <a:close/>
                </a:path>
                <a:path w="62483" h="62483">
                  <a:moveTo>
                    <a:pt x="6095" y="28956"/>
                  </a:moveTo>
                  <a:lnTo>
                    <a:pt x="7619" y="33528"/>
                  </a:lnTo>
                  <a:lnTo>
                    <a:pt x="7619" y="10668"/>
                  </a:lnTo>
                  <a:lnTo>
                    <a:pt x="6095" y="28956"/>
                  </a:lnTo>
                  <a:close/>
                </a:path>
                <a:path w="62483" h="62483">
                  <a:moveTo>
                    <a:pt x="22859" y="59436"/>
                  </a:moveTo>
                  <a:lnTo>
                    <a:pt x="22859" y="53340"/>
                  </a:lnTo>
                  <a:lnTo>
                    <a:pt x="21335" y="38100"/>
                  </a:lnTo>
                  <a:lnTo>
                    <a:pt x="20465" y="35922"/>
                  </a:lnTo>
                  <a:lnTo>
                    <a:pt x="19812" y="33528"/>
                  </a:lnTo>
                  <a:lnTo>
                    <a:pt x="19812" y="25908"/>
                  </a:lnTo>
                  <a:lnTo>
                    <a:pt x="20465" y="35922"/>
                  </a:lnTo>
                  <a:lnTo>
                    <a:pt x="21335" y="38100"/>
                  </a:lnTo>
                  <a:lnTo>
                    <a:pt x="22859" y="53340"/>
                  </a:lnTo>
                  <a:lnTo>
                    <a:pt x="27431" y="60960"/>
                  </a:lnTo>
                  <a:lnTo>
                    <a:pt x="35051" y="60960"/>
                  </a:lnTo>
                  <a:lnTo>
                    <a:pt x="39624" y="59436"/>
                  </a:lnTo>
                  <a:lnTo>
                    <a:pt x="42671" y="59436"/>
                  </a:lnTo>
                  <a:lnTo>
                    <a:pt x="41147" y="53340"/>
                  </a:lnTo>
                  <a:lnTo>
                    <a:pt x="39624" y="39624"/>
                  </a:lnTo>
                  <a:lnTo>
                    <a:pt x="42671" y="35052"/>
                  </a:lnTo>
                  <a:lnTo>
                    <a:pt x="39624" y="28956"/>
                  </a:lnTo>
                  <a:lnTo>
                    <a:pt x="39319" y="29565"/>
                  </a:lnTo>
                  <a:lnTo>
                    <a:pt x="39624" y="27432"/>
                  </a:lnTo>
                  <a:lnTo>
                    <a:pt x="38100" y="25908"/>
                  </a:lnTo>
                  <a:lnTo>
                    <a:pt x="38269" y="26415"/>
                  </a:lnTo>
                  <a:lnTo>
                    <a:pt x="38100" y="25908"/>
                  </a:lnTo>
                  <a:lnTo>
                    <a:pt x="38100" y="26288"/>
                  </a:lnTo>
                  <a:lnTo>
                    <a:pt x="39243" y="29717"/>
                  </a:lnTo>
                  <a:lnTo>
                    <a:pt x="38100" y="32003"/>
                  </a:lnTo>
                  <a:lnTo>
                    <a:pt x="38100" y="32765"/>
                  </a:lnTo>
                  <a:lnTo>
                    <a:pt x="37407" y="33804"/>
                  </a:lnTo>
                  <a:lnTo>
                    <a:pt x="37147" y="33909"/>
                  </a:lnTo>
                  <a:lnTo>
                    <a:pt x="35560" y="34543"/>
                  </a:lnTo>
                  <a:lnTo>
                    <a:pt x="34290" y="35051"/>
                  </a:lnTo>
                  <a:lnTo>
                    <a:pt x="32004" y="35966"/>
                  </a:lnTo>
                  <a:lnTo>
                    <a:pt x="31652" y="36107"/>
                  </a:lnTo>
                  <a:lnTo>
                    <a:pt x="29717" y="35052"/>
                  </a:lnTo>
                  <a:lnTo>
                    <a:pt x="27431" y="35052"/>
                  </a:lnTo>
                  <a:lnTo>
                    <a:pt x="28955" y="36576"/>
                  </a:lnTo>
                  <a:lnTo>
                    <a:pt x="27431" y="41148"/>
                  </a:lnTo>
                  <a:lnTo>
                    <a:pt x="24383" y="30480"/>
                  </a:lnTo>
                  <a:lnTo>
                    <a:pt x="24383" y="27432"/>
                  </a:lnTo>
                  <a:lnTo>
                    <a:pt x="23404" y="39841"/>
                  </a:lnTo>
                  <a:lnTo>
                    <a:pt x="22859" y="39624"/>
                  </a:lnTo>
                  <a:lnTo>
                    <a:pt x="25907" y="53340"/>
                  </a:lnTo>
                  <a:lnTo>
                    <a:pt x="24383" y="41148"/>
                  </a:lnTo>
                  <a:lnTo>
                    <a:pt x="30479" y="42672"/>
                  </a:lnTo>
                  <a:lnTo>
                    <a:pt x="35051" y="41148"/>
                  </a:lnTo>
                  <a:lnTo>
                    <a:pt x="30479" y="36576"/>
                  </a:lnTo>
                  <a:lnTo>
                    <a:pt x="31786" y="36140"/>
                  </a:lnTo>
                  <a:lnTo>
                    <a:pt x="32142" y="36021"/>
                  </a:lnTo>
                  <a:lnTo>
                    <a:pt x="35051" y="35052"/>
                  </a:lnTo>
                  <a:lnTo>
                    <a:pt x="36956" y="34290"/>
                  </a:lnTo>
                  <a:lnTo>
                    <a:pt x="37185" y="34137"/>
                  </a:lnTo>
                  <a:lnTo>
                    <a:pt x="38100" y="33528"/>
                  </a:lnTo>
                  <a:lnTo>
                    <a:pt x="38608" y="32003"/>
                  </a:lnTo>
                  <a:lnTo>
                    <a:pt x="38862" y="31241"/>
                  </a:lnTo>
                  <a:lnTo>
                    <a:pt x="39319" y="29870"/>
                  </a:lnTo>
                  <a:lnTo>
                    <a:pt x="39369" y="29718"/>
                  </a:lnTo>
                  <a:lnTo>
                    <a:pt x="39624" y="30480"/>
                  </a:lnTo>
                  <a:lnTo>
                    <a:pt x="39014" y="39928"/>
                  </a:lnTo>
                  <a:lnTo>
                    <a:pt x="38100" y="41148"/>
                  </a:lnTo>
                  <a:lnTo>
                    <a:pt x="38100" y="53340"/>
                  </a:lnTo>
                  <a:lnTo>
                    <a:pt x="35051" y="54864"/>
                  </a:lnTo>
                  <a:lnTo>
                    <a:pt x="33527" y="42672"/>
                  </a:lnTo>
                  <a:lnTo>
                    <a:pt x="33527" y="54864"/>
                  </a:lnTo>
                  <a:lnTo>
                    <a:pt x="27431" y="54864"/>
                  </a:lnTo>
                  <a:lnTo>
                    <a:pt x="25907" y="53340"/>
                  </a:lnTo>
                  <a:lnTo>
                    <a:pt x="22859" y="39624"/>
                  </a:lnTo>
                  <a:lnTo>
                    <a:pt x="23404" y="39841"/>
                  </a:lnTo>
                  <a:lnTo>
                    <a:pt x="21336" y="21335"/>
                  </a:lnTo>
                  <a:lnTo>
                    <a:pt x="18287" y="27432"/>
                  </a:lnTo>
                  <a:lnTo>
                    <a:pt x="19812" y="22860"/>
                  </a:lnTo>
                  <a:lnTo>
                    <a:pt x="18287" y="7620"/>
                  </a:lnTo>
                  <a:lnTo>
                    <a:pt x="19812" y="22860"/>
                  </a:lnTo>
                  <a:lnTo>
                    <a:pt x="21335" y="6096"/>
                  </a:lnTo>
                  <a:lnTo>
                    <a:pt x="22859" y="6096"/>
                  </a:lnTo>
                  <a:lnTo>
                    <a:pt x="25907" y="4572"/>
                  </a:lnTo>
                  <a:lnTo>
                    <a:pt x="38100" y="4572"/>
                  </a:lnTo>
                  <a:lnTo>
                    <a:pt x="41147" y="6096"/>
                  </a:lnTo>
                  <a:lnTo>
                    <a:pt x="42671" y="6096"/>
                  </a:lnTo>
                  <a:lnTo>
                    <a:pt x="44195" y="25908"/>
                  </a:lnTo>
                  <a:lnTo>
                    <a:pt x="45719" y="7620"/>
                  </a:lnTo>
                  <a:lnTo>
                    <a:pt x="42671" y="0"/>
                  </a:lnTo>
                  <a:lnTo>
                    <a:pt x="39624" y="-1523"/>
                  </a:lnTo>
                  <a:lnTo>
                    <a:pt x="22859" y="-1523"/>
                  </a:lnTo>
                  <a:lnTo>
                    <a:pt x="21335" y="0"/>
                  </a:lnTo>
                  <a:lnTo>
                    <a:pt x="18287" y="1524"/>
                  </a:lnTo>
                  <a:lnTo>
                    <a:pt x="16763" y="3048"/>
                  </a:lnTo>
                  <a:lnTo>
                    <a:pt x="15239" y="10668"/>
                  </a:lnTo>
                  <a:lnTo>
                    <a:pt x="18287" y="50292"/>
                  </a:lnTo>
                  <a:lnTo>
                    <a:pt x="18287" y="30480"/>
                  </a:lnTo>
                  <a:lnTo>
                    <a:pt x="19812" y="35052"/>
                  </a:lnTo>
                  <a:lnTo>
                    <a:pt x="21335" y="51816"/>
                  </a:lnTo>
                  <a:lnTo>
                    <a:pt x="22859" y="59436"/>
                  </a:lnTo>
                  <a:close/>
                </a:path>
                <a:path w="62483" h="62483">
                  <a:moveTo>
                    <a:pt x="18287" y="27432"/>
                  </a:moveTo>
                  <a:lnTo>
                    <a:pt x="21336" y="21335"/>
                  </a:lnTo>
                  <a:lnTo>
                    <a:pt x="22859" y="19812"/>
                  </a:lnTo>
                  <a:lnTo>
                    <a:pt x="24383" y="18288"/>
                  </a:lnTo>
                  <a:lnTo>
                    <a:pt x="27431" y="16764"/>
                  </a:lnTo>
                  <a:lnTo>
                    <a:pt x="35051" y="16764"/>
                  </a:lnTo>
                  <a:lnTo>
                    <a:pt x="38100" y="18288"/>
                  </a:lnTo>
                  <a:lnTo>
                    <a:pt x="39624" y="19812"/>
                  </a:lnTo>
                  <a:lnTo>
                    <a:pt x="42671" y="22860"/>
                  </a:lnTo>
                  <a:lnTo>
                    <a:pt x="42671" y="21336"/>
                  </a:lnTo>
                  <a:lnTo>
                    <a:pt x="44195" y="30480"/>
                  </a:lnTo>
                  <a:lnTo>
                    <a:pt x="44195" y="33528"/>
                  </a:lnTo>
                  <a:lnTo>
                    <a:pt x="44195" y="30480"/>
                  </a:lnTo>
                  <a:lnTo>
                    <a:pt x="42671" y="22860"/>
                  </a:lnTo>
                  <a:lnTo>
                    <a:pt x="39624" y="19811"/>
                  </a:lnTo>
                  <a:lnTo>
                    <a:pt x="36575" y="24384"/>
                  </a:lnTo>
                  <a:lnTo>
                    <a:pt x="35051" y="22860"/>
                  </a:lnTo>
                  <a:lnTo>
                    <a:pt x="33527" y="16764"/>
                  </a:lnTo>
                  <a:lnTo>
                    <a:pt x="30479" y="16764"/>
                  </a:lnTo>
                  <a:lnTo>
                    <a:pt x="24383" y="27432"/>
                  </a:lnTo>
                  <a:lnTo>
                    <a:pt x="27431" y="22860"/>
                  </a:lnTo>
                  <a:lnTo>
                    <a:pt x="33527" y="22860"/>
                  </a:lnTo>
                  <a:lnTo>
                    <a:pt x="36956" y="25146"/>
                  </a:lnTo>
                  <a:lnTo>
                    <a:pt x="38100" y="25908"/>
                  </a:lnTo>
                  <a:lnTo>
                    <a:pt x="39624" y="27432"/>
                  </a:lnTo>
                  <a:lnTo>
                    <a:pt x="39319" y="29565"/>
                  </a:lnTo>
                  <a:lnTo>
                    <a:pt x="39624" y="28956"/>
                  </a:lnTo>
                  <a:lnTo>
                    <a:pt x="42671" y="35052"/>
                  </a:lnTo>
                  <a:lnTo>
                    <a:pt x="42671" y="38100"/>
                  </a:lnTo>
                  <a:lnTo>
                    <a:pt x="45719" y="50292"/>
                  </a:lnTo>
                  <a:lnTo>
                    <a:pt x="44195" y="27432"/>
                  </a:lnTo>
                  <a:lnTo>
                    <a:pt x="42671" y="6096"/>
                  </a:lnTo>
                  <a:lnTo>
                    <a:pt x="41147" y="6096"/>
                  </a:lnTo>
                  <a:lnTo>
                    <a:pt x="38100" y="4572"/>
                  </a:lnTo>
                  <a:lnTo>
                    <a:pt x="25907" y="4572"/>
                  </a:lnTo>
                  <a:lnTo>
                    <a:pt x="22859" y="6096"/>
                  </a:lnTo>
                  <a:lnTo>
                    <a:pt x="21335" y="6096"/>
                  </a:lnTo>
                  <a:lnTo>
                    <a:pt x="19812" y="22860"/>
                  </a:lnTo>
                  <a:lnTo>
                    <a:pt x="18287" y="27432"/>
                  </a:lnTo>
                  <a:close/>
                </a:path>
                <a:path w="62483" h="62483">
                  <a:moveTo>
                    <a:pt x="22860" y="19811"/>
                  </a:moveTo>
                  <a:lnTo>
                    <a:pt x="24383" y="18288"/>
                  </a:lnTo>
                  <a:lnTo>
                    <a:pt x="22859" y="19812"/>
                  </a:lnTo>
                  <a:lnTo>
                    <a:pt x="21335" y="21336"/>
                  </a:lnTo>
                  <a:lnTo>
                    <a:pt x="23404" y="39841"/>
                  </a:lnTo>
                  <a:lnTo>
                    <a:pt x="24383" y="27432"/>
                  </a:lnTo>
                  <a:lnTo>
                    <a:pt x="30479" y="16764"/>
                  </a:lnTo>
                  <a:lnTo>
                    <a:pt x="27431" y="16764"/>
                  </a:lnTo>
                  <a:lnTo>
                    <a:pt x="24383" y="18288"/>
                  </a:lnTo>
                  <a:lnTo>
                    <a:pt x="22860" y="19811"/>
                  </a:lnTo>
                  <a:close/>
                </a:path>
                <a:path w="62483" h="62483">
                  <a:moveTo>
                    <a:pt x="25908" y="32511"/>
                  </a:moveTo>
                  <a:lnTo>
                    <a:pt x="25908" y="32003"/>
                  </a:lnTo>
                  <a:lnTo>
                    <a:pt x="25298" y="31699"/>
                  </a:lnTo>
                  <a:lnTo>
                    <a:pt x="25400" y="32003"/>
                  </a:lnTo>
                  <a:lnTo>
                    <a:pt x="25907" y="32766"/>
                  </a:lnTo>
                  <a:lnTo>
                    <a:pt x="26600" y="33805"/>
                  </a:lnTo>
                  <a:lnTo>
                    <a:pt x="26670" y="33527"/>
                  </a:lnTo>
                  <a:lnTo>
                    <a:pt x="25908" y="32003"/>
                  </a:lnTo>
                  <a:lnTo>
                    <a:pt x="25908" y="32511"/>
                  </a:lnTo>
                  <a:close/>
                </a:path>
                <a:path w="62483" h="62483">
                  <a:moveTo>
                    <a:pt x="24637" y="29718"/>
                  </a:moveTo>
                  <a:lnTo>
                    <a:pt x="24688" y="29870"/>
                  </a:lnTo>
                  <a:lnTo>
                    <a:pt x="24764" y="29718"/>
                  </a:lnTo>
                  <a:lnTo>
                    <a:pt x="25908" y="27431"/>
                  </a:lnTo>
                  <a:lnTo>
                    <a:pt x="26860" y="25526"/>
                  </a:lnTo>
                  <a:lnTo>
                    <a:pt x="32004" y="23469"/>
                  </a:lnTo>
                  <a:lnTo>
                    <a:pt x="27431" y="24384"/>
                  </a:lnTo>
                  <a:lnTo>
                    <a:pt x="25907" y="25908"/>
                  </a:lnTo>
                  <a:lnTo>
                    <a:pt x="24688" y="29565"/>
                  </a:lnTo>
                  <a:lnTo>
                    <a:pt x="24637" y="29718"/>
                  </a:lnTo>
                  <a:close/>
                </a:path>
                <a:path w="62483" h="62483">
                  <a:moveTo>
                    <a:pt x="26996" y="33963"/>
                  </a:moveTo>
                  <a:lnTo>
                    <a:pt x="26860" y="33908"/>
                  </a:lnTo>
                  <a:lnTo>
                    <a:pt x="27431" y="35052"/>
                  </a:lnTo>
                  <a:lnTo>
                    <a:pt x="29717" y="35052"/>
                  </a:lnTo>
                  <a:lnTo>
                    <a:pt x="26996" y="33963"/>
                  </a:lnTo>
                  <a:close/>
                </a:path>
                <a:path w="62483" h="62483">
                  <a:moveTo>
                    <a:pt x="29717" y="35052"/>
                  </a:moveTo>
                  <a:lnTo>
                    <a:pt x="31652" y="36107"/>
                  </a:lnTo>
                  <a:lnTo>
                    <a:pt x="32004" y="35966"/>
                  </a:lnTo>
                  <a:lnTo>
                    <a:pt x="34290" y="35051"/>
                  </a:lnTo>
                  <a:lnTo>
                    <a:pt x="29717" y="35052"/>
                  </a:lnTo>
                  <a:close/>
                </a:path>
                <a:path w="62483" h="62483">
                  <a:moveTo>
                    <a:pt x="33527" y="36576"/>
                  </a:moveTo>
                  <a:lnTo>
                    <a:pt x="32142" y="36021"/>
                  </a:lnTo>
                  <a:lnTo>
                    <a:pt x="31786" y="36140"/>
                  </a:lnTo>
                  <a:lnTo>
                    <a:pt x="30479" y="36576"/>
                  </a:lnTo>
                  <a:lnTo>
                    <a:pt x="35051" y="41148"/>
                  </a:lnTo>
                  <a:lnTo>
                    <a:pt x="36575" y="35052"/>
                  </a:lnTo>
                  <a:lnTo>
                    <a:pt x="36956" y="34290"/>
                  </a:lnTo>
                  <a:lnTo>
                    <a:pt x="35051" y="35052"/>
                  </a:lnTo>
                  <a:lnTo>
                    <a:pt x="32142" y="36021"/>
                  </a:lnTo>
                  <a:lnTo>
                    <a:pt x="33527" y="36576"/>
                  </a:lnTo>
                  <a:close/>
                </a:path>
                <a:path w="62483" h="62483">
                  <a:moveTo>
                    <a:pt x="38100" y="32003"/>
                  </a:moveTo>
                  <a:lnTo>
                    <a:pt x="35560" y="34543"/>
                  </a:lnTo>
                  <a:lnTo>
                    <a:pt x="37147" y="33909"/>
                  </a:lnTo>
                  <a:lnTo>
                    <a:pt x="37407" y="33804"/>
                  </a:lnTo>
                  <a:lnTo>
                    <a:pt x="38100" y="32765"/>
                  </a:lnTo>
                  <a:lnTo>
                    <a:pt x="38100" y="32003"/>
                  </a:lnTo>
                  <a:close/>
                </a:path>
                <a:path w="62483" h="62483">
                  <a:moveTo>
                    <a:pt x="39624" y="19811"/>
                  </a:moveTo>
                  <a:lnTo>
                    <a:pt x="42671" y="22860"/>
                  </a:lnTo>
                  <a:lnTo>
                    <a:pt x="39624" y="19812"/>
                  </a:lnTo>
                  <a:lnTo>
                    <a:pt x="38100" y="18288"/>
                  </a:lnTo>
                  <a:lnTo>
                    <a:pt x="35051" y="16764"/>
                  </a:lnTo>
                  <a:lnTo>
                    <a:pt x="33527" y="16764"/>
                  </a:lnTo>
                  <a:lnTo>
                    <a:pt x="35051" y="22860"/>
                  </a:lnTo>
                  <a:lnTo>
                    <a:pt x="36575" y="24384"/>
                  </a:lnTo>
                  <a:lnTo>
                    <a:pt x="39624" y="19811"/>
                  </a:lnTo>
                  <a:close/>
                </a:path>
                <a:path w="62483" h="62483">
                  <a:moveTo>
                    <a:pt x="42671" y="51816"/>
                  </a:moveTo>
                  <a:lnTo>
                    <a:pt x="42671" y="35052"/>
                  </a:lnTo>
                  <a:lnTo>
                    <a:pt x="39624" y="39624"/>
                  </a:lnTo>
                  <a:lnTo>
                    <a:pt x="41147" y="53340"/>
                  </a:lnTo>
                  <a:lnTo>
                    <a:pt x="42671" y="59436"/>
                  </a:lnTo>
                  <a:lnTo>
                    <a:pt x="45719" y="57912"/>
                  </a:lnTo>
                  <a:lnTo>
                    <a:pt x="47243" y="56388"/>
                  </a:lnTo>
                  <a:lnTo>
                    <a:pt x="51815" y="53340"/>
                  </a:lnTo>
                  <a:lnTo>
                    <a:pt x="53339" y="53340"/>
                  </a:lnTo>
                  <a:lnTo>
                    <a:pt x="54863" y="50292"/>
                  </a:lnTo>
                  <a:lnTo>
                    <a:pt x="56387" y="48768"/>
                  </a:lnTo>
                  <a:lnTo>
                    <a:pt x="59435" y="44196"/>
                  </a:lnTo>
                  <a:lnTo>
                    <a:pt x="56387" y="33528"/>
                  </a:lnTo>
                  <a:lnTo>
                    <a:pt x="56387" y="35052"/>
                  </a:lnTo>
                  <a:lnTo>
                    <a:pt x="54863" y="38100"/>
                  </a:lnTo>
                  <a:lnTo>
                    <a:pt x="54863" y="39624"/>
                  </a:lnTo>
                  <a:lnTo>
                    <a:pt x="53339" y="42672"/>
                  </a:lnTo>
                  <a:lnTo>
                    <a:pt x="50291" y="45720"/>
                  </a:lnTo>
                  <a:lnTo>
                    <a:pt x="48767" y="48768"/>
                  </a:lnTo>
                  <a:lnTo>
                    <a:pt x="45719" y="50292"/>
                  </a:lnTo>
                  <a:lnTo>
                    <a:pt x="42671" y="38100"/>
                  </a:lnTo>
                  <a:lnTo>
                    <a:pt x="42671" y="51816"/>
                  </a:lnTo>
                  <a:close/>
                </a:path>
                <a:path w="62483" h="62483">
                  <a:moveTo>
                    <a:pt x="48767" y="10668"/>
                  </a:moveTo>
                  <a:lnTo>
                    <a:pt x="51815" y="13716"/>
                  </a:lnTo>
                  <a:lnTo>
                    <a:pt x="53339" y="16764"/>
                  </a:lnTo>
                  <a:lnTo>
                    <a:pt x="54863" y="18288"/>
                  </a:lnTo>
                  <a:lnTo>
                    <a:pt x="54863" y="21336"/>
                  </a:lnTo>
                  <a:lnTo>
                    <a:pt x="56387" y="22860"/>
                  </a:lnTo>
                  <a:lnTo>
                    <a:pt x="54863" y="7620"/>
                  </a:lnTo>
                  <a:lnTo>
                    <a:pt x="51815" y="4572"/>
                  </a:lnTo>
                  <a:lnTo>
                    <a:pt x="48767" y="10668"/>
                  </a:lnTo>
                  <a:close/>
                </a:path>
                <a:path w="62483" h="62483">
                  <a:moveTo>
                    <a:pt x="21335" y="51816"/>
                  </a:moveTo>
                  <a:lnTo>
                    <a:pt x="19812" y="35052"/>
                  </a:lnTo>
                  <a:lnTo>
                    <a:pt x="18287" y="30480"/>
                  </a:lnTo>
                  <a:lnTo>
                    <a:pt x="18287" y="50292"/>
                  </a:lnTo>
                  <a:lnTo>
                    <a:pt x="15239" y="10668"/>
                  </a:lnTo>
                  <a:lnTo>
                    <a:pt x="16763" y="3048"/>
                  </a:lnTo>
                  <a:lnTo>
                    <a:pt x="12191" y="4572"/>
                  </a:lnTo>
                  <a:lnTo>
                    <a:pt x="12191" y="13716"/>
                  </a:lnTo>
                  <a:lnTo>
                    <a:pt x="10667" y="16764"/>
                  </a:lnTo>
                  <a:lnTo>
                    <a:pt x="9143" y="18288"/>
                  </a:lnTo>
                  <a:lnTo>
                    <a:pt x="10667" y="42672"/>
                  </a:lnTo>
                  <a:lnTo>
                    <a:pt x="12191" y="45720"/>
                  </a:lnTo>
                  <a:lnTo>
                    <a:pt x="15239" y="48768"/>
                  </a:lnTo>
                  <a:lnTo>
                    <a:pt x="16763" y="56388"/>
                  </a:lnTo>
                  <a:lnTo>
                    <a:pt x="18287" y="57912"/>
                  </a:lnTo>
                  <a:lnTo>
                    <a:pt x="21335" y="59436"/>
                  </a:lnTo>
                  <a:lnTo>
                    <a:pt x="22859" y="59436"/>
                  </a:lnTo>
                  <a:lnTo>
                    <a:pt x="21335" y="51816"/>
                  </a:lnTo>
                  <a:close/>
                </a:path>
                <a:path w="62483" h="62483">
                  <a:moveTo>
                    <a:pt x="62483" y="25908"/>
                  </a:moveTo>
                  <a:lnTo>
                    <a:pt x="60959" y="21336"/>
                  </a:lnTo>
                  <a:lnTo>
                    <a:pt x="60959" y="16764"/>
                  </a:lnTo>
                  <a:lnTo>
                    <a:pt x="59435" y="13716"/>
                  </a:lnTo>
                  <a:lnTo>
                    <a:pt x="56387" y="10668"/>
                  </a:lnTo>
                  <a:lnTo>
                    <a:pt x="54863" y="7620"/>
                  </a:lnTo>
                  <a:lnTo>
                    <a:pt x="56387" y="22860"/>
                  </a:lnTo>
                  <a:lnTo>
                    <a:pt x="56387" y="30480"/>
                  </a:lnTo>
                  <a:lnTo>
                    <a:pt x="56387" y="22860"/>
                  </a:lnTo>
                  <a:lnTo>
                    <a:pt x="54863" y="21336"/>
                  </a:lnTo>
                  <a:lnTo>
                    <a:pt x="54863" y="18288"/>
                  </a:lnTo>
                  <a:lnTo>
                    <a:pt x="53339" y="16764"/>
                  </a:lnTo>
                  <a:lnTo>
                    <a:pt x="51815" y="13716"/>
                  </a:lnTo>
                  <a:lnTo>
                    <a:pt x="48767" y="10668"/>
                  </a:lnTo>
                  <a:lnTo>
                    <a:pt x="51815" y="4572"/>
                  </a:lnTo>
                  <a:lnTo>
                    <a:pt x="47243" y="3048"/>
                  </a:lnTo>
                  <a:lnTo>
                    <a:pt x="45719" y="1524"/>
                  </a:lnTo>
                  <a:lnTo>
                    <a:pt x="42671" y="0"/>
                  </a:lnTo>
                  <a:lnTo>
                    <a:pt x="45719" y="7620"/>
                  </a:lnTo>
                  <a:lnTo>
                    <a:pt x="44195" y="25908"/>
                  </a:lnTo>
                  <a:lnTo>
                    <a:pt x="42671" y="6096"/>
                  </a:lnTo>
                  <a:lnTo>
                    <a:pt x="44195" y="27432"/>
                  </a:lnTo>
                  <a:lnTo>
                    <a:pt x="45719" y="50292"/>
                  </a:lnTo>
                  <a:lnTo>
                    <a:pt x="48767" y="48768"/>
                  </a:lnTo>
                  <a:lnTo>
                    <a:pt x="50291" y="45720"/>
                  </a:lnTo>
                  <a:lnTo>
                    <a:pt x="53339" y="42672"/>
                  </a:lnTo>
                  <a:lnTo>
                    <a:pt x="54863" y="39624"/>
                  </a:lnTo>
                  <a:lnTo>
                    <a:pt x="54863" y="38100"/>
                  </a:lnTo>
                  <a:lnTo>
                    <a:pt x="56387" y="35052"/>
                  </a:lnTo>
                  <a:lnTo>
                    <a:pt x="56387" y="33528"/>
                  </a:lnTo>
                  <a:lnTo>
                    <a:pt x="59435" y="44196"/>
                  </a:lnTo>
                  <a:lnTo>
                    <a:pt x="56387" y="25908"/>
                  </a:lnTo>
                  <a:lnTo>
                    <a:pt x="59435" y="44196"/>
                  </a:lnTo>
                  <a:lnTo>
                    <a:pt x="60959" y="42672"/>
                  </a:lnTo>
                  <a:lnTo>
                    <a:pt x="60959" y="38100"/>
                  </a:lnTo>
                  <a:lnTo>
                    <a:pt x="62483" y="33528"/>
                  </a:lnTo>
                  <a:lnTo>
                    <a:pt x="62483" y="25908"/>
                  </a:lnTo>
                  <a:close/>
                </a:path>
                <a:path w="62483" h="62483">
                  <a:moveTo>
                    <a:pt x="25907" y="32766"/>
                  </a:moveTo>
                  <a:lnTo>
                    <a:pt x="25400" y="32003"/>
                  </a:lnTo>
                  <a:lnTo>
                    <a:pt x="25907" y="33528"/>
                  </a:lnTo>
                  <a:lnTo>
                    <a:pt x="26600" y="33805"/>
                  </a:lnTo>
                  <a:lnTo>
                    <a:pt x="25907" y="32766"/>
                  </a:lnTo>
                  <a:close/>
                </a:path>
                <a:path w="62483" h="62483">
                  <a:moveTo>
                    <a:pt x="19812" y="33528"/>
                  </a:moveTo>
                  <a:lnTo>
                    <a:pt x="20465" y="35922"/>
                  </a:lnTo>
                  <a:lnTo>
                    <a:pt x="19812" y="25908"/>
                  </a:lnTo>
                  <a:lnTo>
                    <a:pt x="19812" y="33528"/>
                  </a:lnTo>
                  <a:close/>
                </a:path>
                <a:path w="62483" h="62483">
                  <a:moveTo>
                    <a:pt x="7619" y="22860"/>
                  </a:moveTo>
                  <a:lnTo>
                    <a:pt x="9143" y="39624"/>
                  </a:lnTo>
                  <a:lnTo>
                    <a:pt x="7619" y="21336"/>
                  </a:lnTo>
                  <a:lnTo>
                    <a:pt x="7619" y="22860"/>
                  </a:lnTo>
                  <a:close/>
                </a:path>
                <a:path w="62483" h="62483">
                  <a:moveTo>
                    <a:pt x="39624" y="30480"/>
                  </a:moveTo>
                  <a:lnTo>
                    <a:pt x="39369" y="29718"/>
                  </a:lnTo>
                  <a:lnTo>
                    <a:pt x="39319" y="29870"/>
                  </a:lnTo>
                  <a:lnTo>
                    <a:pt x="38862" y="31241"/>
                  </a:lnTo>
                  <a:lnTo>
                    <a:pt x="38608" y="32003"/>
                  </a:lnTo>
                  <a:lnTo>
                    <a:pt x="38100" y="33528"/>
                  </a:lnTo>
                  <a:lnTo>
                    <a:pt x="37185" y="34137"/>
                  </a:lnTo>
                  <a:lnTo>
                    <a:pt x="36956" y="34290"/>
                  </a:lnTo>
                  <a:lnTo>
                    <a:pt x="36575" y="35052"/>
                  </a:lnTo>
                  <a:lnTo>
                    <a:pt x="35051" y="41148"/>
                  </a:lnTo>
                  <a:lnTo>
                    <a:pt x="30479" y="42672"/>
                  </a:lnTo>
                  <a:lnTo>
                    <a:pt x="24383" y="41148"/>
                  </a:lnTo>
                  <a:lnTo>
                    <a:pt x="25907" y="53340"/>
                  </a:lnTo>
                  <a:lnTo>
                    <a:pt x="27431" y="54864"/>
                  </a:lnTo>
                  <a:lnTo>
                    <a:pt x="33527" y="54864"/>
                  </a:lnTo>
                  <a:lnTo>
                    <a:pt x="33527" y="42672"/>
                  </a:lnTo>
                  <a:lnTo>
                    <a:pt x="35051" y="54864"/>
                  </a:lnTo>
                  <a:lnTo>
                    <a:pt x="38100" y="53340"/>
                  </a:lnTo>
                  <a:lnTo>
                    <a:pt x="38100" y="41148"/>
                  </a:lnTo>
                  <a:lnTo>
                    <a:pt x="39014" y="39928"/>
                  </a:lnTo>
                  <a:lnTo>
                    <a:pt x="39624" y="30480"/>
                  </a:lnTo>
                  <a:close/>
                </a:path>
                <a:path w="62483" h="62483">
                  <a:moveTo>
                    <a:pt x="42671" y="22860"/>
                  </a:moveTo>
                  <a:lnTo>
                    <a:pt x="44195" y="30480"/>
                  </a:lnTo>
                  <a:lnTo>
                    <a:pt x="42671" y="21336"/>
                  </a:lnTo>
                  <a:lnTo>
                    <a:pt x="42671" y="22860"/>
                  </a:lnTo>
                  <a:close/>
                </a:path>
                <a:path w="62483" h="62483">
                  <a:moveTo>
                    <a:pt x="56387" y="22860"/>
                  </a:moveTo>
                  <a:lnTo>
                    <a:pt x="56387" y="30480"/>
                  </a:lnTo>
                  <a:lnTo>
                    <a:pt x="56387" y="22860"/>
                  </a:lnTo>
                  <a:close/>
                </a:path>
                <a:path w="62483" h="62483">
                  <a:moveTo>
                    <a:pt x="9143" y="39624"/>
                  </a:moveTo>
                  <a:lnTo>
                    <a:pt x="9143" y="50292"/>
                  </a:lnTo>
                  <a:lnTo>
                    <a:pt x="10667" y="53340"/>
                  </a:lnTo>
                  <a:lnTo>
                    <a:pt x="9143" y="39624"/>
                  </a:lnTo>
                  <a:close/>
                </a:path>
                <a:path w="62483" h="62483">
                  <a:moveTo>
                    <a:pt x="22859" y="53340"/>
                  </a:moveTo>
                  <a:lnTo>
                    <a:pt x="22859" y="59436"/>
                  </a:lnTo>
                  <a:lnTo>
                    <a:pt x="27431" y="60960"/>
                  </a:lnTo>
                  <a:lnTo>
                    <a:pt x="22859" y="53340"/>
                  </a:lnTo>
                  <a:close/>
                </a:path>
                <a:path w="62483" h="62483">
                  <a:moveTo>
                    <a:pt x="27431" y="35052"/>
                  </a:moveTo>
                  <a:lnTo>
                    <a:pt x="26860" y="33908"/>
                  </a:lnTo>
                  <a:lnTo>
                    <a:pt x="26996" y="33963"/>
                  </a:lnTo>
                  <a:lnTo>
                    <a:pt x="26670" y="33527"/>
                  </a:lnTo>
                  <a:lnTo>
                    <a:pt x="26600" y="33805"/>
                  </a:lnTo>
                  <a:lnTo>
                    <a:pt x="25907" y="33528"/>
                  </a:lnTo>
                  <a:lnTo>
                    <a:pt x="25400" y="32003"/>
                  </a:lnTo>
                  <a:lnTo>
                    <a:pt x="25298" y="31699"/>
                  </a:lnTo>
                  <a:lnTo>
                    <a:pt x="25908" y="32003"/>
                  </a:lnTo>
                  <a:lnTo>
                    <a:pt x="25908" y="27431"/>
                  </a:lnTo>
                  <a:lnTo>
                    <a:pt x="24764" y="29718"/>
                  </a:lnTo>
                  <a:lnTo>
                    <a:pt x="24688" y="29870"/>
                  </a:lnTo>
                  <a:lnTo>
                    <a:pt x="24688" y="29565"/>
                  </a:lnTo>
                  <a:lnTo>
                    <a:pt x="25907" y="25908"/>
                  </a:lnTo>
                  <a:lnTo>
                    <a:pt x="27431" y="24384"/>
                  </a:lnTo>
                  <a:lnTo>
                    <a:pt x="32004" y="23469"/>
                  </a:lnTo>
                  <a:lnTo>
                    <a:pt x="37011" y="25472"/>
                  </a:lnTo>
                  <a:lnTo>
                    <a:pt x="37185" y="25603"/>
                  </a:lnTo>
                  <a:lnTo>
                    <a:pt x="38100" y="27431"/>
                  </a:lnTo>
                  <a:lnTo>
                    <a:pt x="38100" y="32003"/>
                  </a:lnTo>
                  <a:lnTo>
                    <a:pt x="39243" y="29717"/>
                  </a:lnTo>
                  <a:lnTo>
                    <a:pt x="38100" y="26288"/>
                  </a:lnTo>
                  <a:lnTo>
                    <a:pt x="38100" y="25908"/>
                  </a:lnTo>
                  <a:lnTo>
                    <a:pt x="36956" y="25146"/>
                  </a:lnTo>
                  <a:lnTo>
                    <a:pt x="33527" y="22860"/>
                  </a:lnTo>
                  <a:lnTo>
                    <a:pt x="27431" y="22860"/>
                  </a:lnTo>
                  <a:lnTo>
                    <a:pt x="24383" y="27432"/>
                  </a:lnTo>
                  <a:lnTo>
                    <a:pt x="24383" y="30480"/>
                  </a:lnTo>
                  <a:lnTo>
                    <a:pt x="27431" y="41148"/>
                  </a:lnTo>
                  <a:lnTo>
                    <a:pt x="28955" y="36576"/>
                  </a:lnTo>
                  <a:lnTo>
                    <a:pt x="27431" y="35052"/>
                  </a:lnTo>
                  <a:close/>
                </a:path>
                <a:path w="62483" h="62483">
                  <a:moveTo>
                    <a:pt x="9143" y="50292"/>
                  </a:moveTo>
                  <a:lnTo>
                    <a:pt x="9143" y="39624"/>
                  </a:lnTo>
                  <a:lnTo>
                    <a:pt x="7619" y="35052"/>
                  </a:lnTo>
                  <a:lnTo>
                    <a:pt x="9143" y="39624"/>
                  </a:lnTo>
                  <a:lnTo>
                    <a:pt x="7619" y="22860"/>
                  </a:lnTo>
                  <a:lnTo>
                    <a:pt x="7619" y="21336"/>
                  </a:lnTo>
                  <a:lnTo>
                    <a:pt x="9143" y="39624"/>
                  </a:lnTo>
                  <a:lnTo>
                    <a:pt x="10667" y="53340"/>
                  </a:lnTo>
                  <a:lnTo>
                    <a:pt x="12191" y="53340"/>
                  </a:lnTo>
                  <a:lnTo>
                    <a:pt x="16763" y="56388"/>
                  </a:lnTo>
                  <a:lnTo>
                    <a:pt x="15239" y="48768"/>
                  </a:lnTo>
                  <a:lnTo>
                    <a:pt x="12191" y="45720"/>
                  </a:lnTo>
                  <a:lnTo>
                    <a:pt x="10667" y="42672"/>
                  </a:lnTo>
                  <a:lnTo>
                    <a:pt x="9143" y="18288"/>
                  </a:lnTo>
                  <a:lnTo>
                    <a:pt x="10667" y="16764"/>
                  </a:lnTo>
                  <a:lnTo>
                    <a:pt x="12191" y="13716"/>
                  </a:lnTo>
                  <a:lnTo>
                    <a:pt x="12191" y="4572"/>
                  </a:lnTo>
                  <a:lnTo>
                    <a:pt x="9143" y="7620"/>
                  </a:lnTo>
                  <a:lnTo>
                    <a:pt x="7619" y="10668"/>
                  </a:lnTo>
                  <a:lnTo>
                    <a:pt x="7619" y="38100"/>
                  </a:lnTo>
                  <a:lnTo>
                    <a:pt x="9143" y="50292"/>
                  </a:lnTo>
                  <a:close/>
                </a:path>
                <a:path w="62483" h="62483">
                  <a:moveTo>
                    <a:pt x="9143" y="50292"/>
                  </a:moveTo>
                  <a:lnTo>
                    <a:pt x="7619" y="38100"/>
                  </a:lnTo>
                  <a:lnTo>
                    <a:pt x="7619" y="33528"/>
                  </a:lnTo>
                  <a:lnTo>
                    <a:pt x="6095" y="28956"/>
                  </a:lnTo>
                  <a:lnTo>
                    <a:pt x="7619" y="10668"/>
                  </a:lnTo>
                  <a:lnTo>
                    <a:pt x="4571" y="13716"/>
                  </a:lnTo>
                  <a:lnTo>
                    <a:pt x="6095" y="30480"/>
                  </a:lnTo>
                  <a:lnTo>
                    <a:pt x="7619" y="48768"/>
                  </a:lnTo>
                  <a:lnTo>
                    <a:pt x="9143" y="50292"/>
                  </a:lnTo>
                  <a:close/>
                </a:path>
              </a:pathLst>
            </a:custGeom>
            <a:solidFill>
              <a:srgbClr val="000000"/>
            </a:solidFill>
          </p:spPr>
          <p:txBody>
            <a:bodyPr wrap="square" lIns="0" tIns="0" rIns="0" bIns="0" rtlCol="0">
              <a:noAutofit/>
            </a:bodyPr>
            <a:lstStyle/>
            <a:p>
              <a:endParaRPr/>
            </a:p>
          </p:txBody>
        </p:sp>
        <p:sp>
          <p:nvSpPr>
            <p:cNvPr id="253" name="object 253"/>
            <p:cNvSpPr/>
            <p:nvPr/>
          </p:nvSpPr>
          <p:spPr>
            <a:xfrm>
              <a:off x="2650236" y="4114800"/>
              <a:ext cx="446531" cy="810768"/>
            </a:xfrm>
            <a:custGeom>
              <a:avLst/>
              <a:gdLst/>
              <a:ahLst/>
              <a:cxnLst/>
              <a:rect l="l" t="t" r="r" b="b"/>
              <a:pathLst>
                <a:path w="446531" h="810768">
                  <a:moveTo>
                    <a:pt x="156971" y="600455"/>
                  </a:moveTo>
                  <a:lnTo>
                    <a:pt x="135636" y="626363"/>
                  </a:lnTo>
                  <a:lnTo>
                    <a:pt x="91439" y="679703"/>
                  </a:lnTo>
                  <a:lnTo>
                    <a:pt x="45719" y="731519"/>
                  </a:lnTo>
                  <a:lnTo>
                    <a:pt x="0" y="784859"/>
                  </a:lnTo>
                  <a:lnTo>
                    <a:pt x="27431" y="810767"/>
                  </a:lnTo>
                  <a:lnTo>
                    <a:pt x="74675" y="757427"/>
                  </a:lnTo>
                  <a:lnTo>
                    <a:pt x="120395" y="704088"/>
                  </a:lnTo>
                  <a:lnTo>
                    <a:pt x="166115" y="650747"/>
                  </a:lnTo>
                  <a:lnTo>
                    <a:pt x="187451" y="624839"/>
                  </a:lnTo>
                  <a:lnTo>
                    <a:pt x="208787" y="598932"/>
                  </a:lnTo>
                  <a:lnTo>
                    <a:pt x="228600" y="571499"/>
                  </a:lnTo>
                  <a:lnTo>
                    <a:pt x="248412" y="545591"/>
                  </a:lnTo>
                  <a:lnTo>
                    <a:pt x="268224" y="519683"/>
                  </a:lnTo>
                  <a:lnTo>
                    <a:pt x="286512" y="493775"/>
                  </a:lnTo>
                  <a:lnTo>
                    <a:pt x="303275" y="467867"/>
                  </a:lnTo>
                  <a:lnTo>
                    <a:pt x="320039" y="441959"/>
                  </a:lnTo>
                  <a:lnTo>
                    <a:pt x="335280" y="416051"/>
                  </a:lnTo>
                  <a:lnTo>
                    <a:pt x="348995" y="390143"/>
                  </a:lnTo>
                  <a:lnTo>
                    <a:pt x="361188" y="365759"/>
                  </a:lnTo>
                  <a:lnTo>
                    <a:pt x="373380" y="339851"/>
                  </a:lnTo>
                  <a:lnTo>
                    <a:pt x="382524" y="315467"/>
                  </a:lnTo>
                  <a:lnTo>
                    <a:pt x="391668" y="289559"/>
                  </a:lnTo>
                  <a:lnTo>
                    <a:pt x="400812" y="265175"/>
                  </a:lnTo>
                  <a:lnTo>
                    <a:pt x="406907" y="240791"/>
                  </a:lnTo>
                  <a:lnTo>
                    <a:pt x="414527" y="216407"/>
                  </a:lnTo>
                  <a:lnTo>
                    <a:pt x="419100" y="192023"/>
                  </a:lnTo>
                  <a:lnTo>
                    <a:pt x="423671" y="167639"/>
                  </a:lnTo>
                  <a:lnTo>
                    <a:pt x="428244" y="144779"/>
                  </a:lnTo>
                  <a:lnTo>
                    <a:pt x="435863" y="97535"/>
                  </a:lnTo>
                  <a:lnTo>
                    <a:pt x="441959" y="50291"/>
                  </a:lnTo>
                  <a:lnTo>
                    <a:pt x="446531" y="3047"/>
                  </a:lnTo>
                  <a:lnTo>
                    <a:pt x="408431" y="0"/>
                  </a:lnTo>
                  <a:lnTo>
                    <a:pt x="403859" y="45719"/>
                  </a:lnTo>
                  <a:lnTo>
                    <a:pt x="397763" y="92963"/>
                  </a:lnTo>
                  <a:lnTo>
                    <a:pt x="391668" y="138683"/>
                  </a:lnTo>
                  <a:lnTo>
                    <a:pt x="387095" y="161543"/>
                  </a:lnTo>
                  <a:lnTo>
                    <a:pt x="382524" y="184403"/>
                  </a:lnTo>
                  <a:lnTo>
                    <a:pt x="376427" y="207263"/>
                  </a:lnTo>
                  <a:lnTo>
                    <a:pt x="370331" y="231647"/>
                  </a:lnTo>
                  <a:lnTo>
                    <a:pt x="364236" y="254507"/>
                  </a:lnTo>
                  <a:lnTo>
                    <a:pt x="356615" y="278891"/>
                  </a:lnTo>
                  <a:lnTo>
                    <a:pt x="347471" y="301751"/>
                  </a:lnTo>
                  <a:lnTo>
                    <a:pt x="338327" y="326135"/>
                  </a:lnTo>
                  <a:lnTo>
                    <a:pt x="326136" y="348995"/>
                  </a:lnTo>
                  <a:lnTo>
                    <a:pt x="315468" y="373379"/>
                  </a:lnTo>
                  <a:lnTo>
                    <a:pt x="301751" y="397763"/>
                  </a:lnTo>
                  <a:lnTo>
                    <a:pt x="286512" y="422147"/>
                  </a:lnTo>
                  <a:lnTo>
                    <a:pt x="271271" y="448055"/>
                  </a:lnTo>
                  <a:lnTo>
                    <a:pt x="254507" y="472439"/>
                  </a:lnTo>
                  <a:lnTo>
                    <a:pt x="236219" y="498347"/>
                  </a:lnTo>
                  <a:lnTo>
                    <a:pt x="217931" y="522731"/>
                  </a:lnTo>
                  <a:lnTo>
                    <a:pt x="198119" y="548639"/>
                  </a:lnTo>
                  <a:lnTo>
                    <a:pt x="178307" y="574547"/>
                  </a:lnTo>
                  <a:lnTo>
                    <a:pt x="156971" y="600455"/>
                  </a:lnTo>
                  <a:close/>
                </a:path>
              </a:pathLst>
            </a:custGeom>
            <a:solidFill>
              <a:srgbClr val="FF0000"/>
            </a:solidFill>
          </p:spPr>
          <p:txBody>
            <a:bodyPr wrap="square" lIns="0" tIns="0" rIns="0" bIns="0" rtlCol="0">
              <a:noAutofit/>
            </a:bodyPr>
            <a:lstStyle/>
            <a:p>
              <a:endParaRPr/>
            </a:p>
          </p:txBody>
        </p:sp>
        <p:sp>
          <p:nvSpPr>
            <p:cNvPr id="254" name="object 254"/>
            <p:cNvSpPr/>
            <p:nvPr/>
          </p:nvSpPr>
          <p:spPr>
            <a:xfrm>
              <a:off x="2618232" y="4901183"/>
              <a:ext cx="42672" cy="42671"/>
            </a:xfrm>
            <a:custGeom>
              <a:avLst/>
              <a:gdLst/>
              <a:ahLst/>
              <a:cxnLst/>
              <a:rect l="l" t="t" r="r" b="b"/>
              <a:pathLst>
                <a:path w="42672" h="42672">
                  <a:moveTo>
                    <a:pt x="0" y="21336"/>
                  </a:moveTo>
                  <a:lnTo>
                    <a:pt x="758" y="26869"/>
                  </a:lnTo>
                  <a:lnTo>
                    <a:pt x="8661" y="38266"/>
                  </a:lnTo>
                  <a:lnTo>
                    <a:pt x="21336" y="42672"/>
                  </a:lnTo>
                  <a:lnTo>
                    <a:pt x="26869" y="42009"/>
                  </a:lnTo>
                  <a:lnTo>
                    <a:pt x="38266" y="34656"/>
                  </a:lnTo>
                  <a:lnTo>
                    <a:pt x="42672" y="21336"/>
                  </a:lnTo>
                  <a:lnTo>
                    <a:pt x="42009" y="15802"/>
                  </a:lnTo>
                  <a:lnTo>
                    <a:pt x="34656" y="4405"/>
                  </a:lnTo>
                  <a:lnTo>
                    <a:pt x="21336" y="0"/>
                  </a:lnTo>
                  <a:lnTo>
                    <a:pt x="16315" y="662"/>
                  </a:lnTo>
                  <a:lnTo>
                    <a:pt x="4874" y="8015"/>
                  </a:lnTo>
                  <a:lnTo>
                    <a:pt x="0" y="21336"/>
                  </a:lnTo>
                  <a:close/>
                </a:path>
              </a:pathLst>
            </a:custGeom>
            <a:solidFill>
              <a:srgbClr val="FEFFFE"/>
            </a:solidFill>
          </p:spPr>
          <p:txBody>
            <a:bodyPr wrap="square" lIns="0" tIns="0" rIns="0" bIns="0" rtlCol="0">
              <a:noAutofit/>
            </a:bodyPr>
            <a:lstStyle/>
            <a:p>
              <a:endParaRPr/>
            </a:p>
          </p:txBody>
        </p:sp>
        <p:sp>
          <p:nvSpPr>
            <p:cNvPr id="255" name="object 255"/>
            <p:cNvSpPr/>
            <p:nvPr/>
          </p:nvSpPr>
          <p:spPr>
            <a:xfrm>
              <a:off x="2599944" y="4882896"/>
              <a:ext cx="80772" cy="79247"/>
            </a:xfrm>
            <a:custGeom>
              <a:avLst/>
              <a:gdLst/>
              <a:ahLst/>
              <a:cxnLst/>
              <a:rect l="l" t="t" r="r" b="b"/>
              <a:pathLst>
                <a:path w="80772" h="79248">
                  <a:moveTo>
                    <a:pt x="42291" y="38861"/>
                  </a:moveTo>
                  <a:lnTo>
                    <a:pt x="42164" y="39115"/>
                  </a:lnTo>
                  <a:lnTo>
                    <a:pt x="42291" y="39242"/>
                  </a:lnTo>
                  <a:lnTo>
                    <a:pt x="42291" y="38861"/>
                  </a:lnTo>
                  <a:close/>
                </a:path>
                <a:path w="80772" h="79248">
                  <a:moveTo>
                    <a:pt x="41910" y="39623"/>
                  </a:moveTo>
                  <a:lnTo>
                    <a:pt x="41656" y="39115"/>
                  </a:lnTo>
                  <a:lnTo>
                    <a:pt x="42062" y="39319"/>
                  </a:lnTo>
                  <a:lnTo>
                    <a:pt x="42236" y="39406"/>
                  </a:lnTo>
                  <a:lnTo>
                    <a:pt x="42672" y="39623"/>
                  </a:lnTo>
                  <a:lnTo>
                    <a:pt x="42672" y="38099"/>
                  </a:lnTo>
                  <a:lnTo>
                    <a:pt x="41910" y="38099"/>
                  </a:lnTo>
                  <a:lnTo>
                    <a:pt x="41910" y="38861"/>
                  </a:lnTo>
                  <a:lnTo>
                    <a:pt x="42164" y="39115"/>
                  </a:lnTo>
                  <a:lnTo>
                    <a:pt x="42291" y="38861"/>
                  </a:lnTo>
                  <a:lnTo>
                    <a:pt x="42291" y="39242"/>
                  </a:lnTo>
                  <a:lnTo>
                    <a:pt x="42164" y="39115"/>
                  </a:lnTo>
                  <a:lnTo>
                    <a:pt x="41910" y="38861"/>
                  </a:lnTo>
                  <a:lnTo>
                    <a:pt x="41148" y="38099"/>
                  </a:lnTo>
                  <a:lnTo>
                    <a:pt x="41148" y="36575"/>
                  </a:lnTo>
                  <a:lnTo>
                    <a:pt x="40233" y="37185"/>
                  </a:lnTo>
                  <a:lnTo>
                    <a:pt x="38862" y="38099"/>
                  </a:lnTo>
                  <a:lnTo>
                    <a:pt x="39624" y="38099"/>
                  </a:lnTo>
                  <a:lnTo>
                    <a:pt x="41452" y="39014"/>
                  </a:lnTo>
                  <a:lnTo>
                    <a:pt x="41757" y="39928"/>
                  </a:lnTo>
                  <a:lnTo>
                    <a:pt x="41910" y="40385"/>
                  </a:lnTo>
                  <a:lnTo>
                    <a:pt x="42062" y="40843"/>
                  </a:lnTo>
                  <a:lnTo>
                    <a:pt x="42214" y="41300"/>
                  </a:lnTo>
                  <a:lnTo>
                    <a:pt x="41757" y="41452"/>
                  </a:lnTo>
                  <a:lnTo>
                    <a:pt x="41529" y="41528"/>
                  </a:lnTo>
                  <a:lnTo>
                    <a:pt x="40385" y="41910"/>
                  </a:lnTo>
                  <a:lnTo>
                    <a:pt x="40132" y="42163"/>
                  </a:lnTo>
                  <a:lnTo>
                    <a:pt x="39624" y="42163"/>
                  </a:lnTo>
                  <a:lnTo>
                    <a:pt x="39188" y="42018"/>
                  </a:lnTo>
                  <a:lnTo>
                    <a:pt x="38862" y="41909"/>
                  </a:lnTo>
                  <a:lnTo>
                    <a:pt x="38100" y="41147"/>
                  </a:lnTo>
                  <a:lnTo>
                    <a:pt x="37337" y="40386"/>
                  </a:lnTo>
                  <a:lnTo>
                    <a:pt x="37446" y="39406"/>
                  </a:lnTo>
                  <a:lnTo>
                    <a:pt x="37592" y="39115"/>
                  </a:lnTo>
                  <a:lnTo>
                    <a:pt x="37338" y="39242"/>
                  </a:lnTo>
                  <a:lnTo>
                    <a:pt x="37185" y="39928"/>
                  </a:lnTo>
                  <a:lnTo>
                    <a:pt x="37084" y="40131"/>
                  </a:lnTo>
                  <a:lnTo>
                    <a:pt x="36575" y="39623"/>
                  </a:lnTo>
                  <a:lnTo>
                    <a:pt x="36991" y="39346"/>
                  </a:lnTo>
                  <a:lnTo>
                    <a:pt x="37185" y="39928"/>
                  </a:lnTo>
                  <a:lnTo>
                    <a:pt x="37338" y="39242"/>
                  </a:lnTo>
                  <a:lnTo>
                    <a:pt x="37185" y="39014"/>
                  </a:lnTo>
                  <a:lnTo>
                    <a:pt x="36575" y="38099"/>
                  </a:lnTo>
                  <a:lnTo>
                    <a:pt x="38100" y="37591"/>
                  </a:lnTo>
                  <a:lnTo>
                    <a:pt x="38100" y="0"/>
                  </a:lnTo>
                  <a:lnTo>
                    <a:pt x="33528" y="0"/>
                  </a:lnTo>
                  <a:lnTo>
                    <a:pt x="36575" y="41147"/>
                  </a:lnTo>
                  <a:lnTo>
                    <a:pt x="37719" y="41528"/>
                  </a:lnTo>
                  <a:lnTo>
                    <a:pt x="38100" y="41655"/>
                  </a:lnTo>
                  <a:lnTo>
                    <a:pt x="39243" y="42290"/>
                  </a:lnTo>
                  <a:lnTo>
                    <a:pt x="39624" y="42671"/>
                  </a:lnTo>
                  <a:lnTo>
                    <a:pt x="40233" y="42367"/>
                  </a:lnTo>
                  <a:lnTo>
                    <a:pt x="40386" y="42290"/>
                  </a:lnTo>
                  <a:lnTo>
                    <a:pt x="41452" y="41757"/>
                  </a:lnTo>
                  <a:lnTo>
                    <a:pt x="41656" y="41655"/>
                  </a:lnTo>
                  <a:lnTo>
                    <a:pt x="42236" y="41365"/>
                  </a:lnTo>
                  <a:lnTo>
                    <a:pt x="42672" y="41147"/>
                  </a:lnTo>
                  <a:lnTo>
                    <a:pt x="42291" y="40385"/>
                  </a:lnTo>
                  <a:lnTo>
                    <a:pt x="42062" y="39928"/>
                  </a:lnTo>
                  <a:lnTo>
                    <a:pt x="41910" y="39623"/>
                  </a:lnTo>
                  <a:close/>
                </a:path>
                <a:path w="80772" h="79248">
                  <a:moveTo>
                    <a:pt x="37011" y="39406"/>
                  </a:moveTo>
                  <a:lnTo>
                    <a:pt x="36575" y="39623"/>
                  </a:lnTo>
                  <a:lnTo>
                    <a:pt x="37084" y="40131"/>
                  </a:lnTo>
                  <a:lnTo>
                    <a:pt x="37185" y="39928"/>
                  </a:lnTo>
                  <a:lnTo>
                    <a:pt x="37011" y="39406"/>
                  </a:lnTo>
                  <a:close/>
                </a:path>
                <a:path w="80772" h="79248">
                  <a:moveTo>
                    <a:pt x="38100" y="38099"/>
                  </a:moveTo>
                  <a:lnTo>
                    <a:pt x="38862" y="37337"/>
                  </a:lnTo>
                  <a:lnTo>
                    <a:pt x="38100" y="36575"/>
                  </a:lnTo>
                  <a:lnTo>
                    <a:pt x="38862" y="37337"/>
                  </a:lnTo>
                  <a:lnTo>
                    <a:pt x="39624" y="36575"/>
                  </a:lnTo>
                  <a:lnTo>
                    <a:pt x="38862" y="37337"/>
                  </a:lnTo>
                  <a:lnTo>
                    <a:pt x="40005" y="36956"/>
                  </a:lnTo>
                  <a:lnTo>
                    <a:pt x="41148" y="0"/>
                  </a:lnTo>
                  <a:lnTo>
                    <a:pt x="38100" y="0"/>
                  </a:lnTo>
                  <a:lnTo>
                    <a:pt x="38100" y="37591"/>
                  </a:lnTo>
                  <a:lnTo>
                    <a:pt x="36575" y="38099"/>
                  </a:lnTo>
                  <a:lnTo>
                    <a:pt x="37185" y="39014"/>
                  </a:lnTo>
                  <a:lnTo>
                    <a:pt x="37279" y="39155"/>
                  </a:lnTo>
                  <a:lnTo>
                    <a:pt x="37719" y="38861"/>
                  </a:lnTo>
                  <a:lnTo>
                    <a:pt x="38100" y="38099"/>
                  </a:lnTo>
                  <a:close/>
                </a:path>
                <a:path w="80772" h="79248">
                  <a:moveTo>
                    <a:pt x="39624" y="38099"/>
                  </a:moveTo>
                  <a:lnTo>
                    <a:pt x="38100" y="38861"/>
                  </a:lnTo>
                  <a:lnTo>
                    <a:pt x="37795" y="39928"/>
                  </a:lnTo>
                  <a:lnTo>
                    <a:pt x="38100" y="41147"/>
                  </a:lnTo>
                  <a:lnTo>
                    <a:pt x="38862" y="41528"/>
                  </a:lnTo>
                  <a:lnTo>
                    <a:pt x="39928" y="42062"/>
                  </a:lnTo>
                  <a:lnTo>
                    <a:pt x="40132" y="42163"/>
                  </a:lnTo>
                  <a:lnTo>
                    <a:pt x="40385" y="41910"/>
                  </a:lnTo>
                  <a:lnTo>
                    <a:pt x="41529" y="41528"/>
                  </a:lnTo>
                  <a:lnTo>
                    <a:pt x="41656" y="41147"/>
                  </a:lnTo>
                  <a:lnTo>
                    <a:pt x="41910" y="41147"/>
                  </a:lnTo>
                  <a:lnTo>
                    <a:pt x="42062" y="40843"/>
                  </a:lnTo>
                  <a:lnTo>
                    <a:pt x="41910" y="40385"/>
                  </a:lnTo>
                  <a:lnTo>
                    <a:pt x="41148" y="41147"/>
                  </a:lnTo>
                  <a:lnTo>
                    <a:pt x="38608" y="41147"/>
                  </a:lnTo>
                  <a:lnTo>
                    <a:pt x="38099" y="40386"/>
                  </a:lnTo>
                  <a:lnTo>
                    <a:pt x="38100" y="39623"/>
                  </a:lnTo>
                  <a:lnTo>
                    <a:pt x="39624" y="38099"/>
                  </a:lnTo>
                  <a:close/>
                </a:path>
                <a:path w="80772" h="79248">
                  <a:moveTo>
                    <a:pt x="38100" y="41147"/>
                  </a:moveTo>
                  <a:lnTo>
                    <a:pt x="38862" y="41909"/>
                  </a:lnTo>
                  <a:lnTo>
                    <a:pt x="39188" y="42018"/>
                  </a:lnTo>
                  <a:lnTo>
                    <a:pt x="39624" y="42163"/>
                  </a:lnTo>
                  <a:lnTo>
                    <a:pt x="40005" y="42290"/>
                  </a:lnTo>
                  <a:lnTo>
                    <a:pt x="39928" y="42062"/>
                  </a:lnTo>
                  <a:lnTo>
                    <a:pt x="38862" y="41528"/>
                  </a:lnTo>
                  <a:lnTo>
                    <a:pt x="38100" y="41147"/>
                  </a:lnTo>
                  <a:close/>
                </a:path>
                <a:path w="80772" h="79248">
                  <a:moveTo>
                    <a:pt x="41910" y="41147"/>
                  </a:moveTo>
                  <a:lnTo>
                    <a:pt x="41656" y="41147"/>
                  </a:lnTo>
                  <a:lnTo>
                    <a:pt x="41529" y="41528"/>
                  </a:lnTo>
                  <a:lnTo>
                    <a:pt x="41757" y="41452"/>
                  </a:lnTo>
                  <a:lnTo>
                    <a:pt x="42214" y="41300"/>
                  </a:lnTo>
                  <a:lnTo>
                    <a:pt x="42062" y="40843"/>
                  </a:lnTo>
                  <a:lnTo>
                    <a:pt x="41910" y="41147"/>
                  </a:lnTo>
                  <a:close/>
                </a:path>
                <a:path w="80772" h="79248">
                  <a:moveTo>
                    <a:pt x="42367" y="40233"/>
                  </a:moveTo>
                  <a:lnTo>
                    <a:pt x="42672" y="39623"/>
                  </a:lnTo>
                  <a:lnTo>
                    <a:pt x="42236" y="39406"/>
                  </a:lnTo>
                  <a:lnTo>
                    <a:pt x="42062" y="39319"/>
                  </a:lnTo>
                  <a:lnTo>
                    <a:pt x="42164" y="39623"/>
                  </a:lnTo>
                  <a:lnTo>
                    <a:pt x="42291" y="40004"/>
                  </a:lnTo>
                  <a:lnTo>
                    <a:pt x="42367" y="40233"/>
                  </a:lnTo>
                  <a:close/>
                </a:path>
                <a:path w="80772" h="79248">
                  <a:moveTo>
                    <a:pt x="45719" y="0"/>
                  </a:moveTo>
                  <a:lnTo>
                    <a:pt x="41148" y="0"/>
                  </a:lnTo>
                  <a:lnTo>
                    <a:pt x="40005" y="36956"/>
                  </a:lnTo>
                  <a:lnTo>
                    <a:pt x="38862" y="37337"/>
                  </a:lnTo>
                  <a:lnTo>
                    <a:pt x="38100" y="38099"/>
                  </a:lnTo>
                  <a:lnTo>
                    <a:pt x="37719" y="38861"/>
                  </a:lnTo>
                  <a:lnTo>
                    <a:pt x="37592" y="39115"/>
                  </a:lnTo>
                  <a:lnTo>
                    <a:pt x="37446" y="39406"/>
                  </a:lnTo>
                  <a:lnTo>
                    <a:pt x="37337" y="40386"/>
                  </a:lnTo>
                  <a:lnTo>
                    <a:pt x="38100" y="41147"/>
                  </a:lnTo>
                  <a:lnTo>
                    <a:pt x="37795" y="39928"/>
                  </a:lnTo>
                  <a:lnTo>
                    <a:pt x="38100" y="38861"/>
                  </a:lnTo>
                  <a:lnTo>
                    <a:pt x="38100" y="38607"/>
                  </a:lnTo>
                  <a:lnTo>
                    <a:pt x="38862" y="38099"/>
                  </a:lnTo>
                  <a:lnTo>
                    <a:pt x="40233" y="37185"/>
                  </a:lnTo>
                  <a:lnTo>
                    <a:pt x="41148" y="36575"/>
                  </a:lnTo>
                  <a:lnTo>
                    <a:pt x="41148" y="38099"/>
                  </a:lnTo>
                  <a:lnTo>
                    <a:pt x="41656" y="38099"/>
                  </a:lnTo>
                  <a:lnTo>
                    <a:pt x="41148" y="38099"/>
                  </a:lnTo>
                  <a:lnTo>
                    <a:pt x="41910" y="38861"/>
                  </a:lnTo>
                  <a:lnTo>
                    <a:pt x="41910" y="38099"/>
                  </a:lnTo>
                  <a:lnTo>
                    <a:pt x="42672" y="38099"/>
                  </a:lnTo>
                  <a:lnTo>
                    <a:pt x="42672" y="39623"/>
                  </a:lnTo>
                  <a:lnTo>
                    <a:pt x="42367" y="40233"/>
                  </a:lnTo>
                  <a:lnTo>
                    <a:pt x="42291" y="40004"/>
                  </a:lnTo>
                  <a:lnTo>
                    <a:pt x="42164" y="39623"/>
                  </a:lnTo>
                  <a:lnTo>
                    <a:pt x="42291" y="40385"/>
                  </a:lnTo>
                  <a:lnTo>
                    <a:pt x="42672" y="41147"/>
                  </a:lnTo>
                  <a:lnTo>
                    <a:pt x="42236" y="41365"/>
                  </a:lnTo>
                  <a:lnTo>
                    <a:pt x="41656" y="41655"/>
                  </a:lnTo>
                  <a:lnTo>
                    <a:pt x="41452" y="41757"/>
                  </a:lnTo>
                  <a:lnTo>
                    <a:pt x="40386" y="42290"/>
                  </a:lnTo>
                  <a:lnTo>
                    <a:pt x="41148" y="42671"/>
                  </a:lnTo>
                  <a:lnTo>
                    <a:pt x="40386" y="42290"/>
                  </a:lnTo>
                  <a:lnTo>
                    <a:pt x="40233" y="42367"/>
                  </a:lnTo>
                  <a:lnTo>
                    <a:pt x="39624" y="42671"/>
                  </a:lnTo>
                  <a:lnTo>
                    <a:pt x="39243" y="42290"/>
                  </a:lnTo>
                  <a:lnTo>
                    <a:pt x="38100" y="41655"/>
                  </a:lnTo>
                  <a:lnTo>
                    <a:pt x="37719" y="41528"/>
                  </a:lnTo>
                  <a:lnTo>
                    <a:pt x="38100" y="42671"/>
                  </a:lnTo>
                  <a:lnTo>
                    <a:pt x="41148" y="79247"/>
                  </a:lnTo>
                  <a:lnTo>
                    <a:pt x="45719" y="79247"/>
                  </a:lnTo>
                  <a:lnTo>
                    <a:pt x="42672" y="42671"/>
                  </a:lnTo>
                  <a:lnTo>
                    <a:pt x="45719" y="79247"/>
                  </a:lnTo>
                  <a:lnTo>
                    <a:pt x="50292" y="79247"/>
                  </a:lnTo>
                  <a:lnTo>
                    <a:pt x="53339" y="77723"/>
                  </a:lnTo>
                  <a:lnTo>
                    <a:pt x="54863" y="76199"/>
                  </a:lnTo>
                  <a:lnTo>
                    <a:pt x="57912" y="76199"/>
                  </a:lnTo>
                  <a:lnTo>
                    <a:pt x="60960" y="73151"/>
                  </a:lnTo>
                  <a:lnTo>
                    <a:pt x="64007" y="71627"/>
                  </a:lnTo>
                  <a:lnTo>
                    <a:pt x="67056" y="68579"/>
                  </a:lnTo>
                  <a:lnTo>
                    <a:pt x="70104" y="67055"/>
                  </a:lnTo>
                  <a:lnTo>
                    <a:pt x="71628" y="64007"/>
                  </a:lnTo>
                  <a:lnTo>
                    <a:pt x="74675" y="60959"/>
                  </a:lnTo>
                  <a:lnTo>
                    <a:pt x="76200" y="56387"/>
                  </a:lnTo>
                  <a:lnTo>
                    <a:pt x="77724" y="53339"/>
                  </a:lnTo>
                  <a:lnTo>
                    <a:pt x="79248" y="50291"/>
                  </a:lnTo>
                  <a:lnTo>
                    <a:pt x="79248" y="45719"/>
                  </a:lnTo>
                  <a:lnTo>
                    <a:pt x="80772" y="42671"/>
                  </a:lnTo>
                  <a:lnTo>
                    <a:pt x="80772" y="38099"/>
                  </a:lnTo>
                  <a:lnTo>
                    <a:pt x="79248" y="33527"/>
                  </a:lnTo>
                  <a:lnTo>
                    <a:pt x="79248" y="30479"/>
                  </a:lnTo>
                  <a:lnTo>
                    <a:pt x="77724" y="25907"/>
                  </a:lnTo>
                  <a:lnTo>
                    <a:pt x="76200" y="22859"/>
                  </a:lnTo>
                  <a:lnTo>
                    <a:pt x="74675" y="19811"/>
                  </a:lnTo>
                  <a:lnTo>
                    <a:pt x="71628" y="16763"/>
                  </a:lnTo>
                  <a:lnTo>
                    <a:pt x="70104" y="12191"/>
                  </a:lnTo>
                  <a:lnTo>
                    <a:pt x="67056" y="10667"/>
                  </a:lnTo>
                  <a:lnTo>
                    <a:pt x="64007" y="7619"/>
                  </a:lnTo>
                  <a:lnTo>
                    <a:pt x="60960" y="6095"/>
                  </a:lnTo>
                  <a:lnTo>
                    <a:pt x="56387" y="3047"/>
                  </a:lnTo>
                  <a:lnTo>
                    <a:pt x="53339" y="3047"/>
                  </a:lnTo>
                  <a:lnTo>
                    <a:pt x="50292" y="1523"/>
                  </a:lnTo>
                  <a:lnTo>
                    <a:pt x="48768" y="0"/>
                  </a:lnTo>
                  <a:lnTo>
                    <a:pt x="45719" y="0"/>
                  </a:lnTo>
                  <a:close/>
                </a:path>
                <a:path w="80772" h="79248">
                  <a:moveTo>
                    <a:pt x="3048" y="22859"/>
                  </a:moveTo>
                  <a:lnTo>
                    <a:pt x="1524" y="25907"/>
                  </a:lnTo>
                  <a:lnTo>
                    <a:pt x="1524" y="30479"/>
                  </a:lnTo>
                  <a:lnTo>
                    <a:pt x="0" y="30479"/>
                  </a:lnTo>
                  <a:lnTo>
                    <a:pt x="0" y="47243"/>
                  </a:lnTo>
                  <a:lnTo>
                    <a:pt x="1524" y="50291"/>
                  </a:lnTo>
                  <a:lnTo>
                    <a:pt x="1524" y="53339"/>
                  </a:lnTo>
                  <a:lnTo>
                    <a:pt x="3048" y="56387"/>
                  </a:lnTo>
                  <a:lnTo>
                    <a:pt x="6095" y="60959"/>
                  </a:lnTo>
                  <a:lnTo>
                    <a:pt x="7619" y="64007"/>
                  </a:lnTo>
                  <a:lnTo>
                    <a:pt x="10668" y="67055"/>
                  </a:lnTo>
                  <a:lnTo>
                    <a:pt x="12192" y="68579"/>
                  </a:lnTo>
                  <a:lnTo>
                    <a:pt x="16763" y="71627"/>
                  </a:lnTo>
                  <a:lnTo>
                    <a:pt x="18287" y="73151"/>
                  </a:lnTo>
                  <a:lnTo>
                    <a:pt x="22860" y="76199"/>
                  </a:lnTo>
                  <a:lnTo>
                    <a:pt x="25907" y="77723"/>
                  </a:lnTo>
                  <a:lnTo>
                    <a:pt x="30480" y="79247"/>
                  </a:lnTo>
                  <a:lnTo>
                    <a:pt x="41148" y="79247"/>
                  </a:lnTo>
                  <a:lnTo>
                    <a:pt x="38100" y="42671"/>
                  </a:lnTo>
                  <a:lnTo>
                    <a:pt x="37719" y="41528"/>
                  </a:lnTo>
                  <a:lnTo>
                    <a:pt x="36575" y="41147"/>
                  </a:lnTo>
                  <a:lnTo>
                    <a:pt x="33528" y="0"/>
                  </a:lnTo>
                  <a:lnTo>
                    <a:pt x="30480" y="1523"/>
                  </a:lnTo>
                  <a:lnTo>
                    <a:pt x="25907" y="3047"/>
                  </a:lnTo>
                  <a:lnTo>
                    <a:pt x="22860" y="3047"/>
                  </a:lnTo>
                  <a:lnTo>
                    <a:pt x="19812" y="6095"/>
                  </a:lnTo>
                  <a:lnTo>
                    <a:pt x="16763" y="7619"/>
                  </a:lnTo>
                  <a:lnTo>
                    <a:pt x="12192" y="10667"/>
                  </a:lnTo>
                  <a:lnTo>
                    <a:pt x="10668" y="12191"/>
                  </a:lnTo>
                  <a:lnTo>
                    <a:pt x="7619" y="16763"/>
                  </a:lnTo>
                  <a:lnTo>
                    <a:pt x="6095" y="18287"/>
                  </a:lnTo>
                  <a:lnTo>
                    <a:pt x="4572" y="22859"/>
                  </a:lnTo>
                  <a:lnTo>
                    <a:pt x="3048" y="22859"/>
                  </a:lnTo>
                  <a:close/>
                </a:path>
              </a:pathLst>
            </a:custGeom>
            <a:solidFill>
              <a:srgbClr val="000000"/>
            </a:solidFill>
          </p:spPr>
          <p:txBody>
            <a:bodyPr wrap="square" lIns="0" tIns="0" rIns="0" bIns="0" rtlCol="0">
              <a:noAutofit/>
            </a:bodyPr>
            <a:lstStyle/>
            <a:p>
              <a:endParaRPr/>
            </a:p>
          </p:txBody>
        </p:sp>
        <p:sp>
          <p:nvSpPr>
            <p:cNvPr id="256" name="object 256"/>
            <p:cNvSpPr/>
            <p:nvPr/>
          </p:nvSpPr>
          <p:spPr>
            <a:xfrm>
              <a:off x="2627376" y="4910328"/>
              <a:ext cx="25907" cy="24383"/>
            </a:xfrm>
            <a:custGeom>
              <a:avLst/>
              <a:gdLst/>
              <a:ahLst/>
              <a:cxnLst/>
              <a:rect l="l" t="t" r="r" b="b"/>
              <a:pathLst>
                <a:path w="25907" h="24383">
                  <a:moveTo>
                    <a:pt x="25907" y="12192"/>
                  </a:moveTo>
                  <a:lnTo>
                    <a:pt x="25907" y="6095"/>
                  </a:lnTo>
                  <a:lnTo>
                    <a:pt x="19812" y="0"/>
                  </a:lnTo>
                  <a:lnTo>
                    <a:pt x="12192" y="0"/>
                  </a:lnTo>
                  <a:lnTo>
                    <a:pt x="9143" y="6095"/>
                  </a:lnTo>
                  <a:lnTo>
                    <a:pt x="16763" y="6095"/>
                  </a:lnTo>
                  <a:lnTo>
                    <a:pt x="18287" y="9143"/>
                  </a:lnTo>
                  <a:lnTo>
                    <a:pt x="18287" y="16763"/>
                  </a:lnTo>
                  <a:lnTo>
                    <a:pt x="16763" y="18287"/>
                  </a:lnTo>
                  <a:lnTo>
                    <a:pt x="12192" y="18287"/>
                  </a:lnTo>
                  <a:lnTo>
                    <a:pt x="12192" y="24383"/>
                  </a:lnTo>
                  <a:lnTo>
                    <a:pt x="19812" y="24383"/>
                  </a:lnTo>
                  <a:lnTo>
                    <a:pt x="25907" y="19812"/>
                  </a:lnTo>
                  <a:lnTo>
                    <a:pt x="25907" y="12192"/>
                  </a:lnTo>
                  <a:close/>
                </a:path>
                <a:path w="25907" h="24383">
                  <a:moveTo>
                    <a:pt x="6096" y="0"/>
                  </a:moveTo>
                  <a:lnTo>
                    <a:pt x="0" y="6095"/>
                  </a:lnTo>
                  <a:lnTo>
                    <a:pt x="0" y="19812"/>
                  </a:lnTo>
                  <a:lnTo>
                    <a:pt x="6096" y="24383"/>
                  </a:lnTo>
                  <a:lnTo>
                    <a:pt x="12192" y="24383"/>
                  </a:lnTo>
                  <a:lnTo>
                    <a:pt x="12192" y="18287"/>
                  </a:lnTo>
                  <a:lnTo>
                    <a:pt x="9143" y="18287"/>
                  </a:lnTo>
                  <a:lnTo>
                    <a:pt x="6096" y="16763"/>
                  </a:lnTo>
                  <a:lnTo>
                    <a:pt x="6096" y="9143"/>
                  </a:lnTo>
                  <a:lnTo>
                    <a:pt x="9143" y="6095"/>
                  </a:lnTo>
                  <a:lnTo>
                    <a:pt x="12192" y="0"/>
                  </a:lnTo>
                  <a:lnTo>
                    <a:pt x="6096" y="0"/>
                  </a:lnTo>
                  <a:close/>
                </a:path>
              </a:pathLst>
            </a:custGeom>
            <a:solidFill>
              <a:srgbClr val="FEFFFE"/>
            </a:solidFill>
          </p:spPr>
          <p:txBody>
            <a:bodyPr wrap="square" lIns="0" tIns="0" rIns="0" bIns="0" rtlCol="0">
              <a:noAutofit/>
            </a:bodyPr>
            <a:lstStyle/>
            <a:p>
              <a:endParaRPr/>
            </a:p>
          </p:txBody>
        </p:sp>
        <p:sp>
          <p:nvSpPr>
            <p:cNvPr id="257" name="object 257"/>
            <p:cNvSpPr/>
            <p:nvPr/>
          </p:nvSpPr>
          <p:spPr>
            <a:xfrm>
              <a:off x="2609088" y="4892040"/>
              <a:ext cx="62484" cy="62483"/>
            </a:xfrm>
            <a:custGeom>
              <a:avLst/>
              <a:gdLst/>
              <a:ahLst/>
              <a:cxnLst/>
              <a:rect l="l" t="t" r="r" b="b"/>
              <a:pathLst>
                <a:path w="62484" h="62484">
                  <a:moveTo>
                    <a:pt x="24384" y="35051"/>
                  </a:moveTo>
                  <a:lnTo>
                    <a:pt x="24384" y="27431"/>
                  </a:lnTo>
                  <a:lnTo>
                    <a:pt x="25037" y="20465"/>
                  </a:lnTo>
                  <a:lnTo>
                    <a:pt x="22860" y="21336"/>
                  </a:lnTo>
                  <a:lnTo>
                    <a:pt x="25907" y="19812"/>
                  </a:lnTo>
                  <a:lnTo>
                    <a:pt x="25907" y="7619"/>
                  </a:lnTo>
                  <a:lnTo>
                    <a:pt x="22860" y="7619"/>
                  </a:lnTo>
                  <a:lnTo>
                    <a:pt x="21336" y="22859"/>
                  </a:lnTo>
                  <a:lnTo>
                    <a:pt x="21118" y="23404"/>
                  </a:lnTo>
                  <a:lnTo>
                    <a:pt x="24384" y="35051"/>
                  </a:lnTo>
                  <a:close/>
                </a:path>
                <a:path w="62484" h="62484">
                  <a:moveTo>
                    <a:pt x="31241" y="23241"/>
                  </a:moveTo>
                  <a:lnTo>
                    <a:pt x="31394" y="23164"/>
                  </a:lnTo>
                  <a:lnTo>
                    <a:pt x="31089" y="23164"/>
                  </a:lnTo>
                  <a:lnTo>
                    <a:pt x="28956" y="24383"/>
                  </a:lnTo>
                  <a:lnTo>
                    <a:pt x="33528" y="24383"/>
                  </a:lnTo>
                  <a:lnTo>
                    <a:pt x="31394" y="23164"/>
                  </a:lnTo>
                  <a:lnTo>
                    <a:pt x="31241" y="23241"/>
                  </a:lnTo>
                  <a:close/>
                </a:path>
                <a:path w="62484" h="62484">
                  <a:moveTo>
                    <a:pt x="38100" y="27431"/>
                  </a:moveTo>
                  <a:lnTo>
                    <a:pt x="38100" y="30480"/>
                  </a:lnTo>
                  <a:lnTo>
                    <a:pt x="37761" y="31157"/>
                  </a:lnTo>
                  <a:lnTo>
                    <a:pt x="35051" y="36575"/>
                  </a:lnTo>
                  <a:lnTo>
                    <a:pt x="38100" y="33527"/>
                  </a:lnTo>
                  <a:lnTo>
                    <a:pt x="38100" y="32003"/>
                  </a:lnTo>
                  <a:lnTo>
                    <a:pt x="39624" y="41147"/>
                  </a:lnTo>
                  <a:lnTo>
                    <a:pt x="38100" y="27431"/>
                  </a:lnTo>
                  <a:close/>
                </a:path>
                <a:path w="62484" h="62484">
                  <a:moveTo>
                    <a:pt x="42672" y="38100"/>
                  </a:moveTo>
                  <a:lnTo>
                    <a:pt x="44195" y="32003"/>
                  </a:lnTo>
                  <a:lnTo>
                    <a:pt x="47243" y="50292"/>
                  </a:lnTo>
                  <a:lnTo>
                    <a:pt x="44195" y="27431"/>
                  </a:lnTo>
                  <a:lnTo>
                    <a:pt x="44195" y="30480"/>
                  </a:lnTo>
                  <a:lnTo>
                    <a:pt x="41148" y="22859"/>
                  </a:lnTo>
                  <a:lnTo>
                    <a:pt x="38100" y="19812"/>
                  </a:lnTo>
                  <a:lnTo>
                    <a:pt x="35051" y="6095"/>
                  </a:lnTo>
                  <a:lnTo>
                    <a:pt x="35051" y="18287"/>
                  </a:lnTo>
                  <a:lnTo>
                    <a:pt x="39624" y="21336"/>
                  </a:lnTo>
                  <a:lnTo>
                    <a:pt x="41148" y="39623"/>
                  </a:lnTo>
                  <a:lnTo>
                    <a:pt x="42672" y="38100"/>
                  </a:lnTo>
                  <a:close/>
                </a:path>
                <a:path w="62484" h="62484">
                  <a:moveTo>
                    <a:pt x="39624" y="41147"/>
                  </a:moveTo>
                  <a:lnTo>
                    <a:pt x="38100" y="42671"/>
                  </a:lnTo>
                  <a:lnTo>
                    <a:pt x="39624" y="54863"/>
                  </a:lnTo>
                  <a:lnTo>
                    <a:pt x="42672" y="60959"/>
                  </a:lnTo>
                  <a:lnTo>
                    <a:pt x="44195" y="59436"/>
                  </a:lnTo>
                  <a:lnTo>
                    <a:pt x="44195" y="53339"/>
                  </a:lnTo>
                  <a:lnTo>
                    <a:pt x="42672" y="53339"/>
                  </a:lnTo>
                  <a:lnTo>
                    <a:pt x="39624" y="41148"/>
                  </a:lnTo>
                  <a:close/>
                </a:path>
                <a:path w="62484" h="62484">
                  <a:moveTo>
                    <a:pt x="42672" y="1524"/>
                  </a:moveTo>
                  <a:lnTo>
                    <a:pt x="39624" y="1524"/>
                  </a:lnTo>
                  <a:lnTo>
                    <a:pt x="42672" y="7619"/>
                  </a:lnTo>
                  <a:lnTo>
                    <a:pt x="45719" y="10668"/>
                  </a:lnTo>
                  <a:lnTo>
                    <a:pt x="48768" y="12192"/>
                  </a:lnTo>
                  <a:lnTo>
                    <a:pt x="51816" y="15239"/>
                  </a:lnTo>
                  <a:lnTo>
                    <a:pt x="51816" y="18287"/>
                  </a:lnTo>
                  <a:lnTo>
                    <a:pt x="53339" y="19812"/>
                  </a:lnTo>
                  <a:lnTo>
                    <a:pt x="54863" y="22859"/>
                  </a:lnTo>
                  <a:lnTo>
                    <a:pt x="54863" y="24383"/>
                  </a:lnTo>
                  <a:lnTo>
                    <a:pt x="56387" y="27431"/>
                  </a:lnTo>
                  <a:lnTo>
                    <a:pt x="54863" y="9143"/>
                  </a:lnTo>
                  <a:lnTo>
                    <a:pt x="53339" y="7619"/>
                  </a:lnTo>
                  <a:lnTo>
                    <a:pt x="50292" y="6095"/>
                  </a:lnTo>
                  <a:lnTo>
                    <a:pt x="47243" y="4571"/>
                  </a:lnTo>
                  <a:lnTo>
                    <a:pt x="44195" y="3048"/>
                  </a:lnTo>
                  <a:lnTo>
                    <a:pt x="42672" y="1524"/>
                  </a:lnTo>
                  <a:close/>
                </a:path>
                <a:path w="62484" h="62484">
                  <a:moveTo>
                    <a:pt x="10668" y="45719"/>
                  </a:moveTo>
                  <a:lnTo>
                    <a:pt x="12192" y="48768"/>
                  </a:lnTo>
                  <a:lnTo>
                    <a:pt x="10668" y="15239"/>
                  </a:lnTo>
                  <a:lnTo>
                    <a:pt x="12192" y="13715"/>
                  </a:lnTo>
                  <a:lnTo>
                    <a:pt x="15239" y="12192"/>
                  </a:lnTo>
                  <a:lnTo>
                    <a:pt x="16763" y="4571"/>
                  </a:lnTo>
                  <a:lnTo>
                    <a:pt x="12192" y="6095"/>
                  </a:lnTo>
                  <a:lnTo>
                    <a:pt x="10668" y="7619"/>
                  </a:lnTo>
                  <a:lnTo>
                    <a:pt x="10668" y="45719"/>
                  </a:lnTo>
                  <a:close/>
                </a:path>
                <a:path w="62484" h="62484">
                  <a:moveTo>
                    <a:pt x="9143" y="19812"/>
                  </a:moveTo>
                  <a:lnTo>
                    <a:pt x="10668" y="18287"/>
                  </a:lnTo>
                  <a:lnTo>
                    <a:pt x="10668" y="7619"/>
                  </a:lnTo>
                  <a:lnTo>
                    <a:pt x="7619" y="9143"/>
                  </a:lnTo>
                  <a:lnTo>
                    <a:pt x="7619" y="12192"/>
                  </a:lnTo>
                  <a:lnTo>
                    <a:pt x="6095" y="27431"/>
                  </a:lnTo>
                  <a:lnTo>
                    <a:pt x="6095" y="30480"/>
                  </a:lnTo>
                  <a:lnTo>
                    <a:pt x="6095" y="27431"/>
                  </a:lnTo>
                  <a:lnTo>
                    <a:pt x="4572" y="15239"/>
                  </a:lnTo>
                  <a:lnTo>
                    <a:pt x="6095" y="35051"/>
                  </a:lnTo>
                  <a:lnTo>
                    <a:pt x="6095" y="32003"/>
                  </a:lnTo>
                  <a:lnTo>
                    <a:pt x="7619" y="36575"/>
                  </a:lnTo>
                  <a:lnTo>
                    <a:pt x="7619" y="22859"/>
                  </a:lnTo>
                  <a:lnTo>
                    <a:pt x="9143" y="42671"/>
                  </a:lnTo>
                  <a:lnTo>
                    <a:pt x="10668" y="45719"/>
                  </a:lnTo>
                  <a:lnTo>
                    <a:pt x="10668" y="18287"/>
                  </a:lnTo>
                  <a:lnTo>
                    <a:pt x="9143" y="19812"/>
                  </a:lnTo>
                  <a:close/>
                </a:path>
                <a:path w="62484" h="62484">
                  <a:moveTo>
                    <a:pt x="50292" y="48768"/>
                  </a:moveTo>
                  <a:lnTo>
                    <a:pt x="47243" y="50292"/>
                  </a:lnTo>
                  <a:lnTo>
                    <a:pt x="44195" y="32003"/>
                  </a:lnTo>
                  <a:lnTo>
                    <a:pt x="42672" y="38100"/>
                  </a:lnTo>
                  <a:lnTo>
                    <a:pt x="41148" y="39624"/>
                  </a:lnTo>
                  <a:lnTo>
                    <a:pt x="39624" y="21336"/>
                  </a:lnTo>
                  <a:lnTo>
                    <a:pt x="36575" y="25907"/>
                  </a:lnTo>
                  <a:lnTo>
                    <a:pt x="35814" y="25526"/>
                  </a:lnTo>
                  <a:lnTo>
                    <a:pt x="35433" y="25336"/>
                  </a:lnTo>
                  <a:lnTo>
                    <a:pt x="35051" y="24383"/>
                  </a:lnTo>
                  <a:lnTo>
                    <a:pt x="32004" y="22859"/>
                  </a:lnTo>
                  <a:lnTo>
                    <a:pt x="32004" y="6095"/>
                  </a:lnTo>
                  <a:lnTo>
                    <a:pt x="27431" y="6095"/>
                  </a:lnTo>
                  <a:lnTo>
                    <a:pt x="27431" y="18287"/>
                  </a:lnTo>
                  <a:lnTo>
                    <a:pt x="30480" y="18287"/>
                  </a:lnTo>
                  <a:lnTo>
                    <a:pt x="30480" y="22859"/>
                  </a:lnTo>
                  <a:lnTo>
                    <a:pt x="27431" y="24383"/>
                  </a:lnTo>
                  <a:lnTo>
                    <a:pt x="25907" y="25907"/>
                  </a:lnTo>
                  <a:lnTo>
                    <a:pt x="24384" y="28956"/>
                  </a:lnTo>
                  <a:lnTo>
                    <a:pt x="24574" y="31241"/>
                  </a:lnTo>
                  <a:lnTo>
                    <a:pt x="25400" y="27939"/>
                  </a:lnTo>
                  <a:lnTo>
                    <a:pt x="28956" y="24383"/>
                  </a:lnTo>
                  <a:lnTo>
                    <a:pt x="31089" y="23164"/>
                  </a:lnTo>
                  <a:lnTo>
                    <a:pt x="31394" y="23164"/>
                  </a:lnTo>
                  <a:lnTo>
                    <a:pt x="33528" y="24383"/>
                  </a:lnTo>
                  <a:lnTo>
                    <a:pt x="36068" y="26923"/>
                  </a:lnTo>
                  <a:lnTo>
                    <a:pt x="37761" y="31157"/>
                  </a:lnTo>
                  <a:lnTo>
                    <a:pt x="38100" y="30480"/>
                  </a:lnTo>
                  <a:lnTo>
                    <a:pt x="38100" y="27431"/>
                  </a:lnTo>
                  <a:lnTo>
                    <a:pt x="39624" y="41147"/>
                  </a:lnTo>
                  <a:lnTo>
                    <a:pt x="42672" y="53339"/>
                  </a:lnTo>
                  <a:lnTo>
                    <a:pt x="44195" y="53339"/>
                  </a:lnTo>
                  <a:lnTo>
                    <a:pt x="44195" y="35051"/>
                  </a:lnTo>
                  <a:lnTo>
                    <a:pt x="44195" y="59436"/>
                  </a:lnTo>
                  <a:lnTo>
                    <a:pt x="47243" y="57912"/>
                  </a:lnTo>
                  <a:lnTo>
                    <a:pt x="50292" y="54863"/>
                  </a:lnTo>
                  <a:lnTo>
                    <a:pt x="53339" y="54863"/>
                  </a:lnTo>
                  <a:lnTo>
                    <a:pt x="54863" y="51815"/>
                  </a:lnTo>
                  <a:lnTo>
                    <a:pt x="56387" y="50292"/>
                  </a:lnTo>
                  <a:lnTo>
                    <a:pt x="57912" y="45719"/>
                  </a:lnTo>
                  <a:lnTo>
                    <a:pt x="56387" y="32003"/>
                  </a:lnTo>
                  <a:lnTo>
                    <a:pt x="56387" y="35051"/>
                  </a:lnTo>
                  <a:lnTo>
                    <a:pt x="54863" y="36575"/>
                  </a:lnTo>
                  <a:lnTo>
                    <a:pt x="54863" y="39624"/>
                  </a:lnTo>
                  <a:lnTo>
                    <a:pt x="53339" y="42671"/>
                  </a:lnTo>
                  <a:lnTo>
                    <a:pt x="51816" y="45719"/>
                  </a:lnTo>
                  <a:lnTo>
                    <a:pt x="50292" y="48768"/>
                  </a:lnTo>
                  <a:close/>
                </a:path>
                <a:path w="62484" h="62484">
                  <a:moveTo>
                    <a:pt x="35051" y="56387"/>
                  </a:moveTo>
                  <a:lnTo>
                    <a:pt x="39624" y="60959"/>
                  </a:lnTo>
                  <a:lnTo>
                    <a:pt x="38100" y="54863"/>
                  </a:lnTo>
                  <a:lnTo>
                    <a:pt x="35051" y="44195"/>
                  </a:lnTo>
                  <a:lnTo>
                    <a:pt x="32004" y="44195"/>
                  </a:lnTo>
                  <a:lnTo>
                    <a:pt x="32004" y="56387"/>
                  </a:lnTo>
                  <a:lnTo>
                    <a:pt x="35051" y="62483"/>
                  </a:lnTo>
                  <a:lnTo>
                    <a:pt x="39624" y="60959"/>
                  </a:lnTo>
                  <a:lnTo>
                    <a:pt x="35051" y="56387"/>
                  </a:lnTo>
                  <a:close/>
                </a:path>
                <a:path w="62484" h="62484">
                  <a:moveTo>
                    <a:pt x="32004" y="56387"/>
                  </a:moveTo>
                  <a:lnTo>
                    <a:pt x="32004" y="44195"/>
                  </a:lnTo>
                  <a:lnTo>
                    <a:pt x="27431" y="44195"/>
                  </a:lnTo>
                  <a:lnTo>
                    <a:pt x="30480" y="56387"/>
                  </a:lnTo>
                  <a:lnTo>
                    <a:pt x="32004" y="62483"/>
                  </a:lnTo>
                  <a:lnTo>
                    <a:pt x="35051" y="62483"/>
                  </a:lnTo>
                  <a:lnTo>
                    <a:pt x="32004" y="56387"/>
                  </a:lnTo>
                  <a:close/>
                </a:path>
                <a:path w="62484" h="62484">
                  <a:moveTo>
                    <a:pt x="18287" y="35051"/>
                  </a:moveTo>
                  <a:lnTo>
                    <a:pt x="19812" y="53339"/>
                  </a:lnTo>
                  <a:lnTo>
                    <a:pt x="19812" y="38100"/>
                  </a:lnTo>
                  <a:lnTo>
                    <a:pt x="21336" y="39624"/>
                  </a:lnTo>
                  <a:lnTo>
                    <a:pt x="22860" y="41148"/>
                  </a:lnTo>
                  <a:lnTo>
                    <a:pt x="25907" y="54863"/>
                  </a:lnTo>
                  <a:lnTo>
                    <a:pt x="27431" y="62483"/>
                  </a:lnTo>
                  <a:lnTo>
                    <a:pt x="30480" y="62483"/>
                  </a:lnTo>
                  <a:lnTo>
                    <a:pt x="27431" y="56387"/>
                  </a:lnTo>
                  <a:lnTo>
                    <a:pt x="25907" y="42671"/>
                  </a:lnTo>
                  <a:lnTo>
                    <a:pt x="25037" y="42018"/>
                  </a:lnTo>
                  <a:lnTo>
                    <a:pt x="21118" y="39079"/>
                  </a:lnTo>
                  <a:lnTo>
                    <a:pt x="18287" y="32003"/>
                  </a:lnTo>
                  <a:lnTo>
                    <a:pt x="18287" y="35051"/>
                  </a:lnTo>
                  <a:close/>
                </a:path>
                <a:path w="62484" h="62484">
                  <a:moveTo>
                    <a:pt x="7619" y="50292"/>
                  </a:moveTo>
                  <a:lnTo>
                    <a:pt x="7619" y="51815"/>
                  </a:lnTo>
                  <a:lnTo>
                    <a:pt x="10668" y="54863"/>
                  </a:lnTo>
                  <a:lnTo>
                    <a:pt x="7619" y="39624"/>
                  </a:lnTo>
                  <a:lnTo>
                    <a:pt x="7619" y="50292"/>
                  </a:lnTo>
                  <a:close/>
                </a:path>
                <a:path w="62484" h="62484">
                  <a:moveTo>
                    <a:pt x="38100" y="7619"/>
                  </a:moveTo>
                  <a:lnTo>
                    <a:pt x="35051" y="6095"/>
                  </a:lnTo>
                  <a:lnTo>
                    <a:pt x="38100" y="19812"/>
                  </a:lnTo>
                  <a:lnTo>
                    <a:pt x="41148" y="22859"/>
                  </a:lnTo>
                  <a:lnTo>
                    <a:pt x="39624" y="7619"/>
                  </a:lnTo>
                  <a:lnTo>
                    <a:pt x="38100" y="7619"/>
                  </a:lnTo>
                  <a:close/>
                </a:path>
                <a:path w="62484" h="62484">
                  <a:moveTo>
                    <a:pt x="21336" y="22859"/>
                  </a:moveTo>
                  <a:lnTo>
                    <a:pt x="22860" y="7619"/>
                  </a:lnTo>
                  <a:lnTo>
                    <a:pt x="19812" y="7619"/>
                  </a:lnTo>
                  <a:lnTo>
                    <a:pt x="19812" y="24383"/>
                  </a:lnTo>
                  <a:lnTo>
                    <a:pt x="21118" y="23404"/>
                  </a:lnTo>
                  <a:lnTo>
                    <a:pt x="21336" y="22859"/>
                  </a:lnTo>
                  <a:close/>
                </a:path>
                <a:path w="62484" h="62484">
                  <a:moveTo>
                    <a:pt x="12192" y="13715"/>
                  </a:moveTo>
                  <a:lnTo>
                    <a:pt x="10668" y="15239"/>
                  </a:lnTo>
                  <a:lnTo>
                    <a:pt x="12192" y="48768"/>
                  </a:lnTo>
                  <a:lnTo>
                    <a:pt x="15239" y="50292"/>
                  </a:lnTo>
                  <a:lnTo>
                    <a:pt x="15239" y="12192"/>
                  </a:lnTo>
                  <a:lnTo>
                    <a:pt x="12192" y="13715"/>
                  </a:lnTo>
                  <a:close/>
                </a:path>
                <a:path w="62484" h="62484">
                  <a:moveTo>
                    <a:pt x="38100" y="33527"/>
                  </a:moveTo>
                  <a:lnTo>
                    <a:pt x="34544" y="37083"/>
                  </a:lnTo>
                  <a:lnTo>
                    <a:pt x="32004" y="38100"/>
                  </a:lnTo>
                  <a:lnTo>
                    <a:pt x="33528" y="38100"/>
                  </a:lnTo>
                  <a:lnTo>
                    <a:pt x="36575" y="36575"/>
                  </a:lnTo>
                  <a:lnTo>
                    <a:pt x="38100" y="35051"/>
                  </a:lnTo>
                  <a:lnTo>
                    <a:pt x="36575" y="36575"/>
                  </a:lnTo>
                  <a:lnTo>
                    <a:pt x="33528" y="38100"/>
                  </a:lnTo>
                  <a:lnTo>
                    <a:pt x="32004" y="38100"/>
                  </a:lnTo>
                  <a:lnTo>
                    <a:pt x="31242" y="37909"/>
                  </a:lnTo>
                  <a:lnTo>
                    <a:pt x="27940" y="37083"/>
                  </a:lnTo>
                  <a:lnTo>
                    <a:pt x="25400" y="34543"/>
                  </a:lnTo>
                  <a:lnTo>
                    <a:pt x="25907" y="36575"/>
                  </a:lnTo>
                  <a:lnTo>
                    <a:pt x="28956" y="38100"/>
                  </a:lnTo>
                  <a:lnTo>
                    <a:pt x="30480" y="38100"/>
                  </a:lnTo>
                  <a:lnTo>
                    <a:pt x="32004" y="44195"/>
                  </a:lnTo>
                  <a:lnTo>
                    <a:pt x="35051" y="44195"/>
                  </a:lnTo>
                  <a:lnTo>
                    <a:pt x="38100" y="54863"/>
                  </a:lnTo>
                  <a:lnTo>
                    <a:pt x="39624" y="60959"/>
                  </a:lnTo>
                  <a:lnTo>
                    <a:pt x="42672" y="60959"/>
                  </a:lnTo>
                  <a:lnTo>
                    <a:pt x="39624" y="54863"/>
                  </a:lnTo>
                  <a:lnTo>
                    <a:pt x="38100" y="42671"/>
                  </a:lnTo>
                  <a:lnTo>
                    <a:pt x="39624" y="41147"/>
                  </a:lnTo>
                  <a:lnTo>
                    <a:pt x="35051" y="38100"/>
                  </a:lnTo>
                  <a:lnTo>
                    <a:pt x="39624" y="41147"/>
                  </a:lnTo>
                  <a:lnTo>
                    <a:pt x="38100" y="32003"/>
                  </a:lnTo>
                  <a:lnTo>
                    <a:pt x="38100" y="33527"/>
                  </a:lnTo>
                  <a:close/>
                </a:path>
                <a:path w="62484" h="62484">
                  <a:moveTo>
                    <a:pt x="16763" y="51815"/>
                  </a:moveTo>
                  <a:lnTo>
                    <a:pt x="16763" y="57912"/>
                  </a:lnTo>
                  <a:lnTo>
                    <a:pt x="19812" y="60959"/>
                  </a:lnTo>
                  <a:lnTo>
                    <a:pt x="16763" y="51815"/>
                  </a:lnTo>
                  <a:close/>
                </a:path>
                <a:path w="62484" h="62484">
                  <a:moveTo>
                    <a:pt x="4572" y="15239"/>
                  </a:moveTo>
                  <a:lnTo>
                    <a:pt x="6095" y="27431"/>
                  </a:lnTo>
                  <a:lnTo>
                    <a:pt x="7619" y="12192"/>
                  </a:lnTo>
                  <a:lnTo>
                    <a:pt x="4572" y="15239"/>
                  </a:lnTo>
                  <a:close/>
                </a:path>
                <a:path w="62484" h="62484">
                  <a:moveTo>
                    <a:pt x="39624" y="21336"/>
                  </a:moveTo>
                  <a:lnTo>
                    <a:pt x="35051" y="18287"/>
                  </a:lnTo>
                  <a:lnTo>
                    <a:pt x="35051" y="6095"/>
                  </a:lnTo>
                  <a:lnTo>
                    <a:pt x="38100" y="7619"/>
                  </a:lnTo>
                  <a:lnTo>
                    <a:pt x="39624" y="7619"/>
                  </a:lnTo>
                  <a:lnTo>
                    <a:pt x="41148" y="22859"/>
                  </a:lnTo>
                  <a:lnTo>
                    <a:pt x="44195" y="30480"/>
                  </a:lnTo>
                  <a:lnTo>
                    <a:pt x="44195" y="27431"/>
                  </a:lnTo>
                  <a:lnTo>
                    <a:pt x="47243" y="50292"/>
                  </a:lnTo>
                  <a:lnTo>
                    <a:pt x="50292" y="48768"/>
                  </a:lnTo>
                  <a:lnTo>
                    <a:pt x="51816" y="45719"/>
                  </a:lnTo>
                  <a:lnTo>
                    <a:pt x="53339" y="42671"/>
                  </a:lnTo>
                  <a:lnTo>
                    <a:pt x="54863" y="39624"/>
                  </a:lnTo>
                  <a:lnTo>
                    <a:pt x="54863" y="36575"/>
                  </a:lnTo>
                  <a:lnTo>
                    <a:pt x="56387" y="35051"/>
                  </a:lnTo>
                  <a:lnTo>
                    <a:pt x="56387" y="32003"/>
                  </a:lnTo>
                  <a:lnTo>
                    <a:pt x="57912" y="45719"/>
                  </a:lnTo>
                  <a:lnTo>
                    <a:pt x="60960" y="42671"/>
                  </a:lnTo>
                  <a:lnTo>
                    <a:pt x="60960" y="39624"/>
                  </a:lnTo>
                  <a:lnTo>
                    <a:pt x="62484" y="35051"/>
                  </a:lnTo>
                  <a:lnTo>
                    <a:pt x="62484" y="27431"/>
                  </a:lnTo>
                  <a:lnTo>
                    <a:pt x="60960" y="22859"/>
                  </a:lnTo>
                  <a:lnTo>
                    <a:pt x="60960" y="19812"/>
                  </a:lnTo>
                  <a:lnTo>
                    <a:pt x="59436" y="18287"/>
                  </a:lnTo>
                  <a:lnTo>
                    <a:pt x="57912" y="15239"/>
                  </a:lnTo>
                  <a:lnTo>
                    <a:pt x="56387" y="12192"/>
                  </a:lnTo>
                  <a:lnTo>
                    <a:pt x="54863" y="9143"/>
                  </a:lnTo>
                  <a:lnTo>
                    <a:pt x="56387" y="27431"/>
                  </a:lnTo>
                  <a:lnTo>
                    <a:pt x="56387" y="30480"/>
                  </a:lnTo>
                  <a:lnTo>
                    <a:pt x="56387" y="27431"/>
                  </a:lnTo>
                  <a:lnTo>
                    <a:pt x="54863" y="24383"/>
                  </a:lnTo>
                  <a:lnTo>
                    <a:pt x="54863" y="22859"/>
                  </a:lnTo>
                  <a:lnTo>
                    <a:pt x="53339" y="19812"/>
                  </a:lnTo>
                  <a:lnTo>
                    <a:pt x="51816" y="18287"/>
                  </a:lnTo>
                  <a:lnTo>
                    <a:pt x="51816" y="15239"/>
                  </a:lnTo>
                  <a:lnTo>
                    <a:pt x="48768" y="12192"/>
                  </a:lnTo>
                  <a:lnTo>
                    <a:pt x="45719" y="10668"/>
                  </a:lnTo>
                  <a:lnTo>
                    <a:pt x="42672" y="7619"/>
                  </a:lnTo>
                  <a:lnTo>
                    <a:pt x="42672" y="24383"/>
                  </a:lnTo>
                  <a:lnTo>
                    <a:pt x="42672" y="7619"/>
                  </a:lnTo>
                  <a:lnTo>
                    <a:pt x="39624" y="1524"/>
                  </a:lnTo>
                  <a:lnTo>
                    <a:pt x="35051" y="0"/>
                  </a:lnTo>
                  <a:lnTo>
                    <a:pt x="27431" y="0"/>
                  </a:lnTo>
                  <a:lnTo>
                    <a:pt x="22860" y="1524"/>
                  </a:lnTo>
                  <a:lnTo>
                    <a:pt x="19812" y="1524"/>
                  </a:lnTo>
                  <a:lnTo>
                    <a:pt x="18287" y="9143"/>
                  </a:lnTo>
                  <a:lnTo>
                    <a:pt x="18287" y="30480"/>
                  </a:lnTo>
                  <a:lnTo>
                    <a:pt x="21118" y="23404"/>
                  </a:lnTo>
                  <a:lnTo>
                    <a:pt x="19812" y="24383"/>
                  </a:lnTo>
                  <a:lnTo>
                    <a:pt x="19812" y="7619"/>
                  </a:lnTo>
                  <a:lnTo>
                    <a:pt x="25907" y="7619"/>
                  </a:lnTo>
                  <a:lnTo>
                    <a:pt x="25907" y="19812"/>
                  </a:lnTo>
                  <a:lnTo>
                    <a:pt x="22860" y="21336"/>
                  </a:lnTo>
                  <a:lnTo>
                    <a:pt x="25037" y="20465"/>
                  </a:lnTo>
                  <a:lnTo>
                    <a:pt x="24384" y="27431"/>
                  </a:lnTo>
                  <a:lnTo>
                    <a:pt x="24384" y="33527"/>
                  </a:lnTo>
                  <a:lnTo>
                    <a:pt x="25037" y="42018"/>
                  </a:lnTo>
                  <a:lnTo>
                    <a:pt x="25907" y="42671"/>
                  </a:lnTo>
                  <a:lnTo>
                    <a:pt x="27431" y="56387"/>
                  </a:lnTo>
                  <a:lnTo>
                    <a:pt x="30480" y="62483"/>
                  </a:lnTo>
                  <a:lnTo>
                    <a:pt x="32004" y="62483"/>
                  </a:lnTo>
                  <a:lnTo>
                    <a:pt x="30480" y="56387"/>
                  </a:lnTo>
                  <a:lnTo>
                    <a:pt x="27431" y="44195"/>
                  </a:lnTo>
                  <a:lnTo>
                    <a:pt x="30480" y="44195"/>
                  </a:lnTo>
                  <a:lnTo>
                    <a:pt x="27431" y="38100"/>
                  </a:lnTo>
                  <a:lnTo>
                    <a:pt x="30480" y="44195"/>
                  </a:lnTo>
                  <a:lnTo>
                    <a:pt x="32004" y="44195"/>
                  </a:lnTo>
                  <a:lnTo>
                    <a:pt x="30480" y="38100"/>
                  </a:lnTo>
                  <a:lnTo>
                    <a:pt x="28956" y="38100"/>
                  </a:lnTo>
                  <a:lnTo>
                    <a:pt x="25907" y="36575"/>
                  </a:lnTo>
                  <a:lnTo>
                    <a:pt x="25400" y="34543"/>
                  </a:lnTo>
                  <a:lnTo>
                    <a:pt x="24574" y="31241"/>
                  </a:lnTo>
                  <a:lnTo>
                    <a:pt x="24384" y="28956"/>
                  </a:lnTo>
                  <a:lnTo>
                    <a:pt x="25907" y="25907"/>
                  </a:lnTo>
                  <a:lnTo>
                    <a:pt x="27431" y="24383"/>
                  </a:lnTo>
                  <a:lnTo>
                    <a:pt x="30480" y="22859"/>
                  </a:lnTo>
                  <a:lnTo>
                    <a:pt x="30480" y="18287"/>
                  </a:lnTo>
                  <a:lnTo>
                    <a:pt x="27431" y="18287"/>
                  </a:lnTo>
                  <a:lnTo>
                    <a:pt x="27431" y="6095"/>
                  </a:lnTo>
                  <a:lnTo>
                    <a:pt x="32004" y="6095"/>
                  </a:lnTo>
                  <a:lnTo>
                    <a:pt x="32004" y="22859"/>
                  </a:lnTo>
                  <a:lnTo>
                    <a:pt x="35051" y="24383"/>
                  </a:lnTo>
                  <a:lnTo>
                    <a:pt x="35433" y="25336"/>
                  </a:lnTo>
                  <a:lnTo>
                    <a:pt x="35814" y="25526"/>
                  </a:lnTo>
                  <a:lnTo>
                    <a:pt x="36575" y="25907"/>
                  </a:lnTo>
                  <a:lnTo>
                    <a:pt x="39624" y="21336"/>
                  </a:lnTo>
                  <a:close/>
                </a:path>
                <a:path w="62484" h="62484">
                  <a:moveTo>
                    <a:pt x="32004" y="38100"/>
                  </a:moveTo>
                  <a:lnTo>
                    <a:pt x="34544" y="37083"/>
                  </a:lnTo>
                  <a:lnTo>
                    <a:pt x="31242" y="37909"/>
                  </a:lnTo>
                  <a:lnTo>
                    <a:pt x="32004" y="38100"/>
                  </a:lnTo>
                  <a:close/>
                </a:path>
                <a:path w="62484" h="62484">
                  <a:moveTo>
                    <a:pt x="1524" y="39624"/>
                  </a:moveTo>
                  <a:lnTo>
                    <a:pt x="1524" y="42671"/>
                  </a:lnTo>
                  <a:lnTo>
                    <a:pt x="3048" y="44195"/>
                  </a:lnTo>
                  <a:lnTo>
                    <a:pt x="4572" y="47243"/>
                  </a:lnTo>
                  <a:lnTo>
                    <a:pt x="7619" y="50292"/>
                  </a:lnTo>
                  <a:lnTo>
                    <a:pt x="7619" y="39624"/>
                  </a:lnTo>
                  <a:lnTo>
                    <a:pt x="10668" y="54863"/>
                  </a:lnTo>
                  <a:lnTo>
                    <a:pt x="12192" y="54863"/>
                  </a:lnTo>
                  <a:lnTo>
                    <a:pt x="16763" y="57912"/>
                  </a:lnTo>
                  <a:lnTo>
                    <a:pt x="16763" y="51815"/>
                  </a:lnTo>
                  <a:lnTo>
                    <a:pt x="19812" y="60959"/>
                  </a:lnTo>
                  <a:lnTo>
                    <a:pt x="22860" y="60959"/>
                  </a:lnTo>
                  <a:lnTo>
                    <a:pt x="27431" y="62483"/>
                  </a:lnTo>
                  <a:lnTo>
                    <a:pt x="22860" y="54863"/>
                  </a:lnTo>
                  <a:lnTo>
                    <a:pt x="27431" y="62483"/>
                  </a:lnTo>
                  <a:lnTo>
                    <a:pt x="25907" y="54863"/>
                  </a:lnTo>
                  <a:lnTo>
                    <a:pt x="22860" y="41148"/>
                  </a:lnTo>
                  <a:lnTo>
                    <a:pt x="21336" y="39624"/>
                  </a:lnTo>
                  <a:lnTo>
                    <a:pt x="19812" y="38100"/>
                  </a:lnTo>
                  <a:lnTo>
                    <a:pt x="19812" y="53339"/>
                  </a:lnTo>
                  <a:lnTo>
                    <a:pt x="18287" y="35051"/>
                  </a:lnTo>
                  <a:lnTo>
                    <a:pt x="18287" y="32003"/>
                  </a:lnTo>
                  <a:lnTo>
                    <a:pt x="21118" y="39079"/>
                  </a:lnTo>
                  <a:lnTo>
                    <a:pt x="25037" y="42018"/>
                  </a:lnTo>
                  <a:lnTo>
                    <a:pt x="24384" y="33527"/>
                  </a:lnTo>
                  <a:lnTo>
                    <a:pt x="24384" y="27431"/>
                  </a:lnTo>
                  <a:lnTo>
                    <a:pt x="24384" y="35051"/>
                  </a:lnTo>
                  <a:lnTo>
                    <a:pt x="21118" y="23404"/>
                  </a:lnTo>
                  <a:lnTo>
                    <a:pt x="18287" y="30480"/>
                  </a:lnTo>
                  <a:lnTo>
                    <a:pt x="18287" y="9143"/>
                  </a:lnTo>
                  <a:lnTo>
                    <a:pt x="19812" y="1524"/>
                  </a:lnTo>
                  <a:lnTo>
                    <a:pt x="16763" y="4571"/>
                  </a:lnTo>
                  <a:lnTo>
                    <a:pt x="15239" y="12192"/>
                  </a:lnTo>
                  <a:lnTo>
                    <a:pt x="15239" y="50292"/>
                  </a:lnTo>
                  <a:lnTo>
                    <a:pt x="12192" y="48768"/>
                  </a:lnTo>
                  <a:lnTo>
                    <a:pt x="10668" y="45719"/>
                  </a:lnTo>
                  <a:lnTo>
                    <a:pt x="9143" y="42671"/>
                  </a:lnTo>
                  <a:lnTo>
                    <a:pt x="7619" y="22859"/>
                  </a:lnTo>
                  <a:lnTo>
                    <a:pt x="7619" y="36575"/>
                  </a:lnTo>
                  <a:lnTo>
                    <a:pt x="6095" y="32003"/>
                  </a:lnTo>
                  <a:lnTo>
                    <a:pt x="6095" y="35051"/>
                  </a:lnTo>
                  <a:lnTo>
                    <a:pt x="4572" y="15239"/>
                  </a:lnTo>
                  <a:lnTo>
                    <a:pt x="3048" y="18287"/>
                  </a:lnTo>
                  <a:lnTo>
                    <a:pt x="1524" y="19812"/>
                  </a:lnTo>
                  <a:lnTo>
                    <a:pt x="1524" y="22859"/>
                  </a:lnTo>
                  <a:lnTo>
                    <a:pt x="0" y="27431"/>
                  </a:lnTo>
                  <a:lnTo>
                    <a:pt x="0" y="35051"/>
                  </a:lnTo>
                  <a:lnTo>
                    <a:pt x="1524" y="39624"/>
                  </a:lnTo>
                  <a:close/>
                </a:path>
              </a:pathLst>
            </a:custGeom>
            <a:solidFill>
              <a:srgbClr val="000000"/>
            </a:solidFill>
          </p:spPr>
          <p:txBody>
            <a:bodyPr wrap="square" lIns="0" tIns="0" rIns="0" bIns="0" rtlCol="0">
              <a:noAutofit/>
            </a:bodyPr>
            <a:lstStyle/>
            <a:p>
              <a:endParaRPr/>
            </a:p>
          </p:txBody>
        </p:sp>
        <p:sp>
          <p:nvSpPr>
            <p:cNvPr id="258" name="object 258"/>
            <p:cNvSpPr/>
            <p:nvPr/>
          </p:nvSpPr>
          <p:spPr>
            <a:xfrm>
              <a:off x="3044952" y="4072128"/>
              <a:ext cx="42672" cy="42671"/>
            </a:xfrm>
            <a:custGeom>
              <a:avLst/>
              <a:gdLst/>
              <a:ahLst/>
              <a:cxnLst/>
              <a:rect l="l" t="t" r="r" b="b"/>
              <a:pathLst>
                <a:path w="42672" h="42672">
                  <a:moveTo>
                    <a:pt x="0" y="21336"/>
                  </a:moveTo>
                  <a:lnTo>
                    <a:pt x="662" y="26869"/>
                  </a:lnTo>
                  <a:lnTo>
                    <a:pt x="8015" y="38266"/>
                  </a:lnTo>
                  <a:lnTo>
                    <a:pt x="21336" y="42671"/>
                  </a:lnTo>
                  <a:lnTo>
                    <a:pt x="26356" y="42009"/>
                  </a:lnTo>
                  <a:lnTo>
                    <a:pt x="37797" y="34656"/>
                  </a:lnTo>
                  <a:lnTo>
                    <a:pt x="42672" y="21336"/>
                  </a:lnTo>
                  <a:lnTo>
                    <a:pt x="41913" y="16315"/>
                  </a:lnTo>
                  <a:lnTo>
                    <a:pt x="34010" y="4874"/>
                  </a:lnTo>
                  <a:lnTo>
                    <a:pt x="21336" y="0"/>
                  </a:lnTo>
                  <a:lnTo>
                    <a:pt x="15802" y="758"/>
                  </a:lnTo>
                  <a:lnTo>
                    <a:pt x="4405" y="8661"/>
                  </a:lnTo>
                  <a:lnTo>
                    <a:pt x="0" y="21336"/>
                  </a:lnTo>
                  <a:close/>
                </a:path>
              </a:pathLst>
            </a:custGeom>
            <a:solidFill>
              <a:srgbClr val="FEFFFE"/>
            </a:solidFill>
          </p:spPr>
          <p:txBody>
            <a:bodyPr wrap="square" lIns="0" tIns="0" rIns="0" bIns="0" rtlCol="0">
              <a:noAutofit/>
            </a:bodyPr>
            <a:lstStyle/>
            <a:p>
              <a:endParaRPr/>
            </a:p>
          </p:txBody>
        </p:sp>
        <p:sp>
          <p:nvSpPr>
            <p:cNvPr id="259" name="object 259"/>
            <p:cNvSpPr/>
            <p:nvPr/>
          </p:nvSpPr>
          <p:spPr>
            <a:xfrm>
              <a:off x="3025140" y="4053840"/>
              <a:ext cx="47243" cy="79248"/>
            </a:xfrm>
            <a:custGeom>
              <a:avLst/>
              <a:gdLst/>
              <a:ahLst/>
              <a:cxnLst/>
              <a:rect l="l" t="t" r="r" b="b"/>
              <a:pathLst>
                <a:path w="47243" h="79248">
                  <a:moveTo>
                    <a:pt x="39624" y="38861"/>
                  </a:moveTo>
                  <a:lnTo>
                    <a:pt x="39406" y="39188"/>
                  </a:lnTo>
                  <a:lnTo>
                    <a:pt x="40843" y="38709"/>
                  </a:lnTo>
                  <a:lnTo>
                    <a:pt x="40386" y="38480"/>
                  </a:lnTo>
                  <a:lnTo>
                    <a:pt x="40005" y="38290"/>
                  </a:lnTo>
                  <a:lnTo>
                    <a:pt x="39624" y="38861"/>
                  </a:lnTo>
                  <a:close/>
                </a:path>
                <a:path w="47243" h="79248">
                  <a:moveTo>
                    <a:pt x="40132" y="38099"/>
                  </a:moveTo>
                  <a:lnTo>
                    <a:pt x="42164" y="38099"/>
                  </a:lnTo>
                  <a:lnTo>
                    <a:pt x="42256" y="38238"/>
                  </a:lnTo>
                  <a:lnTo>
                    <a:pt x="41757" y="38404"/>
                  </a:lnTo>
                  <a:lnTo>
                    <a:pt x="41528" y="38481"/>
                  </a:lnTo>
                  <a:lnTo>
                    <a:pt x="41148" y="38100"/>
                  </a:lnTo>
                  <a:lnTo>
                    <a:pt x="39624" y="38100"/>
                  </a:lnTo>
                  <a:lnTo>
                    <a:pt x="40039" y="38238"/>
                  </a:lnTo>
                  <a:lnTo>
                    <a:pt x="40538" y="38404"/>
                  </a:lnTo>
                  <a:lnTo>
                    <a:pt x="41147" y="38608"/>
                  </a:lnTo>
                  <a:lnTo>
                    <a:pt x="41910" y="38861"/>
                  </a:lnTo>
                  <a:lnTo>
                    <a:pt x="42672" y="39115"/>
                  </a:lnTo>
                  <a:lnTo>
                    <a:pt x="42672" y="0"/>
                  </a:lnTo>
                  <a:lnTo>
                    <a:pt x="39624" y="0"/>
                  </a:lnTo>
                  <a:lnTo>
                    <a:pt x="41148" y="36575"/>
                  </a:lnTo>
                  <a:lnTo>
                    <a:pt x="40132" y="38099"/>
                  </a:lnTo>
                  <a:close/>
                </a:path>
                <a:path w="47243" h="79248">
                  <a:moveTo>
                    <a:pt x="41148" y="42671"/>
                  </a:moveTo>
                  <a:lnTo>
                    <a:pt x="41757" y="42367"/>
                  </a:lnTo>
                  <a:lnTo>
                    <a:pt x="41529" y="42290"/>
                  </a:lnTo>
                  <a:lnTo>
                    <a:pt x="41148" y="42163"/>
                  </a:lnTo>
                  <a:lnTo>
                    <a:pt x="40538" y="42367"/>
                  </a:lnTo>
                  <a:lnTo>
                    <a:pt x="39624" y="42671"/>
                  </a:lnTo>
                  <a:lnTo>
                    <a:pt x="41148" y="42671"/>
                  </a:lnTo>
                  <a:close/>
                </a:path>
                <a:path w="47243" h="79248">
                  <a:moveTo>
                    <a:pt x="41757" y="38404"/>
                  </a:moveTo>
                  <a:lnTo>
                    <a:pt x="42256" y="38238"/>
                  </a:lnTo>
                  <a:lnTo>
                    <a:pt x="42164" y="38099"/>
                  </a:lnTo>
                  <a:lnTo>
                    <a:pt x="41148" y="38100"/>
                  </a:lnTo>
                  <a:lnTo>
                    <a:pt x="41528" y="38481"/>
                  </a:lnTo>
                  <a:lnTo>
                    <a:pt x="41757" y="38404"/>
                  </a:lnTo>
                  <a:close/>
                </a:path>
                <a:path w="47243" h="79248">
                  <a:moveTo>
                    <a:pt x="47243" y="0"/>
                  </a:moveTo>
                  <a:lnTo>
                    <a:pt x="42672" y="0"/>
                  </a:lnTo>
                  <a:lnTo>
                    <a:pt x="42672" y="41148"/>
                  </a:lnTo>
                  <a:lnTo>
                    <a:pt x="43434" y="40386"/>
                  </a:lnTo>
                  <a:lnTo>
                    <a:pt x="42889" y="39188"/>
                  </a:lnTo>
                  <a:lnTo>
                    <a:pt x="43180" y="39115"/>
                  </a:lnTo>
                  <a:lnTo>
                    <a:pt x="44196" y="39624"/>
                  </a:lnTo>
                  <a:lnTo>
                    <a:pt x="47243" y="0"/>
                  </a:lnTo>
                  <a:close/>
                </a:path>
                <a:path w="47243" h="79248">
                  <a:moveTo>
                    <a:pt x="44196" y="39624"/>
                  </a:moveTo>
                  <a:lnTo>
                    <a:pt x="43180" y="39115"/>
                  </a:lnTo>
                  <a:lnTo>
                    <a:pt x="42889" y="39188"/>
                  </a:lnTo>
                  <a:lnTo>
                    <a:pt x="43434" y="40386"/>
                  </a:lnTo>
                  <a:lnTo>
                    <a:pt x="43586" y="40233"/>
                  </a:lnTo>
                  <a:lnTo>
                    <a:pt x="43281" y="39319"/>
                  </a:lnTo>
                  <a:lnTo>
                    <a:pt x="44196" y="39624"/>
                  </a:lnTo>
                  <a:close/>
                </a:path>
                <a:path w="47243" h="79248">
                  <a:moveTo>
                    <a:pt x="44196" y="41148"/>
                  </a:moveTo>
                  <a:lnTo>
                    <a:pt x="43815" y="40385"/>
                  </a:lnTo>
                  <a:lnTo>
                    <a:pt x="43688" y="40639"/>
                  </a:lnTo>
                  <a:lnTo>
                    <a:pt x="43281" y="41452"/>
                  </a:lnTo>
                  <a:lnTo>
                    <a:pt x="42672" y="41655"/>
                  </a:lnTo>
                  <a:lnTo>
                    <a:pt x="42671" y="41910"/>
                  </a:lnTo>
                  <a:lnTo>
                    <a:pt x="43180" y="41655"/>
                  </a:lnTo>
                  <a:lnTo>
                    <a:pt x="44196" y="41148"/>
                  </a:lnTo>
                  <a:close/>
                </a:path>
                <a:path w="47243" h="79248">
                  <a:moveTo>
                    <a:pt x="4572" y="57912"/>
                  </a:moveTo>
                  <a:lnTo>
                    <a:pt x="6096" y="60959"/>
                  </a:lnTo>
                  <a:lnTo>
                    <a:pt x="9143" y="64007"/>
                  </a:lnTo>
                  <a:lnTo>
                    <a:pt x="10668" y="67056"/>
                  </a:lnTo>
                  <a:lnTo>
                    <a:pt x="13716" y="70103"/>
                  </a:lnTo>
                  <a:lnTo>
                    <a:pt x="16764" y="71627"/>
                  </a:lnTo>
                  <a:lnTo>
                    <a:pt x="19812" y="74675"/>
                  </a:lnTo>
                  <a:lnTo>
                    <a:pt x="22860" y="76200"/>
                  </a:lnTo>
                  <a:lnTo>
                    <a:pt x="24384" y="76200"/>
                  </a:lnTo>
                  <a:lnTo>
                    <a:pt x="27432" y="77724"/>
                  </a:lnTo>
                  <a:lnTo>
                    <a:pt x="30480" y="79248"/>
                  </a:lnTo>
                  <a:lnTo>
                    <a:pt x="42672" y="79248"/>
                  </a:lnTo>
                  <a:lnTo>
                    <a:pt x="42672" y="41655"/>
                  </a:lnTo>
                  <a:lnTo>
                    <a:pt x="43281" y="41452"/>
                  </a:lnTo>
                  <a:lnTo>
                    <a:pt x="43688" y="40639"/>
                  </a:lnTo>
                  <a:lnTo>
                    <a:pt x="43815" y="40385"/>
                  </a:lnTo>
                  <a:lnTo>
                    <a:pt x="44196" y="41148"/>
                  </a:lnTo>
                  <a:lnTo>
                    <a:pt x="43180" y="41655"/>
                  </a:lnTo>
                  <a:lnTo>
                    <a:pt x="42671" y="41910"/>
                  </a:lnTo>
                  <a:lnTo>
                    <a:pt x="42672" y="42671"/>
                  </a:lnTo>
                  <a:lnTo>
                    <a:pt x="47243" y="79248"/>
                  </a:lnTo>
                  <a:lnTo>
                    <a:pt x="50292" y="79248"/>
                  </a:lnTo>
                  <a:lnTo>
                    <a:pt x="54864" y="77724"/>
                  </a:lnTo>
                  <a:lnTo>
                    <a:pt x="57912" y="76200"/>
                  </a:lnTo>
                  <a:lnTo>
                    <a:pt x="60960" y="74675"/>
                  </a:lnTo>
                  <a:lnTo>
                    <a:pt x="64008" y="71627"/>
                  </a:lnTo>
                  <a:lnTo>
                    <a:pt x="68580" y="70103"/>
                  </a:lnTo>
                  <a:lnTo>
                    <a:pt x="70104" y="67056"/>
                  </a:lnTo>
                  <a:lnTo>
                    <a:pt x="73152" y="64007"/>
                  </a:lnTo>
                  <a:lnTo>
                    <a:pt x="74676" y="60959"/>
                  </a:lnTo>
                  <a:lnTo>
                    <a:pt x="77724" y="57912"/>
                  </a:lnTo>
                  <a:lnTo>
                    <a:pt x="77724" y="53339"/>
                  </a:lnTo>
                  <a:lnTo>
                    <a:pt x="79248" y="50292"/>
                  </a:lnTo>
                  <a:lnTo>
                    <a:pt x="80772" y="48768"/>
                  </a:lnTo>
                  <a:lnTo>
                    <a:pt x="80772" y="33527"/>
                  </a:lnTo>
                  <a:lnTo>
                    <a:pt x="79248" y="30480"/>
                  </a:lnTo>
                  <a:lnTo>
                    <a:pt x="77724" y="25907"/>
                  </a:lnTo>
                  <a:lnTo>
                    <a:pt x="77724" y="22859"/>
                  </a:lnTo>
                  <a:lnTo>
                    <a:pt x="74676" y="19812"/>
                  </a:lnTo>
                  <a:lnTo>
                    <a:pt x="73152" y="16763"/>
                  </a:lnTo>
                  <a:lnTo>
                    <a:pt x="70104" y="13715"/>
                  </a:lnTo>
                  <a:lnTo>
                    <a:pt x="68580" y="10668"/>
                  </a:lnTo>
                  <a:lnTo>
                    <a:pt x="64008" y="7619"/>
                  </a:lnTo>
                  <a:lnTo>
                    <a:pt x="60960" y="6095"/>
                  </a:lnTo>
                  <a:lnTo>
                    <a:pt x="57912" y="4571"/>
                  </a:lnTo>
                  <a:lnTo>
                    <a:pt x="54864" y="3048"/>
                  </a:lnTo>
                  <a:lnTo>
                    <a:pt x="50292" y="1524"/>
                  </a:lnTo>
                  <a:lnTo>
                    <a:pt x="47243" y="0"/>
                  </a:lnTo>
                  <a:lnTo>
                    <a:pt x="44196" y="39624"/>
                  </a:lnTo>
                  <a:lnTo>
                    <a:pt x="43281" y="39319"/>
                  </a:lnTo>
                  <a:lnTo>
                    <a:pt x="43586" y="40233"/>
                  </a:lnTo>
                  <a:lnTo>
                    <a:pt x="43434" y="40386"/>
                  </a:lnTo>
                  <a:lnTo>
                    <a:pt x="42672" y="41148"/>
                  </a:lnTo>
                  <a:lnTo>
                    <a:pt x="41910" y="41909"/>
                  </a:lnTo>
                  <a:lnTo>
                    <a:pt x="41148" y="42163"/>
                  </a:lnTo>
                  <a:lnTo>
                    <a:pt x="41529" y="42290"/>
                  </a:lnTo>
                  <a:lnTo>
                    <a:pt x="41757" y="42367"/>
                  </a:lnTo>
                  <a:lnTo>
                    <a:pt x="41148" y="42671"/>
                  </a:lnTo>
                  <a:lnTo>
                    <a:pt x="39624" y="42671"/>
                  </a:lnTo>
                  <a:lnTo>
                    <a:pt x="39116" y="41655"/>
                  </a:lnTo>
                  <a:lnTo>
                    <a:pt x="39014" y="41452"/>
                  </a:lnTo>
                  <a:lnTo>
                    <a:pt x="38709" y="40233"/>
                  </a:lnTo>
                  <a:lnTo>
                    <a:pt x="38709" y="39928"/>
                  </a:lnTo>
                  <a:lnTo>
                    <a:pt x="38557" y="39471"/>
                  </a:lnTo>
                  <a:lnTo>
                    <a:pt x="38480" y="39243"/>
                  </a:lnTo>
                  <a:lnTo>
                    <a:pt x="38100" y="39624"/>
                  </a:lnTo>
                  <a:lnTo>
                    <a:pt x="38535" y="40494"/>
                  </a:lnTo>
                  <a:lnTo>
                    <a:pt x="38100" y="41148"/>
                  </a:lnTo>
                  <a:lnTo>
                    <a:pt x="38100" y="38100"/>
                  </a:lnTo>
                  <a:lnTo>
                    <a:pt x="40132" y="38099"/>
                  </a:lnTo>
                  <a:lnTo>
                    <a:pt x="41148" y="36575"/>
                  </a:lnTo>
                  <a:lnTo>
                    <a:pt x="39624" y="0"/>
                  </a:lnTo>
                  <a:lnTo>
                    <a:pt x="33528" y="0"/>
                  </a:lnTo>
                  <a:lnTo>
                    <a:pt x="30480" y="1524"/>
                  </a:lnTo>
                  <a:lnTo>
                    <a:pt x="27432" y="3048"/>
                  </a:lnTo>
                  <a:lnTo>
                    <a:pt x="25908" y="3048"/>
                  </a:lnTo>
                  <a:lnTo>
                    <a:pt x="22860" y="4571"/>
                  </a:lnTo>
                  <a:lnTo>
                    <a:pt x="19812" y="6095"/>
                  </a:lnTo>
                  <a:lnTo>
                    <a:pt x="16764" y="7619"/>
                  </a:lnTo>
                  <a:lnTo>
                    <a:pt x="13716" y="10668"/>
                  </a:lnTo>
                  <a:lnTo>
                    <a:pt x="12192" y="10668"/>
                  </a:lnTo>
                  <a:lnTo>
                    <a:pt x="10668" y="13715"/>
                  </a:lnTo>
                  <a:lnTo>
                    <a:pt x="9143" y="16763"/>
                  </a:lnTo>
                  <a:lnTo>
                    <a:pt x="6096" y="18287"/>
                  </a:lnTo>
                  <a:lnTo>
                    <a:pt x="4572" y="22859"/>
                  </a:lnTo>
                  <a:lnTo>
                    <a:pt x="3048" y="25907"/>
                  </a:lnTo>
                  <a:lnTo>
                    <a:pt x="1524" y="30480"/>
                  </a:lnTo>
                  <a:lnTo>
                    <a:pt x="1524" y="33527"/>
                  </a:lnTo>
                  <a:lnTo>
                    <a:pt x="0" y="38100"/>
                  </a:lnTo>
                  <a:lnTo>
                    <a:pt x="0" y="41148"/>
                  </a:lnTo>
                  <a:lnTo>
                    <a:pt x="1524" y="45719"/>
                  </a:lnTo>
                  <a:lnTo>
                    <a:pt x="1524" y="50292"/>
                  </a:lnTo>
                  <a:lnTo>
                    <a:pt x="3048" y="53339"/>
                  </a:lnTo>
                  <a:lnTo>
                    <a:pt x="3048" y="54863"/>
                  </a:lnTo>
                  <a:lnTo>
                    <a:pt x="4572" y="57912"/>
                  </a:lnTo>
                  <a:close/>
                </a:path>
                <a:path w="47243" h="79248">
                  <a:moveTo>
                    <a:pt x="42672" y="42671"/>
                  </a:moveTo>
                  <a:lnTo>
                    <a:pt x="42672" y="79248"/>
                  </a:lnTo>
                  <a:lnTo>
                    <a:pt x="47243" y="79248"/>
                  </a:lnTo>
                  <a:lnTo>
                    <a:pt x="42672" y="42671"/>
                  </a:lnTo>
                  <a:close/>
                </a:path>
                <a:path w="47243" h="79248">
                  <a:moveTo>
                    <a:pt x="38709" y="39928"/>
                  </a:moveTo>
                  <a:lnTo>
                    <a:pt x="39014" y="39319"/>
                  </a:lnTo>
                  <a:lnTo>
                    <a:pt x="39116" y="39115"/>
                  </a:lnTo>
                  <a:lnTo>
                    <a:pt x="39624" y="38100"/>
                  </a:lnTo>
                  <a:lnTo>
                    <a:pt x="38100" y="38100"/>
                  </a:lnTo>
                  <a:lnTo>
                    <a:pt x="38100" y="41148"/>
                  </a:lnTo>
                  <a:lnTo>
                    <a:pt x="38535" y="40494"/>
                  </a:lnTo>
                  <a:lnTo>
                    <a:pt x="38709" y="40233"/>
                  </a:lnTo>
                  <a:lnTo>
                    <a:pt x="39242" y="41529"/>
                  </a:lnTo>
                  <a:lnTo>
                    <a:pt x="39319" y="41757"/>
                  </a:lnTo>
                  <a:lnTo>
                    <a:pt x="40385" y="42291"/>
                  </a:lnTo>
                  <a:lnTo>
                    <a:pt x="40640" y="42163"/>
                  </a:lnTo>
                  <a:lnTo>
                    <a:pt x="41148" y="42163"/>
                  </a:lnTo>
                  <a:lnTo>
                    <a:pt x="40538" y="42367"/>
                  </a:lnTo>
                  <a:lnTo>
                    <a:pt x="39624" y="42671"/>
                  </a:lnTo>
                  <a:lnTo>
                    <a:pt x="39116" y="41655"/>
                  </a:lnTo>
                  <a:lnTo>
                    <a:pt x="39014" y="41452"/>
                  </a:lnTo>
                  <a:lnTo>
                    <a:pt x="38777" y="40132"/>
                  </a:lnTo>
                  <a:lnTo>
                    <a:pt x="39406" y="39188"/>
                  </a:lnTo>
                  <a:lnTo>
                    <a:pt x="39624" y="38861"/>
                  </a:lnTo>
                  <a:lnTo>
                    <a:pt x="40005" y="38290"/>
                  </a:lnTo>
                  <a:lnTo>
                    <a:pt x="40386" y="38480"/>
                  </a:lnTo>
                  <a:lnTo>
                    <a:pt x="40843" y="38709"/>
                  </a:lnTo>
                  <a:lnTo>
                    <a:pt x="41147" y="38608"/>
                  </a:lnTo>
                  <a:lnTo>
                    <a:pt x="40538" y="38404"/>
                  </a:lnTo>
                  <a:lnTo>
                    <a:pt x="40039" y="38238"/>
                  </a:lnTo>
                  <a:lnTo>
                    <a:pt x="39624" y="38100"/>
                  </a:lnTo>
                  <a:lnTo>
                    <a:pt x="39116" y="39115"/>
                  </a:lnTo>
                  <a:lnTo>
                    <a:pt x="39014" y="39319"/>
                  </a:lnTo>
                  <a:lnTo>
                    <a:pt x="38709" y="39928"/>
                  </a:lnTo>
                  <a:lnTo>
                    <a:pt x="38480" y="40386"/>
                  </a:lnTo>
                  <a:lnTo>
                    <a:pt x="38100" y="39624"/>
                  </a:lnTo>
                  <a:lnTo>
                    <a:pt x="38480" y="39243"/>
                  </a:lnTo>
                  <a:lnTo>
                    <a:pt x="38557" y="39471"/>
                  </a:lnTo>
                  <a:lnTo>
                    <a:pt x="38709" y="39928"/>
                  </a:lnTo>
                  <a:close/>
                </a:path>
                <a:path w="47243" h="79248">
                  <a:moveTo>
                    <a:pt x="40386" y="41909"/>
                  </a:moveTo>
                  <a:lnTo>
                    <a:pt x="38861" y="40386"/>
                  </a:lnTo>
                  <a:lnTo>
                    <a:pt x="39242" y="41529"/>
                  </a:lnTo>
                  <a:lnTo>
                    <a:pt x="39319" y="41757"/>
                  </a:lnTo>
                  <a:lnTo>
                    <a:pt x="40385" y="42291"/>
                  </a:lnTo>
                  <a:lnTo>
                    <a:pt x="40640" y="42163"/>
                  </a:lnTo>
                  <a:lnTo>
                    <a:pt x="40843" y="42062"/>
                  </a:lnTo>
                  <a:lnTo>
                    <a:pt x="40386" y="41909"/>
                  </a:lnTo>
                  <a:close/>
                </a:path>
              </a:pathLst>
            </a:custGeom>
            <a:solidFill>
              <a:srgbClr val="000000"/>
            </a:solidFill>
          </p:spPr>
          <p:txBody>
            <a:bodyPr wrap="square" lIns="0" tIns="0" rIns="0" bIns="0" rtlCol="0">
              <a:noAutofit/>
            </a:bodyPr>
            <a:lstStyle/>
            <a:p>
              <a:endParaRPr/>
            </a:p>
          </p:txBody>
        </p:sp>
        <p:sp>
          <p:nvSpPr>
            <p:cNvPr id="260" name="object 260"/>
            <p:cNvSpPr/>
            <p:nvPr/>
          </p:nvSpPr>
          <p:spPr>
            <a:xfrm>
              <a:off x="3054096" y="4082796"/>
              <a:ext cx="12192" cy="22859"/>
            </a:xfrm>
            <a:custGeom>
              <a:avLst/>
              <a:gdLst/>
              <a:ahLst/>
              <a:cxnLst/>
              <a:rect l="l" t="t" r="r" b="b"/>
              <a:pathLst>
                <a:path w="12192" h="22859">
                  <a:moveTo>
                    <a:pt x="12192" y="22859"/>
                  </a:moveTo>
                  <a:lnTo>
                    <a:pt x="12192" y="16763"/>
                  </a:lnTo>
                  <a:lnTo>
                    <a:pt x="9143" y="16763"/>
                  </a:lnTo>
                  <a:lnTo>
                    <a:pt x="6096" y="15239"/>
                  </a:lnTo>
                  <a:lnTo>
                    <a:pt x="6096" y="22859"/>
                  </a:lnTo>
                  <a:lnTo>
                    <a:pt x="12192" y="22859"/>
                  </a:lnTo>
                  <a:close/>
                </a:path>
                <a:path w="12192" h="22859">
                  <a:moveTo>
                    <a:pt x="0" y="12191"/>
                  </a:moveTo>
                  <a:lnTo>
                    <a:pt x="0" y="18287"/>
                  </a:lnTo>
                  <a:lnTo>
                    <a:pt x="6096" y="22859"/>
                  </a:lnTo>
                  <a:lnTo>
                    <a:pt x="6096" y="7619"/>
                  </a:lnTo>
                  <a:lnTo>
                    <a:pt x="9143" y="6095"/>
                  </a:lnTo>
                  <a:lnTo>
                    <a:pt x="15240" y="6095"/>
                  </a:lnTo>
                  <a:lnTo>
                    <a:pt x="18287" y="7619"/>
                  </a:lnTo>
                  <a:lnTo>
                    <a:pt x="18287" y="15239"/>
                  </a:lnTo>
                  <a:lnTo>
                    <a:pt x="15240" y="16763"/>
                  </a:lnTo>
                  <a:lnTo>
                    <a:pt x="12192" y="16763"/>
                  </a:lnTo>
                  <a:lnTo>
                    <a:pt x="12192" y="22859"/>
                  </a:lnTo>
                  <a:lnTo>
                    <a:pt x="18287" y="22859"/>
                  </a:lnTo>
                  <a:lnTo>
                    <a:pt x="24384" y="18287"/>
                  </a:lnTo>
                  <a:lnTo>
                    <a:pt x="24384" y="4571"/>
                  </a:lnTo>
                  <a:lnTo>
                    <a:pt x="18287" y="0"/>
                  </a:lnTo>
                  <a:lnTo>
                    <a:pt x="6096" y="0"/>
                  </a:lnTo>
                  <a:lnTo>
                    <a:pt x="0" y="4571"/>
                  </a:lnTo>
                  <a:lnTo>
                    <a:pt x="0" y="12191"/>
                  </a:lnTo>
                  <a:close/>
                </a:path>
              </a:pathLst>
            </a:custGeom>
            <a:solidFill>
              <a:srgbClr val="FEFFFE"/>
            </a:solidFill>
          </p:spPr>
          <p:txBody>
            <a:bodyPr wrap="square" lIns="0" tIns="0" rIns="0" bIns="0" rtlCol="0">
              <a:noAutofit/>
            </a:bodyPr>
            <a:lstStyle/>
            <a:p>
              <a:endParaRPr/>
            </a:p>
          </p:txBody>
        </p:sp>
        <p:sp>
          <p:nvSpPr>
            <p:cNvPr id="261" name="object 261"/>
            <p:cNvSpPr/>
            <p:nvPr/>
          </p:nvSpPr>
          <p:spPr>
            <a:xfrm>
              <a:off x="3034284" y="4062983"/>
              <a:ext cx="64008" cy="62483"/>
            </a:xfrm>
            <a:custGeom>
              <a:avLst/>
              <a:gdLst/>
              <a:ahLst/>
              <a:cxnLst/>
              <a:rect l="l" t="t" r="r" b="b"/>
              <a:pathLst>
                <a:path w="64008" h="62483">
                  <a:moveTo>
                    <a:pt x="37185" y="27127"/>
                  </a:moveTo>
                  <a:lnTo>
                    <a:pt x="38100" y="28955"/>
                  </a:lnTo>
                  <a:lnTo>
                    <a:pt x="38100" y="27432"/>
                  </a:lnTo>
                  <a:lnTo>
                    <a:pt x="36576" y="25908"/>
                  </a:lnTo>
                  <a:lnTo>
                    <a:pt x="34636" y="25215"/>
                  </a:lnTo>
                  <a:lnTo>
                    <a:pt x="37185" y="27127"/>
                  </a:lnTo>
                  <a:close/>
                </a:path>
                <a:path w="64008" h="62483">
                  <a:moveTo>
                    <a:pt x="39346" y="31172"/>
                  </a:moveTo>
                  <a:lnTo>
                    <a:pt x="39624" y="30480"/>
                  </a:lnTo>
                  <a:lnTo>
                    <a:pt x="39624" y="28956"/>
                  </a:lnTo>
                  <a:lnTo>
                    <a:pt x="38269" y="27939"/>
                  </a:lnTo>
                  <a:lnTo>
                    <a:pt x="39285" y="31326"/>
                  </a:lnTo>
                  <a:lnTo>
                    <a:pt x="38269" y="34543"/>
                  </a:lnTo>
                  <a:lnTo>
                    <a:pt x="38099" y="34671"/>
                  </a:lnTo>
                  <a:lnTo>
                    <a:pt x="38100" y="35052"/>
                  </a:lnTo>
                  <a:lnTo>
                    <a:pt x="39624" y="33528"/>
                  </a:lnTo>
                  <a:lnTo>
                    <a:pt x="39624" y="32004"/>
                  </a:lnTo>
                  <a:lnTo>
                    <a:pt x="39346" y="31172"/>
                  </a:lnTo>
                  <a:close/>
                </a:path>
                <a:path w="64008" h="62483">
                  <a:moveTo>
                    <a:pt x="45720" y="32004"/>
                  </a:moveTo>
                  <a:lnTo>
                    <a:pt x="45720" y="30480"/>
                  </a:lnTo>
                  <a:lnTo>
                    <a:pt x="42672" y="22860"/>
                  </a:lnTo>
                  <a:lnTo>
                    <a:pt x="42672" y="24384"/>
                  </a:lnTo>
                  <a:lnTo>
                    <a:pt x="39624" y="21336"/>
                  </a:lnTo>
                  <a:lnTo>
                    <a:pt x="38100" y="19812"/>
                  </a:lnTo>
                  <a:lnTo>
                    <a:pt x="36576" y="18288"/>
                  </a:lnTo>
                  <a:lnTo>
                    <a:pt x="33528" y="18288"/>
                  </a:lnTo>
                  <a:lnTo>
                    <a:pt x="36576" y="24384"/>
                  </a:lnTo>
                  <a:lnTo>
                    <a:pt x="33528" y="24384"/>
                  </a:lnTo>
                  <a:lnTo>
                    <a:pt x="38100" y="25908"/>
                  </a:lnTo>
                  <a:lnTo>
                    <a:pt x="39624" y="28956"/>
                  </a:lnTo>
                  <a:lnTo>
                    <a:pt x="39624" y="30480"/>
                  </a:lnTo>
                  <a:lnTo>
                    <a:pt x="39346" y="31172"/>
                  </a:lnTo>
                  <a:lnTo>
                    <a:pt x="39285" y="31326"/>
                  </a:lnTo>
                  <a:lnTo>
                    <a:pt x="38100" y="28955"/>
                  </a:lnTo>
                  <a:lnTo>
                    <a:pt x="38100" y="34289"/>
                  </a:lnTo>
                  <a:lnTo>
                    <a:pt x="37882" y="34834"/>
                  </a:lnTo>
                  <a:lnTo>
                    <a:pt x="37513" y="36693"/>
                  </a:lnTo>
                  <a:lnTo>
                    <a:pt x="38100" y="36576"/>
                  </a:lnTo>
                  <a:lnTo>
                    <a:pt x="38100" y="42672"/>
                  </a:lnTo>
                  <a:lnTo>
                    <a:pt x="33528" y="44196"/>
                  </a:lnTo>
                  <a:lnTo>
                    <a:pt x="36576" y="44196"/>
                  </a:lnTo>
                  <a:lnTo>
                    <a:pt x="39624" y="42672"/>
                  </a:lnTo>
                  <a:lnTo>
                    <a:pt x="42672" y="38100"/>
                  </a:lnTo>
                  <a:lnTo>
                    <a:pt x="39624" y="33528"/>
                  </a:lnTo>
                  <a:lnTo>
                    <a:pt x="38100" y="35052"/>
                  </a:lnTo>
                  <a:lnTo>
                    <a:pt x="38099" y="34671"/>
                  </a:lnTo>
                  <a:lnTo>
                    <a:pt x="38269" y="34543"/>
                  </a:lnTo>
                  <a:lnTo>
                    <a:pt x="39319" y="31394"/>
                  </a:lnTo>
                  <a:lnTo>
                    <a:pt x="39370" y="31241"/>
                  </a:lnTo>
                  <a:lnTo>
                    <a:pt x="39624" y="32004"/>
                  </a:lnTo>
                  <a:lnTo>
                    <a:pt x="39624" y="33528"/>
                  </a:lnTo>
                  <a:lnTo>
                    <a:pt x="42672" y="38100"/>
                  </a:lnTo>
                  <a:lnTo>
                    <a:pt x="44196" y="35052"/>
                  </a:lnTo>
                  <a:lnTo>
                    <a:pt x="44196" y="27432"/>
                  </a:lnTo>
                  <a:lnTo>
                    <a:pt x="45720" y="32004"/>
                  </a:lnTo>
                  <a:close/>
                </a:path>
                <a:path w="64008" h="62483">
                  <a:moveTo>
                    <a:pt x="37882" y="34834"/>
                  </a:moveTo>
                  <a:lnTo>
                    <a:pt x="37106" y="36774"/>
                  </a:lnTo>
                  <a:lnTo>
                    <a:pt x="37446" y="36793"/>
                  </a:lnTo>
                  <a:lnTo>
                    <a:pt x="38100" y="42672"/>
                  </a:lnTo>
                  <a:lnTo>
                    <a:pt x="38100" y="36576"/>
                  </a:lnTo>
                  <a:lnTo>
                    <a:pt x="37513" y="36693"/>
                  </a:lnTo>
                  <a:lnTo>
                    <a:pt x="37882" y="34834"/>
                  </a:lnTo>
                  <a:close/>
                </a:path>
                <a:path w="64008" h="62483">
                  <a:moveTo>
                    <a:pt x="45720" y="32004"/>
                  </a:moveTo>
                  <a:lnTo>
                    <a:pt x="44196" y="27432"/>
                  </a:lnTo>
                  <a:lnTo>
                    <a:pt x="44196" y="35052"/>
                  </a:lnTo>
                  <a:lnTo>
                    <a:pt x="42672" y="38100"/>
                  </a:lnTo>
                  <a:lnTo>
                    <a:pt x="42672" y="39624"/>
                  </a:lnTo>
                  <a:lnTo>
                    <a:pt x="45720" y="32004"/>
                  </a:lnTo>
                  <a:close/>
                </a:path>
                <a:path w="64008" h="62483">
                  <a:moveTo>
                    <a:pt x="59436" y="15240"/>
                  </a:moveTo>
                  <a:lnTo>
                    <a:pt x="56388" y="12192"/>
                  </a:lnTo>
                  <a:lnTo>
                    <a:pt x="56388" y="27432"/>
                  </a:lnTo>
                  <a:lnTo>
                    <a:pt x="57912" y="32004"/>
                  </a:lnTo>
                  <a:lnTo>
                    <a:pt x="56388" y="35052"/>
                  </a:lnTo>
                  <a:lnTo>
                    <a:pt x="56388" y="22860"/>
                  </a:lnTo>
                  <a:lnTo>
                    <a:pt x="54864" y="19812"/>
                  </a:lnTo>
                  <a:lnTo>
                    <a:pt x="56388" y="39624"/>
                  </a:lnTo>
                  <a:lnTo>
                    <a:pt x="56388" y="38100"/>
                  </a:lnTo>
                  <a:lnTo>
                    <a:pt x="59436" y="47244"/>
                  </a:lnTo>
                  <a:lnTo>
                    <a:pt x="57912" y="30480"/>
                  </a:lnTo>
                  <a:lnTo>
                    <a:pt x="56388" y="25908"/>
                  </a:lnTo>
                  <a:lnTo>
                    <a:pt x="57912" y="30480"/>
                  </a:lnTo>
                  <a:lnTo>
                    <a:pt x="59436" y="15240"/>
                  </a:lnTo>
                  <a:close/>
                </a:path>
                <a:path w="64008" h="62483">
                  <a:moveTo>
                    <a:pt x="56388" y="35052"/>
                  </a:moveTo>
                  <a:lnTo>
                    <a:pt x="57912" y="32004"/>
                  </a:lnTo>
                  <a:lnTo>
                    <a:pt x="56388" y="27432"/>
                  </a:lnTo>
                  <a:lnTo>
                    <a:pt x="56388" y="22860"/>
                  </a:lnTo>
                  <a:lnTo>
                    <a:pt x="56388" y="35052"/>
                  </a:lnTo>
                  <a:close/>
                </a:path>
                <a:path w="64008" h="62483">
                  <a:moveTo>
                    <a:pt x="50292" y="13716"/>
                  </a:moveTo>
                  <a:lnTo>
                    <a:pt x="51816" y="16764"/>
                  </a:lnTo>
                  <a:lnTo>
                    <a:pt x="54864" y="19812"/>
                  </a:lnTo>
                  <a:lnTo>
                    <a:pt x="56388" y="22860"/>
                  </a:lnTo>
                  <a:lnTo>
                    <a:pt x="56388" y="12192"/>
                  </a:lnTo>
                  <a:lnTo>
                    <a:pt x="54864" y="10668"/>
                  </a:lnTo>
                  <a:lnTo>
                    <a:pt x="53340" y="7620"/>
                  </a:lnTo>
                  <a:lnTo>
                    <a:pt x="51816" y="7620"/>
                  </a:lnTo>
                  <a:lnTo>
                    <a:pt x="47243" y="4572"/>
                  </a:lnTo>
                  <a:lnTo>
                    <a:pt x="45720" y="3048"/>
                  </a:lnTo>
                  <a:lnTo>
                    <a:pt x="42672" y="1524"/>
                  </a:lnTo>
                  <a:lnTo>
                    <a:pt x="41148" y="1524"/>
                  </a:lnTo>
                  <a:lnTo>
                    <a:pt x="36576" y="0"/>
                  </a:lnTo>
                  <a:lnTo>
                    <a:pt x="28956" y="0"/>
                  </a:lnTo>
                  <a:lnTo>
                    <a:pt x="25908" y="7620"/>
                  </a:lnTo>
                  <a:lnTo>
                    <a:pt x="28956" y="6096"/>
                  </a:lnTo>
                  <a:lnTo>
                    <a:pt x="36576" y="6096"/>
                  </a:lnTo>
                  <a:lnTo>
                    <a:pt x="38100" y="7620"/>
                  </a:lnTo>
                  <a:lnTo>
                    <a:pt x="41148" y="7620"/>
                  </a:lnTo>
                  <a:lnTo>
                    <a:pt x="44196" y="9144"/>
                  </a:lnTo>
                  <a:lnTo>
                    <a:pt x="47243" y="10668"/>
                  </a:lnTo>
                  <a:lnTo>
                    <a:pt x="50292" y="13716"/>
                  </a:lnTo>
                  <a:close/>
                </a:path>
                <a:path w="64008" h="62483">
                  <a:moveTo>
                    <a:pt x="6096" y="30480"/>
                  </a:moveTo>
                  <a:lnTo>
                    <a:pt x="7620" y="12192"/>
                  </a:lnTo>
                  <a:lnTo>
                    <a:pt x="4572" y="15240"/>
                  </a:lnTo>
                  <a:lnTo>
                    <a:pt x="6096" y="32004"/>
                  </a:lnTo>
                  <a:lnTo>
                    <a:pt x="6096" y="30480"/>
                  </a:lnTo>
                  <a:close/>
                </a:path>
                <a:path w="64008" h="62483">
                  <a:moveTo>
                    <a:pt x="57912" y="30480"/>
                  </a:moveTo>
                  <a:lnTo>
                    <a:pt x="59436" y="47244"/>
                  </a:lnTo>
                  <a:lnTo>
                    <a:pt x="60960" y="44196"/>
                  </a:lnTo>
                  <a:lnTo>
                    <a:pt x="60960" y="42672"/>
                  </a:lnTo>
                  <a:lnTo>
                    <a:pt x="62484" y="39624"/>
                  </a:lnTo>
                  <a:lnTo>
                    <a:pt x="62484" y="35052"/>
                  </a:lnTo>
                  <a:lnTo>
                    <a:pt x="64008" y="32004"/>
                  </a:lnTo>
                  <a:lnTo>
                    <a:pt x="64008" y="30480"/>
                  </a:lnTo>
                  <a:lnTo>
                    <a:pt x="62484" y="27432"/>
                  </a:lnTo>
                  <a:lnTo>
                    <a:pt x="62484" y="22860"/>
                  </a:lnTo>
                  <a:lnTo>
                    <a:pt x="60960" y="19812"/>
                  </a:lnTo>
                  <a:lnTo>
                    <a:pt x="60960" y="18288"/>
                  </a:lnTo>
                  <a:lnTo>
                    <a:pt x="59436" y="15240"/>
                  </a:lnTo>
                  <a:lnTo>
                    <a:pt x="57912" y="30480"/>
                  </a:lnTo>
                  <a:close/>
                </a:path>
                <a:path w="64008" h="62483">
                  <a:moveTo>
                    <a:pt x="54864" y="53340"/>
                  </a:moveTo>
                  <a:lnTo>
                    <a:pt x="56388" y="50292"/>
                  </a:lnTo>
                  <a:lnTo>
                    <a:pt x="54864" y="42672"/>
                  </a:lnTo>
                  <a:lnTo>
                    <a:pt x="53340" y="44196"/>
                  </a:lnTo>
                  <a:lnTo>
                    <a:pt x="51816" y="47244"/>
                  </a:lnTo>
                  <a:lnTo>
                    <a:pt x="51816" y="56388"/>
                  </a:lnTo>
                  <a:lnTo>
                    <a:pt x="54864" y="53340"/>
                  </a:lnTo>
                  <a:close/>
                </a:path>
                <a:path w="64008" h="62483">
                  <a:moveTo>
                    <a:pt x="24637" y="31242"/>
                  </a:moveTo>
                  <a:lnTo>
                    <a:pt x="24384" y="30480"/>
                  </a:lnTo>
                  <a:lnTo>
                    <a:pt x="24384" y="32004"/>
                  </a:lnTo>
                  <a:lnTo>
                    <a:pt x="24637" y="31242"/>
                  </a:lnTo>
                  <a:close/>
                </a:path>
                <a:path w="64008" h="62483">
                  <a:moveTo>
                    <a:pt x="19812" y="30480"/>
                  </a:moveTo>
                  <a:lnTo>
                    <a:pt x="22860" y="39624"/>
                  </a:lnTo>
                  <a:lnTo>
                    <a:pt x="25908" y="54864"/>
                  </a:lnTo>
                  <a:lnTo>
                    <a:pt x="28956" y="56388"/>
                  </a:lnTo>
                  <a:lnTo>
                    <a:pt x="36576" y="56388"/>
                  </a:lnTo>
                  <a:lnTo>
                    <a:pt x="38100" y="54864"/>
                  </a:lnTo>
                  <a:lnTo>
                    <a:pt x="41148" y="54864"/>
                  </a:lnTo>
                  <a:lnTo>
                    <a:pt x="42672" y="53340"/>
                  </a:lnTo>
                  <a:lnTo>
                    <a:pt x="45720" y="51816"/>
                  </a:lnTo>
                  <a:lnTo>
                    <a:pt x="48768" y="50292"/>
                  </a:lnTo>
                  <a:lnTo>
                    <a:pt x="45720" y="30480"/>
                  </a:lnTo>
                  <a:lnTo>
                    <a:pt x="45720" y="32004"/>
                  </a:lnTo>
                  <a:lnTo>
                    <a:pt x="42672" y="39624"/>
                  </a:lnTo>
                  <a:lnTo>
                    <a:pt x="42672" y="38100"/>
                  </a:lnTo>
                  <a:lnTo>
                    <a:pt x="39624" y="42672"/>
                  </a:lnTo>
                  <a:lnTo>
                    <a:pt x="36576" y="44196"/>
                  </a:lnTo>
                  <a:lnTo>
                    <a:pt x="33528" y="44196"/>
                  </a:lnTo>
                  <a:lnTo>
                    <a:pt x="38100" y="42672"/>
                  </a:lnTo>
                  <a:lnTo>
                    <a:pt x="37446" y="36793"/>
                  </a:lnTo>
                  <a:lnTo>
                    <a:pt x="37106" y="36774"/>
                  </a:lnTo>
                  <a:lnTo>
                    <a:pt x="37882" y="34834"/>
                  </a:lnTo>
                  <a:lnTo>
                    <a:pt x="34636" y="37268"/>
                  </a:lnTo>
                  <a:lnTo>
                    <a:pt x="37044" y="36927"/>
                  </a:lnTo>
                  <a:lnTo>
                    <a:pt x="36576" y="38100"/>
                  </a:lnTo>
                  <a:lnTo>
                    <a:pt x="28956" y="38100"/>
                  </a:lnTo>
                  <a:lnTo>
                    <a:pt x="30480" y="38100"/>
                  </a:lnTo>
                  <a:lnTo>
                    <a:pt x="29371" y="37268"/>
                  </a:lnTo>
                  <a:lnTo>
                    <a:pt x="26125" y="34834"/>
                  </a:lnTo>
                  <a:lnTo>
                    <a:pt x="25908" y="34289"/>
                  </a:lnTo>
                  <a:lnTo>
                    <a:pt x="25907" y="34671"/>
                  </a:lnTo>
                  <a:lnTo>
                    <a:pt x="25738" y="34543"/>
                  </a:lnTo>
                  <a:lnTo>
                    <a:pt x="24384" y="32004"/>
                  </a:lnTo>
                  <a:lnTo>
                    <a:pt x="24384" y="30480"/>
                  </a:lnTo>
                  <a:lnTo>
                    <a:pt x="24637" y="31242"/>
                  </a:lnTo>
                  <a:lnTo>
                    <a:pt x="24384" y="32004"/>
                  </a:lnTo>
                  <a:lnTo>
                    <a:pt x="25738" y="34543"/>
                  </a:lnTo>
                  <a:lnTo>
                    <a:pt x="24688" y="31394"/>
                  </a:lnTo>
                  <a:lnTo>
                    <a:pt x="24661" y="31172"/>
                  </a:lnTo>
                  <a:lnTo>
                    <a:pt x="24384" y="28956"/>
                  </a:lnTo>
                  <a:lnTo>
                    <a:pt x="24384" y="33528"/>
                  </a:lnTo>
                  <a:lnTo>
                    <a:pt x="25908" y="35052"/>
                  </a:lnTo>
                  <a:lnTo>
                    <a:pt x="26494" y="36693"/>
                  </a:lnTo>
                  <a:lnTo>
                    <a:pt x="26901" y="36774"/>
                  </a:lnTo>
                  <a:lnTo>
                    <a:pt x="26963" y="36927"/>
                  </a:lnTo>
                  <a:lnTo>
                    <a:pt x="27432" y="38100"/>
                  </a:lnTo>
                  <a:lnTo>
                    <a:pt x="30480" y="44196"/>
                  </a:lnTo>
                  <a:lnTo>
                    <a:pt x="28956" y="44196"/>
                  </a:lnTo>
                  <a:lnTo>
                    <a:pt x="25908" y="42672"/>
                  </a:lnTo>
                  <a:lnTo>
                    <a:pt x="24384" y="41148"/>
                  </a:lnTo>
                  <a:lnTo>
                    <a:pt x="22860" y="22859"/>
                  </a:lnTo>
                  <a:lnTo>
                    <a:pt x="19812" y="30480"/>
                  </a:lnTo>
                  <a:close/>
                </a:path>
                <a:path w="64008" h="62483">
                  <a:moveTo>
                    <a:pt x="26822" y="27127"/>
                  </a:moveTo>
                  <a:lnTo>
                    <a:pt x="25908" y="27812"/>
                  </a:lnTo>
                  <a:lnTo>
                    <a:pt x="25908" y="28955"/>
                  </a:lnTo>
                  <a:lnTo>
                    <a:pt x="26822" y="27127"/>
                  </a:lnTo>
                  <a:close/>
                </a:path>
                <a:path w="64008" h="62483">
                  <a:moveTo>
                    <a:pt x="27432" y="25908"/>
                  </a:moveTo>
                  <a:lnTo>
                    <a:pt x="25908" y="25908"/>
                  </a:lnTo>
                  <a:lnTo>
                    <a:pt x="25908" y="27432"/>
                  </a:lnTo>
                  <a:lnTo>
                    <a:pt x="27432" y="25908"/>
                  </a:lnTo>
                  <a:close/>
                </a:path>
                <a:path w="64008" h="62483">
                  <a:moveTo>
                    <a:pt x="25908" y="35052"/>
                  </a:moveTo>
                  <a:lnTo>
                    <a:pt x="24384" y="33528"/>
                  </a:lnTo>
                  <a:lnTo>
                    <a:pt x="24384" y="28956"/>
                  </a:lnTo>
                  <a:lnTo>
                    <a:pt x="25400" y="20319"/>
                  </a:lnTo>
                  <a:lnTo>
                    <a:pt x="22860" y="21336"/>
                  </a:lnTo>
                  <a:lnTo>
                    <a:pt x="25908" y="19812"/>
                  </a:lnTo>
                  <a:lnTo>
                    <a:pt x="28956" y="18288"/>
                  </a:lnTo>
                  <a:lnTo>
                    <a:pt x="30480" y="18288"/>
                  </a:lnTo>
                  <a:lnTo>
                    <a:pt x="30480" y="24384"/>
                  </a:lnTo>
                  <a:lnTo>
                    <a:pt x="36576" y="24384"/>
                  </a:lnTo>
                  <a:lnTo>
                    <a:pt x="33528" y="18288"/>
                  </a:lnTo>
                  <a:lnTo>
                    <a:pt x="36576" y="18288"/>
                  </a:lnTo>
                  <a:lnTo>
                    <a:pt x="38100" y="19812"/>
                  </a:lnTo>
                  <a:lnTo>
                    <a:pt x="39624" y="21336"/>
                  </a:lnTo>
                  <a:lnTo>
                    <a:pt x="42672" y="24384"/>
                  </a:lnTo>
                  <a:lnTo>
                    <a:pt x="42672" y="22860"/>
                  </a:lnTo>
                  <a:lnTo>
                    <a:pt x="45720" y="30480"/>
                  </a:lnTo>
                  <a:lnTo>
                    <a:pt x="48768" y="50292"/>
                  </a:lnTo>
                  <a:lnTo>
                    <a:pt x="45720" y="51816"/>
                  </a:lnTo>
                  <a:lnTo>
                    <a:pt x="42672" y="53340"/>
                  </a:lnTo>
                  <a:lnTo>
                    <a:pt x="41148" y="54864"/>
                  </a:lnTo>
                  <a:lnTo>
                    <a:pt x="38100" y="54864"/>
                  </a:lnTo>
                  <a:lnTo>
                    <a:pt x="41148" y="60960"/>
                  </a:lnTo>
                  <a:lnTo>
                    <a:pt x="42672" y="60960"/>
                  </a:lnTo>
                  <a:lnTo>
                    <a:pt x="45720" y="59436"/>
                  </a:lnTo>
                  <a:lnTo>
                    <a:pt x="47243" y="57912"/>
                  </a:lnTo>
                  <a:lnTo>
                    <a:pt x="51816" y="56388"/>
                  </a:lnTo>
                  <a:lnTo>
                    <a:pt x="51816" y="47244"/>
                  </a:lnTo>
                  <a:lnTo>
                    <a:pt x="53340" y="44196"/>
                  </a:lnTo>
                  <a:lnTo>
                    <a:pt x="54864" y="42672"/>
                  </a:lnTo>
                  <a:lnTo>
                    <a:pt x="56388" y="50292"/>
                  </a:lnTo>
                  <a:lnTo>
                    <a:pt x="59436" y="47244"/>
                  </a:lnTo>
                  <a:lnTo>
                    <a:pt x="56388" y="38100"/>
                  </a:lnTo>
                  <a:lnTo>
                    <a:pt x="56388" y="39624"/>
                  </a:lnTo>
                  <a:lnTo>
                    <a:pt x="54864" y="19812"/>
                  </a:lnTo>
                  <a:lnTo>
                    <a:pt x="51816" y="16764"/>
                  </a:lnTo>
                  <a:lnTo>
                    <a:pt x="50292" y="13716"/>
                  </a:lnTo>
                  <a:lnTo>
                    <a:pt x="47243" y="10668"/>
                  </a:lnTo>
                  <a:lnTo>
                    <a:pt x="44196" y="9144"/>
                  </a:lnTo>
                  <a:lnTo>
                    <a:pt x="41148" y="7620"/>
                  </a:lnTo>
                  <a:lnTo>
                    <a:pt x="38100" y="7620"/>
                  </a:lnTo>
                  <a:lnTo>
                    <a:pt x="36576" y="6096"/>
                  </a:lnTo>
                  <a:lnTo>
                    <a:pt x="28956" y="6096"/>
                  </a:lnTo>
                  <a:lnTo>
                    <a:pt x="25908" y="7620"/>
                  </a:lnTo>
                  <a:lnTo>
                    <a:pt x="28956" y="0"/>
                  </a:lnTo>
                  <a:lnTo>
                    <a:pt x="24384" y="1524"/>
                  </a:lnTo>
                  <a:lnTo>
                    <a:pt x="21336" y="1524"/>
                  </a:lnTo>
                  <a:lnTo>
                    <a:pt x="24384" y="7620"/>
                  </a:lnTo>
                  <a:lnTo>
                    <a:pt x="21336" y="7620"/>
                  </a:lnTo>
                  <a:lnTo>
                    <a:pt x="21336" y="24384"/>
                  </a:lnTo>
                  <a:lnTo>
                    <a:pt x="19812" y="27432"/>
                  </a:lnTo>
                  <a:lnTo>
                    <a:pt x="19812" y="32004"/>
                  </a:lnTo>
                  <a:lnTo>
                    <a:pt x="21336" y="38100"/>
                  </a:lnTo>
                  <a:lnTo>
                    <a:pt x="19812" y="32004"/>
                  </a:lnTo>
                  <a:lnTo>
                    <a:pt x="19812" y="27432"/>
                  </a:lnTo>
                  <a:lnTo>
                    <a:pt x="18288" y="10668"/>
                  </a:lnTo>
                  <a:lnTo>
                    <a:pt x="15240" y="12192"/>
                  </a:lnTo>
                  <a:lnTo>
                    <a:pt x="13716" y="6096"/>
                  </a:lnTo>
                  <a:lnTo>
                    <a:pt x="10668" y="7620"/>
                  </a:lnTo>
                  <a:lnTo>
                    <a:pt x="9143" y="10668"/>
                  </a:lnTo>
                  <a:lnTo>
                    <a:pt x="7620" y="12192"/>
                  </a:lnTo>
                  <a:lnTo>
                    <a:pt x="7620" y="22860"/>
                  </a:lnTo>
                  <a:lnTo>
                    <a:pt x="9143" y="19812"/>
                  </a:lnTo>
                  <a:lnTo>
                    <a:pt x="12192" y="16764"/>
                  </a:lnTo>
                  <a:lnTo>
                    <a:pt x="13716" y="13716"/>
                  </a:lnTo>
                  <a:lnTo>
                    <a:pt x="16764" y="51816"/>
                  </a:lnTo>
                  <a:lnTo>
                    <a:pt x="19812" y="53340"/>
                  </a:lnTo>
                  <a:lnTo>
                    <a:pt x="19812" y="35052"/>
                  </a:lnTo>
                  <a:lnTo>
                    <a:pt x="22860" y="54864"/>
                  </a:lnTo>
                  <a:lnTo>
                    <a:pt x="25908" y="54864"/>
                  </a:lnTo>
                  <a:lnTo>
                    <a:pt x="22860" y="39624"/>
                  </a:lnTo>
                  <a:lnTo>
                    <a:pt x="19812" y="30480"/>
                  </a:lnTo>
                  <a:lnTo>
                    <a:pt x="22860" y="22859"/>
                  </a:lnTo>
                  <a:lnTo>
                    <a:pt x="24384" y="41148"/>
                  </a:lnTo>
                  <a:lnTo>
                    <a:pt x="25908" y="36576"/>
                  </a:lnTo>
                  <a:lnTo>
                    <a:pt x="26561" y="36793"/>
                  </a:lnTo>
                  <a:lnTo>
                    <a:pt x="26963" y="36927"/>
                  </a:lnTo>
                  <a:lnTo>
                    <a:pt x="26901" y="36774"/>
                  </a:lnTo>
                  <a:lnTo>
                    <a:pt x="26494" y="36693"/>
                  </a:lnTo>
                  <a:lnTo>
                    <a:pt x="25908" y="35052"/>
                  </a:lnTo>
                  <a:close/>
                </a:path>
                <a:path w="64008" h="62483">
                  <a:moveTo>
                    <a:pt x="3048" y="19812"/>
                  </a:moveTo>
                  <a:lnTo>
                    <a:pt x="1524" y="22860"/>
                  </a:lnTo>
                  <a:lnTo>
                    <a:pt x="1524" y="27432"/>
                  </a:lnTo>
                  <a:lnTo>
                    <a:pt x="0" y="30480"/>
                  </a:lnTo>
                  <a:lnTo>
                    <a:pt x="0" y="32004"/>
                  </a:lnTo>
                  <a:lnTo>
                    <a:pt x="1524" y="35052"/>
                  </a:lnTo>
                  <a:lnTo>
                    <a:pt x="1524" y="39624"/>
                  </a:lnTo>
                  <a:lnTo>
                    <a:pt x="3048" y="42672"/>
                  </a:lnTo>
                  <a:lnTo>
                    <a:pt x="3048" y="44196"/>
                  </a:lnTo>
                  <a:lnTo>
                    <a:pt x="4572" y="47244"/>
                  </a:lnTo>
                  <a:lnTo>
                    <a:pt x="7620" y="50292"/>
                  </a:lnTo>
                  <a:lnTo>
                    <a:pt x="9143" y="53340"/>
                  </a:lnTo>
                  <a:lnTo>
                    <a:pt x="7620" y="39624"/>
                  </a:lnTo>
                  <a:lnTo>
                    <a:pt x="7620" y="25908"/>
                  </a:lnTo>
                  <a:lnTo>
                    <a:pt x="9143" y="42672"/>
                  </a:lnTo>
                  <a:lnTo>
                    <a:pt x="10668" y="44196"/>
                  </a:lnTo>
                  <a:lnTo>
                    <a:pt x="12192" y="47244"/>
                  </a:lnTo>
                  <a:lnTo>
                    <a:pt x="13716" y="56388"/>
                  </a:lnTo>
                  <a:lnTo>
                    <a:pt x="16764" y="57912"/>
                  </a:lnTo>
                  <a:lnTo>
                    <a:pt x="18288" y="59436"/>
                  </a:lnTo>
                  <a:lnTo>
                    <a:pt x="21336" y="60960"/>
                  </a:lnTo>
                  <a:lnTo>
                    <a:pt x="24384" y="60960"/>
                  </a:lnTo>
                  <a:lnTo>
                    <a:pt x="28956" y="62484"/>
                  </a:lnTo>
                  <a:lnTo>
                    <a:pt x="36576" y="62484"/>
                  </a:lnTo>
                  <a:lnTo>
                    <a:pt x="41148" y="60960"/>
                  </a:lnTo>
                  <a:lnTo>
                    <a:pt x="38100" y="54864"/>
                  </a:lnTo>
                  <a:lnTo>
                    <a:pt x="36576" y="56388"/>
                  </a:lnTo>
                  <a:lnTo>
                    <a:pt x="28956" y="56388"/>
                  </a:lnTo>
                  <a:lnTo>
                    <a:pt x="25908" y="54864"/>
                  </a:lnTo>
                  <a:lnTo>
                    <a:pt x="22860" y="54864"/>
                  </a:lnTo>
                  <a:lnTo>
                    <a:pt x="19812" y="35052"/>
                  </a:lnTo>
                  <a:lnTo>
                    <a:pt x="19812" y="53340"/>
                  </a:lnTo>
                  <a:lnTo>
                    <a:pt x="16764" y="51816"/>
                  </a:lnTo>
                  <a:lnTo>
                    <a:pt x="13716" y="48768"/>
                  </a:lnTo>
                  <a:lnTo>
                    <a:pt x="16764" y="51816"/>
                  </a:lnTo>
                  <a:lnTo>
                    <a:pt x="13716" y="13716"/>
                  </a:lnTo>
                  <a:lnTo>
                    <a:pt x="12192" y="16764"/>
                  </a:lnTo>
                  <a:lnTo>
                    <a:pt x="9143" y="19812"/>
                  </a:lnTo>
                  <a:lnTo>
                    <a:pt x="7620" y="22860"/>
                  </a:lnTo>
                  <a:lnTo>
                    <a:pt x="7620" y="12192"/>
                  </a:lnTo>
                  <a:lnTo>
                    <a:pt x="6096" y="30480"/>
                  </a:lnTo>
                  <a:lnTo>
                    <a:pt x="6096" y="32004"/>
                  </a:lnTo>
                  <a:lnTo>
                    <a:pt x="4572" y="15240"/>
                  </a:lnTo>
                  <a:lnTo>
                    <a:pt x="3048" y="18288"/>
                  </a:lnTo>
                  <a:lnTo>
                    <a:pt x="3048" y="19812"/>
                  </a:lnTo>
                  <a:close/>
                </a:path>
                <a:path w="64008" h="62483">
                  <a:moveTo>
                    <a:pt x="24688" y="31394"/>
                  </a:moveTo>
                  <a:lnTo>
                    <a:pt x="25738" y="27939"/>
                  </a:lnTo>
                  <a:lnTo>
                    <a:pt x="25908" y="27432"/>
                  </a:lnTo>
                  <a:lnTo>
                    <a:pt x="25908" y="25908"/>
                  </a:lnTo>
                  <a:lnTo>
                    <a:pt x="28956" y="24384"/>
                  </a:lnTo>
                  <a:lnTo>
                    <a:pt x="25908" y="25908"/>
                  </a:lnTo>
                  <a:lnTo>
                    <a:pt x="27432" y="25908"/>
                  </a:lnTo>
                  <a:lnTo>
                    <a:pt x="25908" y="27432"/>
                  </a:lnTo>
                  <a:lnTo>
                    <a:pt x="25738" y="27939"/>
                  </a:lnTo>
                  <a:lnTo>
                    <a:pt x="24722" y="31326"/>
                  </a:lnTo>
                  <a:lnTo>
                    <a:pt x="25738" y="34543"/>
                  </a:lnTo>
                  <a:lnTo>
                    <a:pt x="25907" y="34671"/>
                  </a:lnTo>
                  <a:lnTo>
                    <a:pt x="25908" y="27812"/>
                  </a:lnTo>
                  <a:lnTo>
                    <a:pt x="26822" y="27127"/>
                  </a:lnTo>
                  <a:lnTo>
                    <a:pt x="29371" y="25215"/>
                  </a:lnTo>
                  <a:lnTo>
                    <a:pt x="32004" y="24688"/>
                  </a:lnTo>
                  <a:lnTo>
                    <a:pt x="34636" y="25215"/>
                  </a:lnTo>
                  <a:lnTo>
                    <a:pt x="36576" y="25908"/>
                  </a:lnTo>
                  <a:lnTo>
                    <a:pt x="38100" y="27432"/>
                  </a:lnTo>
                  <a:lnTo>
                    <a:pt x="38100" y="28955"/>
                  </a:lnTo>
                  <a:lnTo>
                    <a:pt x="39285" y="31326"/>
                  </a:lnTo>
                  <a:lnTo>
                    <a:pt x="38269" y="27939"/>
                  </a:lnTo>
                  <a:lnTo>
                    <a:pt x="39624" y="28956"/>
                  </a:lnTo>
                  <a:lnTo>
                    <a:pt x="38100" y="25908"/>
                  </a:lnTo>
                  <a:lnTo>
                    <a:pt x="33528" y="24384"/>
                  </a:lnTo>
                  <a:lnTo>
                    <a:pt x="30480" y="24384"/>
                  </a:lnTo>
                  <a:lnTo>
                    <a:pt x="30480" y="18288"/>
                  </a:lnTo>
                  <a:lnTo>
                    <a:pt x="28956" y="18288"/>
                  </a:lnTo>
                  <a:lnTo>
                    <a:pt x="25908" y="19812"/>
                  </a:lnTo>
                  <a:lnTo>
                    <a:pt x="22860" y="21336"/>
                  </a:lnTo>
                  <a:lnTo>
                    <a:pt x="25400" y="20319"/>
                  </a:lnTo>
                  <a:lnTo>
                    <a:pt x="24384" y="28956"/>
                  </a:lnTo>
                  <a:lnTo>
                    <a:pt x="24661" y="31172"/>
                  </a:lnTo>
                  <a:lnTo>
                    <a:pt x="24688" y="31394"/>
                  </a:lnTo>
                  <a:close/>
                </a:path>
                <a:path w="64008" h="62483">
                  <a:moveTo>
                    <a:pt x="26561" y="36793"/>
                  </a:moveTo>
                  <a:lnTo>
                    <a:pt x="25908" y="36576"/>
                  </a:lnTo>
                  <a:lnTo>
                    <a:pt x="24384" y="41148"/>
                  </a:lnTo>
                  <a:lnTo>
                    <a:pt x="25908" y="42672"/>
                  </a:lnTo>
                  <a:lnTo>
                    <a:pt x="28956" y="44196"/>
                  </a:lnTo>
                  <a:lnTo>
                    <a:pt x="30480" y="44196"/>
                  </a:lnTo>
                  <a:lnTo>
                    <a:pt x="27432" y="38100"/>
                  </a:lnTo>
                  <a:lnTo>
                    <a:pt x="26963" y="36927"/>
                  </a:lnTo>
                  <a:lnTo>
                    <a:pt x="26561" y="36793"/>
                  </a:lnTo>
                  <a:close/>
                </a:path>
                <a:path w="64008" h="62483">
                  <a:moveTo>
                    <a:pt x="21336" y="7620"/>
                  </a:moveTo>
                  <a:lnTo>
                    <a:pt x="24384" y="7620"/>
                  </a:lnTo>
                  <a:lnTo>
                    <a:pt x="21336" y="1524"/>
                  </a:lnTo>
                  <a:lnTo>
                    <a:pt x="18288" y="3048"/>
                  </a:lnTo>
                  <a:lnTo>
                    <a:pt x="16764" y="4572"/>
                  </a:lnTo>
                  <a:lnTo>
                    <a:pt x="13716" y="6096"/>
                  </a:lnTo>
                  <a:lnTo>
                    <a:pt x="15240" y="12192"/>
                  </a:lnTo>
                  <a:lnTo>
                    <a:pt x="18288" y="10668"/>
                  </a:lnTo>
                  <a:lnTo>
                    <a:pt x="19812" y="27432"/>
                  </a:lnTo>
                  <a:lnTo>
                    <a:pt x="21336" y="24384"/>
                  </a:lnTo>
                  <a:lnTo>
                    <a:pt x="21336" y="7620"/>
                  </a:lnTo>
                  <a:close/>
                </a:path>
                <a:path w="64008" h="62483">
                  <a:moveTo>
                    <a:pt x="9143" y="42672"/>
                  </a:moveTo>
                  <a:lnTo>
                    <a:pt x="7620" y="25908"/>
                  </a:lnTo>
                  <a:lnTo>
                    <a:pt x="7620" y="39624"/>
                  </a:lnTo>
                  <a:lnTo>
                    <a:pt x="9143" y="53340"/>
                  </a:lnTo>
                  <a:lnTo>
                    <a:pt x="10668" y="54864"/>
                  </a:lnTo>
                  <a:lnTo>
                    <a:pt x="13716" y="56388"/>
                  </a:lnTo>
                  <a:lnTo>
                    <a:pt x="12192" y="47244"/>
                  </a:lnTo>
                  <a:lnTo>
                    <a:pt x="10668" y="44196"/>
                  </a:lnTo>
                  <a:lnTo>
                    <a:pt x="9143" y="42672"/>
                  </a:lnTo>
                  <a:close/>
                </a:path>
                <a:path w="64008" h="62483">
                  <a:moveTo>
                    <a:pt x="37044" y="36927"/>
                  </a:moveTo>
                  <a:lnTo>
                    <a:pt x="34636" y="37268"/>
                  </a:lnTo>
                  <a:lnTo>
                    <a:pt x="32004" y="37795"/>
                  </a:lnTo>
                  <a:lnTo>
                    <a:pt x="29371" y="37268"/>
                  </a:lnTo>
                  <a:lnTo>
                    <a:pt x="30480" y="38100"/>
                  </a:lnTo>
                  <a:lnTo>
                    <a:pt x="36576" y="38100"/>
                  </a:lnTo>
                  <a:lnTo>
                    <a:pt x="37044" y="36927"/>
                  </a:lnTo>
                  <a:close/>
                </a:path>
              </a:pathLst>
            </a:custGeom>
            <a:solidFill>
              <a:srgbClr val="000000"/>
            </a:solidFill>
          </p:spPr>
          <p:txBody>
            <a:bodyPr wrap="square" lIns="0" tIns="0" rIns="0" bIns="0" rtlCol="0">
              <a:noAutofit/>
            </a:bodyPr>
            <a:lstStyle/>
            <a:p>
              <a:endParaRPr/>
            </a:p>
          </p:txBody>
        </p:sp>
        <p:sp>
          <p:nvSpPr>
            <p:cNvPr id="262" name="object 262"/>
            <p:cNvSpPr/>
            <p:nvPr/>
          </p:nvSpPr>
          <p:spPr>
            <a:xfrm>
              <a:off x="6260592" y="3747516"/>
              <a:ext cx="42672" cy="42672"/>
            </a:xfrm>
            <a:custGeom>
              <a:avLst/>
              <a:gdLst/>
              <a:ahLst/>
              <a:cxnLst/>
              <a:rect l="l" t="t" r="r" b="b"/>
              <a:pathLst>
                <a:path w="42672" h="42672">
                  <a:moveTo>
                    <a:pt x="0" y="21336"/>
                  </a:moveTo>
                  <a:lnTo>
                    <a:pt x="662" y="26869"/>
                  </a:lnTo>
                  <a:lnTo>
                    <a:pt x="8015" y="38266"/>
                  </a:lnTo>
                  <a:lnTo>
                    <a:pt x="21336" y="42672"/>
                  </a:lnTo>
                  <a:lnTo>
                    <a:pt x="26356" y="42009"/>
                  </a:lnTo>
                  <a:lnTo>
                    <a:pt x="37797" y="34656"/>
                  </a:lnTo>
                  <a:lnTo>
                    <a:pt x="42672" y="21336"/>
                  </a:lnTo>
                  <a:lnTo>
                    <a:pt x="41913" y="15802"/>
                  </a:lnTo>
                  <a:lnTo>
                    <a:pt x="34010"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263" name="object 263"/>
            <p:cNvSpPr/>
            <p:nvPr/>
          </p:nvSpPr>
          <p:spPr>
            <a:xfrm>
              <a:off x="6240780" y="3727704"/>
              <a:ext cx="44196" cy="82295"/>
            </a:xfrm>
            <a:custGeom>
              <a:avLst/>
              <a:gdLst/>
              <a:ahLst/>
              <a:cxnLst/>
              <a:rect l="l" t="t" r="r" b="b"/>
              <a:pathLst>
                <a:path w="44196" h="82296">
                  <a:moveTo>
                    <a:pt x="39624" y="38100"/>
                  </a:moveTo>
                  <a:lnTo>
                    <a:pt x="41148" y="0"/>
                  </a:lnTo>
                  <a:lnTo>
                    <a:pt x="38100" y="0"/>
                  </a:lnTo>
                  <a:lnTo>
                    <a:pt x="38100" y="38100"/>
                  </a:lnTo>
                  <a:lnTo>
                    <a:pt x="39406" y="38535"/>
                  </a:lnTo>
                  <a:lnTo>
                    <a:pt x="39624" y="38100"/>
                  </a:lnTo>
                  <a:close/>
                </a:path>
                <a:path w="44196" h="82296">
                  <a:moveTo>
                    <a:pt x="77724" y="25907"/>
                  </a:moveTo>
                  <a:lnTo>
                    <a:pt x="76200" y="22860"/>
                  </a:lnTo>
                  <a:lnTo>
                    <a:pt x="74675" y="19812"/>
                  </a:lnTo>
                  <a:lnTo>
                    <a:pt x="73152" y="16763"/>
                  </a:lnTo>
                  <a:lnTo>
                    <a:pt x="70104" y="13716"/>
                  </a:lnTo>
                  <a:lnTo>
                    <a:pt x="70104" y="12192"/>
                  </a:lnTo>
                  <a:lnTo>
                    <a:pt x="67056" y="10668"/>
                  </a:lnTo>
                  <a:lnTo>
                    <a:pt x="64008" y="9143"/>
                  </a:lnTo>
                  <a:lnTo>
                    <a:pt x="62484" y="6095"/>
                  </a:lnTo>
                  <a:lnTo>
                    <a:pt x="57912" y="4572"/>
                  </a:lnTo>
                  <a:lnTo>
                    <a:pt x="54864" y="3048"/>
                  </a:lnTo>
                  <a:lnTo>
                    <a:pt x="50292" y="1524"/>
                  </a:lnTo>
                  <a:lnTo>
                    <a:pt x="47244" y="1524"/>
                  </a:lnTo>
                  <a:lnTo>
                    <a:pt x="42672" y="0"/>
                  </a:lnTo>
                  <a:lnTo>
                    <a:pt x="42672" y="38100"/>
                  </a:lnTo>
                  <a:lnTo>
                    <a:pt x="41529" y="38480"/>
                  </a:lnTo>
                  <a:lnTo>
                    <a:pt x="41365" y="38535"/>
                  </a:lnTo>
                  <a:lnTo>
                    <a:pt x="41148" y="38100"/>
                  </a:lnTo>
                  <a:lnTo>
                    <a:pt x="40843" y="38709"/>
                  </a:lnTo>
                  <a:lnTo>
                    <a:pt x="41656" y="39115"/>
                  </a:lnTo>
                  <a:lnTo>
                    <a:pt x="42672" y="39624"/>
                  </a:lnTo>
                  <a:lnTo>
                    <a:pt x="44196" y="41148"/>
                  </a:lnTo>
                  <a:lnTo>
                    <a:pt x="42672" y="42672"/>
                  </a:lnTo>
                  <a:lnTo>
                    <a:pt x="42672" y="44195"/>
                  </a:lnTo>
                  <a:lnTo>
                    <a:pt x="41148" y="44195"/>
                  </a:lnTo>
                  <a:lnTo>
                    <a:pt x="40385" y="43815"/>
                  </a:lnTo>
                  <a:lnTo>
                    <a:pt x="40386" y="43433"/>
                  </a:lnTo>
                  <a:lnTo>
                    <a:pt x="39243" y="43052"/>
                  </a:lnTo>
                  <a:lnTo>
                    <a:pt x="38100" y="42672"/>
                  </a:lnTo>
                  <a:lnTo>
                    <a:pt x="38100" y="0"/>
                  </a:lnTo>
                  <a:lnTo>
                    <a:pt x="35052" y="1524"/>
                  </a:lnTo>
                  <a:lnTo>
                    <a:pt x="30480" y="1524"/>
                  </a:lnTo>
                  <a:lnTo>
                    <a:pt x="27432" y="3048"/>
                  </a:lnTo>
                  <a:lnTo>
                    <a:pt x="25908" y="3048"/>
                  </a:lnTo>
                  <a:lnTo>
                    <a:pt x="22860" y="4572"/>
                  </a:lnTo>
                  <a:lnTo>
                    <a:pt x="19812" y="6095"/>
                  </a:lnTo>
                  <a:lnTo>
                    <a:pt x="16764" y="9143"/>
                  </a:lnTo>
                  <a:lnTo>
                    <a:pt x="13716" y="10668"/>
                  </a:lnTo>
                  <a:lnTo>
                    <a:pt x="10668" y="13716"/>
                  </a:lnTo>
                  <a:lnTo>
                    <a:pt x="7620" y="16763"/>
                  </a:lnTo>
                  <a:lnTo>
                    <a:pt x="6096" y="19812"/>
                  </a:lnTo>
                  <a:lnTo>
                    <a:pt x="4572" y="22860"/>
                  </a:lnTo>
                  <a:lnTo>
                    <a:pt x="4572" y="24384"/>
                  </a:lnTo>
                  <a:lnTo>
                    <a:pt x="3048" y="27431"/>
                  </a:lnTo>
                  <a:lnTo>
                    <a:pt x="1524" y="30480"/>
                  </a:lnTo>
                  <a:lnTo>
                    <a:pt x="1524" y="35051"/>
                  </a:lnTo>
                  <a:lnTo>
                    <a:pt x="0" y="39624"/>
                  </a:lnTo>
                  <a:lnTo>
                    <a:pt x="0" y="42672"/>
                  </a:lnTo>
                  <a:lnTo>
                    <a:pt x="1524" y="47243"/>
                  </a:lnTo>
                  <a:lnTo>
                    <a:pt x="1524" y="51816"/>
                  </a:lnTo>
                  <a:lnTo>
                    <a:pt x="3048" y="54863"/>
                  </a:lnTo>
                  <a:lnTo>
                    <a:pt x="4572" y="57912"/>
                  </a:lnTo>
                  <a:lnTo>
                    <a:pt x="6096" y="62484"/>
                  </a:lnTo>
                  <a:lnTo>
                    <a:pt x="9144" y="65531"/>
                  </a:lnTo>
                  <a:lnTo>
                    <a:pt x="10668" y="68580"/>
                  </a:lnTo>
                  <a:lnTo>
                    <a:pt x="13716" y="70104"/>
                  </a:lnTo>
                  <a:lnTo>
                    <a:pt x="16764" y="73151"/>
                  </a:lnTo>
                  <a:lnTo>
                    <a:pt x="16764" y="74675"/>
                  </a:lnTo>
                  <a:lnTo>
                    <a:pt x="19812" y="76200"/>
                  </a:lnTo>
                  <a:lnTo>
                    <a:pt x="22860" y="77724"/>
                  </a:lnTo>
                  <a:lnTo>
                    <a:pt x="24384" y="77724"/>
                  </a:lnTo>
                  <a:lnTo>
                    <a:pt x="27432" y="79248"/>
                  </a:lnTo>
                  <a:lnTo>
                    <a:pt x="30480" y="80772"/>
                  </a:lnTo>
                  <a:lnTo>
                    <a:pt x="35052" y="80772"/>
                  </a:lnTo>
                  <a:lnTo>
                    <a:pt x="38100" y="82295"/>
                  </a:lnTo>
                  <a:lnTo>
                    <a:pt x="39624" y="82295"/>
                  </a:lnTo>
                  <a:lnTo>
                    <a:pt x="38100" y="44195"/>
                  </a:lnTo>
                  <a:lnTo>
                    <a:pt x="39406" y="43760"/>
                  </a:lnTo>
                  <a:lnTo>
                    <a:pt x="39319" y="43281"/>
                  </a:lnTo>
                  <a:lnTo>
                    <a:pt x="40386" y="43433"/>
                  </a:lnTo>
                  <a:lnTo>
                    <a:pt x="40131" y="43688"/>
                  </a:lnTo>
                  <a:lnTo>
                    <a:pt x="39624" y="44195"/>
                  </a:lnTo>
                  <a:lnTo>
                    <a:pt x="42672" y="82295"/>
                  </a:lnTo>
                  <a:lnTo>
                    <a:pt x="47244" y="80772"/>
                  </a:lnTo>
                  <a:lnTo>
                    <a:pt x="50292" y="80772"/>
                  </a:lnTo>
                  <a:lnTo>
                    <a:pt x="54864" y="79248"/>
                  </a:lnTo>
                  <a:lnTo>
                    <a:pt x="57912" y="77724"/>
                  </a:lnTo>
                  <a:lnTo>
                    <a:pt x="62484" y="76200"/>
                  </a:lnTo>
                  <a:lnTo>
                    <a:pt x="62484" y="74675"/>
                  </a:lnTo>
                  <a:lnTo>
                    <a:pt x="65532" y="73151"/>
                  </a:lnTo>
                  <a:lnTo>
                    <a:pt x="68580" y="71628"/>
                  </a:lnTo>
                  <a:lnTo>
                    <a:pt x="70104" y="68580"/>
                  </a:lnTo>
                  <a:lnTo>
                    <a:pt x="73152" y="65531"/>
                  </a:lnTo>
                  <a:lnTo>
                    <a:pt x="74675" y="62484"/>
                  </a:lnTo>
                  <a:lnTo>
                    <a:pt x="77724" y="57912"/>
                  </a:lnTo>
                  <a:lnTo>
                    <a:pt x="77724" y="54863"/>
                  </a:lnTo>
                  <a:lnTo>
                    <a:pt x="79248" y="51816"/>
                  </a:lnTo>
                  <a:lnTo>
                    <a:pt x="80772" y="50292"/>
                  </a:lnTo>
                  <a:lnTo>
                    <a:pt x="80772" y="33528"/>
                  </a:lnTo>
                  <a:lnTo>
                    <a:pt x="79248" y="30480"/>
                  </a:lnTo>
                  <a:lnTo>
                    <a:pt x="77724" y="27431"/>
                  </a:lnTo>
                  <a:lnTo>
                    <a:pt x="77724" y="25907"/>
                  </a:lnTo>
                  <a:close/>
                </a:path>
                <a:path w="44196" h="82296">
                  <a:moveTo>
                    <a:pt x="39624" y="44195"/>
                  </a:moveTo>
                  <a:lnTo>
                    <a:pt x="40131" y="43688"/>
                  </a:lnTo>
                  <a:lnTo>
                    <a:pt x="39928" y="43586"/>
                  </a:lnTo>
                  <a:lnTo>
                    <a:pt x="39471" y="43738"/>
                  </a:lnTo>
                  <a:lnTo>
                    <a:pt x="38100" y="44195"/>
                  </a:lnTo>
                  <a:lnTo>
                    <a:pt x="39624" y="82295"/>
                  </a:lnTo>
                  <a:lnTo>
                    <a:pt x="42672" y="82295"/>
                  </a:lnTo>
                  <a:lnTo>
                    <a:pt x="39624" y="44195"/>
                  </a:lnTo>
                  <a:close/>
                </a:path>
                <a:path w="44196" h="82296">
                  <a:moveTo>
                    <a:pt x="39406" y="43760"/>
                  </a:moveTo>
                  <a:lnTo>
                    <a:pt x="39928" y="43586"/>
                  </a:lnTo>
                  <a:lnTo>
                    <a:pt x="40131" y="43688"/>
                  </a:lnTo>
                  <a:lnTo>
                    <a:pt x="40386" y="43433"/>
                  </a:lnTo>
                  <a:lnTo>
                    <a:pt x="39319" y="43281"/>
                  </a:lnTo>
                  <a:lnTo>
                    <a:pt x="39406" y="43760"/>
                  </a:lnTo>
                  <a:close/>
                </a:path>
                <a:path w="44196" h="82296">
                  <a:moveTo>
                    <a:pt x="38862" y="40385"/>
                  </a:moveTo>
                  <a:lnTo>
                    <a:pt x="40386" y="38861"/>
                  </a:lnTo>
                  <a:lnTo>
                    <a:pt x="39243" y="39242"/>
                  </a:lnTo>
                  <a:lnTo>
                    <a:pt x="39014" y="39319"/>
                  </a:lnTo>
                  <a:lnTo>
                    <a:pt x="38404" y="40538"/>
                  </a:lnTo>
                  <a:lnTo>
                    <a:pt x="38481" y="40766"/>
                  </a:lnTo>
                  <a:lnTo>
                    <a:pt x="38608" y="41147"/>
                  </a:lnTo>
                  <a:lnTo>
                    <a:pt x="38862" y="40385"/>
                  </a:lnTo>
                  <a:close/>
                </a:path>
                <a:path w="44196" h="82296">
                  <a:moveTo>
                    <a:pt x="41148" y="0"/>
                  </a:moveTo>
                  <a:lnTo>
                    <a:pt x="39624" y="38100"/>
                  </a:lnTo>
                  <a:lnTo>
                    <a:pt x="39471" y="38557"/>
                  </a:lnTo>
                  <a:lnTo>
                    <a:pt x="38100" y="38100"/>
                  </a:lnTo>
                  <a:lnTo>
                    <a:pt x="38100" y="0"/>
                  </a:lnTo>
                  <a:lnTo>
                    <a:pt x="38100" y="42672"/>
                  </a:lnTo>
                  <a:lnTo>
                    <a:pt x="39014" y="42976"/>
                  </a:lnTo>
                  <a:lnTo>
                    <a:pt x="38862" y="41909"/>
                  </a:lnTo>
                  <a:lnTo>
                    <a:pt x="38608" y="41147"/>
                  </a:lnTo>
                  <a:lnTo>
                    <a:pt x="38481" y="41528"/>
                  </a:lnTo>
                  <a:lnTo>
                    <a:pt x="38404" y="41757"/>
                  </a:lnTo>
                  <a:lnTo>
                    <a:pt x="38100" y="41148"/>
                  </a:lnTo>
                  <a:lnTo>
                    <a:pt x="38100" y="39624"/>
                  </a:lnTo>
                  <a:lnTo>
                    <a:pt x="39116" y="39115"/>
                  </a:lnTo>
                  <a:lnTo>
                    <a:pt x="39319" y="39014"/>
                  </a:lnTo>
                  <a:lnTo>
                    <a:pt x="39928" y="38709"/>
                  </a:lnTo>
                  <a:lnTo>
                    <a:pt x="40386" y="38480"/>
                  </a:lnTo>
                  <a:lnTo>
                    <a:pt x="40640" y="38607"/>
                  </a:lnTo>
                  <a:lnTo>
                    <a:pt x="40386" y="38861"/>
                  </a:lnTo>
                  <a:lnTo>
                    <a:pt x="41757" y="39319"/>
                  </a:lnTo>
                  <a:lnTo>
                    <a:pt x="42672" y="39624"/>
                  </a:lnTo>
                  <a:lnTo>
                    <a:pt x="41656" y="39115"/>
                  </a:lnTo>
                  <a:lnTo>
                    <a:pt x="40843" y="38709"/>
                  </a:lnTo>
                  <a:lnTo>
                    <a:pt x="41148" y="38100"/>
                  </a:lnTo>
                  <a:lnTo>
                    <a:pt x="41365" y="38535"/>
                  </a:lnTo>
                  <a:lnTo>
                    <a:pt x="41529" y="38480"/>
                  </a:lnTo>
                  <a:lnTo>
                    <a:pt x="42672" y="38100"/>
                  </a:lnTo>
                  <a:lnTo>
                    <a:pt x="42672" y="0"/>
                  </a:lnTo>
                  <a:lnTo>
                    <a:pt x="41148" y="0"/>
                  </a:lnTo>
                  <a:close/>
                </a:path>
                <a:path w="44196" h="82296">
                  <a:moveTo>
                    <a:pt x="40386" y="38480"/>
                  </a:moveTo>
                  <a:lnTo>
                    <a:pt x="39928" y="38709"/>
                  </a:lnTo>
                  <a:lnTo>
                    <a:pt x="39319" y="39014"/>
                  </a:lnTo>
                  <a:lnTo>
                    <a:pt x="39116" y="39115"/>
                  </a:lnTo>
                  <a:lnTo>
                    <a:pt x="38100" y="39624"/>
                  </a:lnTo>
                  <a:lnTo>
                    <a:pt x="38100" y="41148"/>
                  </a:lnTo>
                  <a:lnTo>
                    <a:pt x="38404" y="41757"/>
                  </a:lnTo>
                  <a:lnTo>
                    <a:pt x="38481" y="41528"/>
                  </a:lnTo>
                  <a:lnTo>
                    <a:pt x="38608" y="41147"/>
                  </a:lnTo>
                  <a:lnTo>
                    <a:pt x="38481" y="40766"/>
                  </a:lnTo>
                  <a:lnTo>
                    <a:pt x="38404" y="40538"/>
                  </a:lnTo>
                  <a:lnTo>
                    <a:pt x="39014" y="39319"/>
                  </a:lnTo>
                  <a:lnTo>
                    <a:pt x="39243" y="39242"/>
                  </a:lnTo>
                  <a:lnTo>
                    <a:pt x="40386" y="38861"/>
                  </a:lnTo>
                  <a:lnTo>
                    <a:pt x="40640" y="38607"/>
                  </a:lnTo>
                  <a:lnTo>
                    <a:pt x="40386" y="38480"/>
                  </a:lnTo>
                  <a:close/>
                </a:path>
                <a:path w="44196" h="82296">
                  <a:moveTo>
                    <a:pt x="38100" y="42672"/>
                  </a:moveTo>
                  <a:lnTo>
                    <a:pt x="39116" y="43179"/>
                  </a:lnTo>
                  <a:lnTo>
                    <a:pt x="40386" y="43433"/>
                  </a:lnTo>
                  <a:lnTo>
                    <a:pt x="38862" y="41909"/>
                  </a:lnTo>
                  <a:lnTo>
                    <a:pt x="39014" y="42976"/>
                  </a:lnTo>
                  <a:lnTo>
                    <a:pt x="38100" y="42672"/>
                  </a:lnTo>
                  <a:close/>
                </a:path>
                <a:path w="44196" h="82296">
                  <a:moveTo>
                    <a:pt x="40386" y="43433"/>
                  </a:moveTo>
                  <a:lnTo>
                    <a:pt x="40385" y="43815"/>
                  </a:lnTo>
                  <a:lnTo>
                    <a:pt x="41148" y="44195"/>
                  </a:lnTo>
                  <a:lnTo>
                    <a:pt x="42672" y="44195"/>
                  </a:lnTo>
                  <a:lnTo>
                    <a:pt x="42672" y="42671"/>
                  </a:lnTo>
                  <a:lnTo>
                    <a:pt x="41529" y="43814"/>
                  </a:lnTo>
                  <a:lnTo>
                    <a:pt x="41365" y="43760"/>
                  </a:lnTo>
                  <a:lnTo>
                    <a:pt x="41656" y="43179"/>
                  </a:lnTo>
                  <a:lnTo>
                    <a:pt x="40843" y="43586"/>
                  </a:lnTo>
                  <a:lnTo>
                    <a:pt x="40640" y="43687"/>
                  </a:lnTo>
                  <a:lnTo>
                    <a:pt x="40386" y="43433"/>
                  </a:lnTo>
                  <a:close/>
                </a:path>
                <a:path w="44196" h="82296">
                  <a:moveTo>
                    <a:pt x="42672" y="39624"/>
                  </a:moveTo>
                  <a:lnTo>
                    <a:pt x="42672" y="42671"/>
                  </a:lnTo>
                  <a:lnTo>
                    <a:pt x="41757" y="42976"/>
                  </a:lnTo>
                  <a:lnTo>
                    <a:pt x="40843" y="43586"/>
                  </a:lnTo>
                  <a:lnTo>
                    <a:pt x="41656" y="43179"/>
                  </a:lnTo>
                  <a:lnTo>
                    <a:pt x="42672" y="42671"/>
                  </a:lnTo>
                  <a:lnTo>
                    <a:pt x="44196" y="41148"/>
                  </a:lnTo>
                  <a:lnTo>
                    <a:pt x="42672" y="39624"/>
                  </a:lnTo>
                  <a:close/>
                </a:path>
                <a:path w="44196" h="82296">
                  <a:moveTo>
                    <a:pt x="40386" y="43433"/>
                  </a:moveTo>
                  <a:lnTo>
                    <a:pt x="40640" y="43687"/>
                  </a:lnTo>
                  <a:lnTo>
                    <a:pt x="40843" y="43586"/>
                  </a:lnTo>
                  <a:lnTo>
                    <a:pt x="41757" y="42976"/>
                  </a:lnTo>
                  <a:lnTo>
                    <a:pt x="42672" y="41148"/>
                  </a:lnTo>
                  <a:lnTo>
                    <a:pt x="40386" y="43433"/>
                  </a:lnTo>
                  <a:close/>
                </a:path>
              </a:pathLst>
            </a:custGeom>
            <a:solidFill>
              <a:srgbClr val="000000"/>
            </a:solidFill>
          </p:spPr>
          <p:txBody>
            <a:bodyPr wrap="square" lIns="0" tIns="0" rIns="0" bIns="0" rtlCol="0">
              <a:noAutofit/>
            </a:bodyPr>
            <a:lstStyle/>
            <a:p>
              <a:endParaRPr/>
            </a:p>
          </p:txBody>
        </p:sp>
        <p:sp>
          <p:nvSpPr>
            <p:cNvPr id="264" name="object 264"/>
            <p:cNvSpPr/>
            <p:nvPr/>
          </p:nvSpPr>
          <p:spPr>
            <a:xfrm>
              <a:off x="6249924" y="3738372"/>
              <a:ext cx="64008" cy="62483"/>
            </a:xfrm>
            <a:custGeom>
              <a:avLst/>
              <a:gdLst/>
              <a:ahLst/>
              <a:cxnLst/>
              <a:rect l="l" t="t" r="r" b="b"/>
              <a:pathLst>
                <a:path w="64008" h="62483">
                  <a:moveTo>
                    <a:pt x="4572" y="15239"/>
                  </a:moveTo>
                  <a:lnTo>
                    <a:pt x="3048" y="18287"/>
                  </a:lnTo>
                  <a:lnTo>
                    <a:pt x="3048" y="19811"/>
                  </a:lnTo>
                  <a:lnTo>
                    <a:pt x="1524" y="22859"/>
                  </a:lnTo>
                  <a:lnTo>
                    <a:pt x="1524" y="27431"/>
                  </a:lnTo>
                  <a:lnTo>
                    <a:pt x="0" y="28955"/>
                  </a:lnTo>
                  <a:lnTo>
                    <a:pt x="0" y="32003"/>
                  </a:lnTo>
                  <a:lnTo>
                    <a:pt x="1524" y="35051"/>
                  </a:lnTo>
                  <a:lnTo>
                    <a:pt x="1524" y="39623"/>
                  </a:lnTo>
                  <a:lnTo>
                    <a:pt x="3048" y="41147"/>
                  </a:lnTo>
                  <a:lnTo>
                    <a:pt x="3048" y="44195"/>
                  </a:lnTo>
                  <a:lnTo>
                    <a:pt x="4572" y="45719"/>
                  </a:lnTo>
                  <a:lnTo>
                    <a:pt x="7620" y="50291"/>
                  </a:lnTo>
                  <a:lnTo>
                    <a:pt x="6096" y="32003"/>
                  </a:lnTo>
                  <a:lnTo>
                    <a:pt x="4572" y="15239"/>
                  </a:lnTo>
                  <a:close/>
                </a:path>
                <a:path w="64008" h="62483">
                  <a:moveTo>
                    <a:pt x="6096" y="28955"/>
                  </a:moveTo>
                  <a:lnTo>
                    <a:pt x="7620" y="35051"/>
                  </a:lnTo>
                  <a:lnTo>
                    <a:pt x="7620" y="12191"/>
                  </a:lnTo>
                  <a:lnTo>
                    <a:pt x="6096" y="28955"/>
                  </a:lnTo>
                  <a:close/>
                </a:path>
                <a:path w="64008" h="62483">
                  <a:moveTo>
                    <a:pt x="18287" y="59435"/>
                  </a:moveTo>
                  <a:lnTo>
                    <a:pt x="21336" y="60959"/>
                  </a:lnTo>
                  <a:lnTo>
                    <a:pt x="22860" y="60959"/>
                  </a:lnTo>
                  <a:lnTo>
                    <a:pt x="21336" y="53339"/>
                  </a:lnTo>
                  <a:lnTo>
                    <a:pt x="19812" y="36575"/>
                  </a:lnTo>
                  <a:lnTo>
                    <a:pt x="21336" y="39623"/>
                  </a:lnTo>
                  <a:lnTo>
                    <a:pt x="22860" y="54863"/>
                  </a:lnTo>
                  <a:lnTo>
                    <a:pt x="28955" y="62483"/>
                  </a:lnTo>
                  <a:lnTo>
                    <a:pt x="35051" y="62483"/>
                  </a:lnTo>
                  <a:lnTo>
                    <a:pt x="41148" y="60959"/>
                  </a:lnTo>
                  <a:lnTo>
                    <a:pt x="42672" y="60959"/>
                  </a:lnTo>
                  <a:lnTo>
                    <a:pt x="41148" y="54863"/>
                  </a:lnTo>
                  <a:lnTo>
                    <a:pt x="41148" y="39623"/>
                  </a:lnTo>
                  <a:lnTo>
                    <a:pt x="35051" y="42671"/>
                  </a:lnTo>
                  <a:lnTo>
                    <a:pt x="28955" y="42671"/>
                  </a:lnTo>
                  <a:lnTo>
                    <a:pt x="25908" y="35051"/>
                  </a:lnTo>
                  <a:lnTo>
                    <a:pt x="25907" y="34290"/>
                  </a:lnTo>
                  <a:lnTo>
                    <a:pt x="25603" y="33832"/>
                  </a:lnTo>
                  <a:lnTo>
                    <a:pt x="24384" y="32003"/>
                  </a:lnTo>
                  <a:lnTo>
                    <a:pt x="24819" y="30697"/>
                  </a:lnTo>
                  <a:lnTo>
                    <a:pt x="24892" y="30987"/>
                  </a:lnTo>
                  <a:lnTo>
                    <a:pt x="25399" y="33020"/>
                  </a:lnTo>
                  <a:lnTo>
                    <a:pt x="25908" y="33527"/>
                  </a:lnTo>
                  <a:lnTo>
                    <a:pt x="26600" y="35329"/>
                  </a:lnTo>
                  <a:lnTo>
                    <a:pt x="26822" y="35661"/>
                  </a:lnTo>
                  <a:lnTo>
                    <a:pt x="27431" y="36575"/>
                  </a:lnTo>
                  <a:lnTo>
                    <a:pt x="28955" y="42671"/>
                  </a:lnTo>
                  <a:lnTo>
                    <a:pt x="35051" y="42671"/>
                  </a:lnTo>
                  <a:lnTo>
                    <a:pt x="30479" y="38099"/>
                  </a:lnTo>
                  <a:lnTo>
                    <a:pt x="27155" y="35883"/>
                  </a:lnTo>
                  <a:lnTo>
                    <a:pt x="26996" y="35487"/>
                  </a:lnTo>
                  <a:lnTo>
                    <a:pt x="26416" y="34035"/>
                  </a:lnTo>
                  <a:lnTo>
                    <a:pt x="25908" y="32765"/>
                  </a:lnTo>
                  <a:lnTo>
                    <a:pt x="25908" y="27812"/>
                  </a:lnTo>
                  <a:lnTo>
                    <a:pt x="26822" y="27127"/>
                  </a:lnTo>
                  <a:lnTo>
                    <a:pt x="26996" y="26996"/>
                  </a:lnTo>
                  <a:lnTo>
                    <a:pt x="26860" y="27050"/>
                  </a:lnTo>
                  <a:lnTo>
                    <a:pt x="25908" y="27431"/>
                  </a:lnTo>
                  <a:lnTo>
                    <a:pt x="25738" y="27939"/>
                  </a:lnTo>
                  <a:lnTo>
                    <a:pt x="25061" y="30649"/>
                  </a:lnTo>
                  <a:lnTo>
                    <a:pt x="24938" y="30341"/>
                  </a:lnTo>
                  <a:lnTo>
                    <a:pt x="24384" y="28955"/>
                  </a:lnTo>
                  <a:lnTo>
                    <a:pt x="22860" y="39623"/>
                  </a:lnTo>
                  <a:lnTo>
                    <a:pt x="30479" y="44195"/>
                  </a:lnTo>
                  <a:lnTo>
                    <a:pt x="33527" y="44195"/>
                  </a:lnTo>
                  <a:lnTo>
                    <a:pt x="39624" y="41147"/>
                  </a:lnTo>
                  <a:lnTo>
                    <a:pt x="38100" y="54863"/>
                  </a:lnTo>
                  <a:lnTo>
                    <a:pt x="35051" y="56387"/>
                  </a:lnTo>
                  <a:lnTo>
                    <a:pt x="28955" y="56387"/>
                  </a:lnTo>
                  <a:lnTo>
                    <a:pt x="25908" y="54863"/>
                  </a:lnTo>
                  <a:lnTo>
                    <a:pt x="22860" y="39623"/>
                  </a:lnTo>
                  <a:lnTo>
                    <a:pt x="20320" y="37083"/>
                  </a:lnTo>
                  <a:lnTo>
                    <a:pt x="19812" y="35051"/>
                  </a:lnTo>
                  <a:lnTo>
                    <a:pt x="18287" y="30479"/>
                  </a:lnTo>
                  <a:lnTo>
                    <a:pt x="18287" y="59435"/>
                  </a:lnTo>
                  <a:close/>
                </a:path>
                <a:path w="64008" h="62483">
                  <a:moveTo>
                    <a:pt x="28955" y="42671"/>
                  </a:moveTo>
                  <a:lnTo>
                    <a:pt x="27431" y="36575"/>
                  </a:lnTo>
                  <a:lnTo>
                    <a:pt x="26822" y="35661"/>
                  </a:lnTo>
                  <a:lnTo>
                    <a:pt x="26600" y="35329"/>
                  </a:lnTo>
                  <a:lnTo>
                    <a:pt x="25908" y="33527"/>
                  </a:lnTo>
                  <a:lnTo>
                    <a:pt x="25399" y="33020"/>
                  </a:lnTo>
                  <a:lnTo>
                    <a:pt x="24892" y="30987"/>
                  </a:lnTo>
                  <a:lnTo>
                    <a:pt x="24819" y="30697"/>
                  </a:lnTo>
                  <a:lnTo>
                    <a:pt x="24384" y="32003"/>
                  </a:lnTo>
                  <a:lnTo>
                    <a:pt x="25603" y="33832"/>
                  </a:lnTo>
                  <a:lnTo>
                    <a:pt x="25907" y="34290"/>
                  </a:lnTo>
                  <a:lnTo>
                    <a:pt x="25908" y="35051"/>
                  </a:lnTo>
                  <a:lnTo>
                    <a:pt x="28955" y="42671"/>
                  </a:lnTo>
                  <a:close/>
                </a:path>
                <a:path w="64008" h="62483">
                  <a:moveTo>
                    <a:pt x="22860" y="7619"/>
                  </a:moveTo>
                  <a:lnTo>
                    <a:pt x="22860" y="0"/>
                  </a:lnTo>
                  <a:lnTo>
                    <a:pt x="21336" y="1523"/>
                  </a:lnTo>
                  <a:lnTo>
                    <a:pt x="19812" y="7619"/>
                  </a:lnTo>
                  <a:lnTo>
                    <a:pt x="21336" y="22859"/>
                  </a:lnTo>
                  <a:lnTo>
                    <a:pt x="22860" y="21335"/>
                  </a:lnTo>
                  <a:lnTo>
                    <a:pt x="22860" y="7619"/>
                  </a:lnTo>
                  <a:close/>
                </a:path>
                <a:path w="64008" h="62483">
                  <a:moveTo>
                    <a:pt x="19812" y="7619"/>
                  </a:moveTo>
                  <a:lnTo>
                    <a:pt x="21336" y="1523"/>
                  </a:lnTo>
                  <a:lnTo>
                    <a:pt x="18287" y="1523"/>
                  </a:lnTo>
                  <a:lnTo>
                    <a:pt x="18287" y="9143"/>
                  </a:lnTo>
                  <a:lnTo>
                    <a:pt x="19812" y="24383"/>
                  </a:lnTo>
                  <a:lnTo>
                    <a:pt x="21336" y="22859"/>
                  </a:lnTo>
                  <a:lnTo>
                    <a:pt x="19812" y="7619"/>
                  </a:lnTo>
                  <a:close/>
                </a:path>
                <a:path w="64008" h="62483">
                  <a:moveTo>
                    <a:pt x="27051" y="26669"/>
                  </a:moveTo>
                  <a:lnTo>
                    <a:pt x="25908" y="27431"/>
                  </a:lnTo>
                  <a:lnTo>
                    <a:pt x="26860" y="27050"/>
                  </a:lnTo>
                  <a:lnTo>
                    <a:pt x="26996" y="26996"/>
                  </a:lnTo>
                  <a:lnTo>
                    <a:pt x="27051" y="26669"/>
                  </a:lnTo>
                  <a:close/>
                </a:path>
                <a:path w="64008" h="62483">
                  <a:moveTo>
                    <a:pt x="38404" y="33832"/>
                  </a:moveTo>
                  <a:lnTo>
                    <a:pt x="38100" y="35051"/>
                  </a:lnTo>
                  <a:lnTo>
                    <a:pt x="37185" y="35661"/>
                  </a:lnTo>
                  <a:lnTo>
                    <a:pt x="36853" y="35883"/>
                  </a:lnTo>
                  <a:lnTo>
                    <a:pt x="35051" y="36575"/>
                  </a:lnTo>
                  <a:lnTo>
                    <a:pt x="32142" y="37545"/>
                  </a:lnTo>
                  <a:lnTo>
                    <a:pt x="32004" y="37591"/>
                  </a:lnTo>
                  <a:lnTo>
                    <a:pt x="33527" y="38099"/>
                  </a:lnTo>
                  <a:lnTo>
                    <a:pt x="36575" y="36575"/>
                  </a:lnTo>
                  <a:lnTo>
                    <a:pt x="41148" y="39623"/>
                  </a:lnTo>
                  <a:lnTo>
                    <a:pt x="39624" y="32003"/>
                  </a:lnTo>
                  <a:lnTo>
                    <a:pt x="39116" y="30987"/>
                  </a:lnTo>
                  <a:lnTo>
                    <a:pt x="38608" y="33019"/>
                  </a:lnTo>
                  <a:lnTo>
                    <a:pt x="38404" y="33832"/>
                  </a:lnTo>
                  <a:close/>
                </a:path>
                <a:path w="64008" h="62483">
                  <a:moveTo>
                    <a:pt x="28955" y="0"/>
                  </a:moveTo>
                  <a:lnTo>
                    <a:pt x="25908" y="6095"/>
                  </a:lnTo>
                  <a:lnTo>
                    <a:pt x="25908" y="19811"/>
                  </a:lnTo>
                  <a:lnTo>
                    <a:pt x="28955" y="18287"/>
                  </a:lnTo>
                  <a:lnTo>
                    <a:pt x="28955" y="6095"/>
                  </a:lnTo>
                  <a:lnTo>
                    <a:pt x="30479" y="18287"/>
                  </a:lnTo>
                  <a:lnTo>
                    <a:pt x="33527" y="24383"/>
                  </a:lnTo>
                  <a:lnTo>
                    <a:pt x="36956" y="26669"/>
                  </a:lnTo>
                  <a:lnTo>
                    <a:pt x="38100" y="27431"/>
                  </a:lnTo>
                  <a:lnTo>
                    <a:pt x="38269" y="27939"/>
                  </a:lnTo>
                  <a:lnTo>
                    <a:pt x="39069" y="30341"/>
                  </a:lnTo>
                  <a:lnTo>
                    <a:pt x="39188" y="30697"/>
                  </a:lnTo>
                  <a:lnTo>
                    <a:pt x="39624" y="28955"/>
                  </a:lnTo>
                  <a:lnTo>
                    <a:pt x="41148" y="39623"/>
                  </a:lnTo>
                  <a:lnTo>
                    <a:pt x="42672" y="39623"/>
                  </a:lnTo>
                  <a:lnTo>
                    <a:pt x="45720" y="51815"/>
                  </a:lnTo>
                  <a:lnTo>
                    <a:pt x="45720" y="59435"/>
                  </a:lnTo>
                  <a:lnTo>
                    <a:pt x="47243" y="57911"/>
                  </a:lnTo>
                  <a:lnTo>
                    <a:pt x="51815" y="54863"/>
                  </a:lnTo>
                  <a:lnTo>
                    <a:pt x="53339" y="44195"/>
                  </a:lnTo>
                  <a:lnTo>
                    <a:pt x="51815" y="15239"/>
                  </a:lnTo>
                  <a:lnTo>
                    <a:pt x="50291" y="13715"/>
                  </a:lnTo>
                  <a:lnTo>
                    <a:pt x="50291" y="47243"/>
                  </a:lnTo>
                  <a:lnTo>
                    <a:pt x="48767" y="50291"/>
                  </a:lnTo>
                  <a:lnTo>
                    <a:pt x="47243" y="10667"/>
                  </a:lnTo>
                  <a:lnTo>
                    <a:pt x="45720" y="1523"/>
                  </a:lnTo>
                  <a:lnTo>
                    <a:pt x="42672" y="1523"/>
                  </a:lnTo>
                  <a:lnTo>
                    <a:pt x="41148" y="0"/>
                  </a:lnTo>
                  <a:lnTo>
                    <a:pt x="35051" y="0"/>
                  </a:lnTo>
                  <a:lnTo>
                    <a:pt x="38100" y="6095"/>
                  </a:lnTo>
                  <a:lnTo>
                    <a:pt x="41148" y="7619"/>
                  </a:lnTo>
                  <a:lnTo>
                    <a:pt x="44196" y="7619"/>
                  </a:lnTo>
                  <a:lnTo>
                    <a:pt x="45720" y="30479"/>
                  </a:lnTo>
                  <a:lnTo>
                    <a:pt x="45720" y="32003"/>
                  </a:lnTo>
                  <a:lnTo>
                    <a:pt x="44196" y="36575"/>
                  </a:lnTo>
                  <a:lnTo>
                    <a:pt x="43688" y="37083"/>
                  </a:lnTo>
                  <a:lnTo>
                    <a:pt x="42889" y="23404"/>
                  </a:lnTo>
                  <a:lnTo>
                    <a:pt x="38970" y="20465"/>
                  </a:lnTo>
                  <a:lnTo>
                    <a:pt x="36575" y="25907"/>
                  </a:lnTo>
                  <a:lnTo>
                    <a:pt x="35051" y="24383"/>
                  </a:lnTo>
                  <a:lnTo>
                    <a:pt x="33527" y="18287"/>
                  </a:lnTo>
                  <a:lnTo>
                    <a:pt x="30479" y="6095"/>
                  </a:lnTo>
                  <a:lnTo>
                    <a:pt x="28955" y="0"/>
                  </a:lnTo>
                  <a:close/>
                </a:path>
                <a:path w="64008" h="62483">
                  <a:moveTo>
                    <a:pt x="37592" y="34035"/>
                  </a:moveTo>
                  <a:lnTo>
                    <a:pt x="35560" y="36067"/>
                  </a:lnTo>
                  <a:lnTo>
                    <a:pt x="37011" y="35487"/>
                  </a:lnTo>
                  <a:lnTo>
                    <a:pt x="37407" y="35328"/>
                  </a:lnTo>
                  <a:lnTo>
                    <a:pt x="38100" y="34289"/>
                  </a:lnTo>
                  <a:lnTo>
                    <a:pt x="38100" y="32765"/>
                  </a:lnTo>
                  <a:lnTo>
                    <a:pt x="37592" y="34035"/>
                  </a:lnTo>
                  <a:close/>
                </a:path>
                <a:path w="64008" h="62483">
                  <a:moveTo>
                    <a:pt x="41148" y="39623"/>
                  </a:moveTo>
                  <a:lnTo>
                    <a:pt x="39624" y="28955"/>
                  </a:lnTo>
                  <a:lnTo>
                    <a:pt x="39188" y="30697"/>
                  </a:lnTo>
                  <a:lnTo>
                    <a:pt x="39069" y="30341"/>
                  </a:lnTo>
                  <a:lnTo>
                    <a:pt x="38269" y="27939"/>
                  </a:lnTo>
                  <a:lnTo>
                    <a:pt x="38100" y="27431"/>
                  </a:lnTo>
                  <a:lnTo>
                    <a:pt x="38100" y="27812"/>
                  </a:lnTo>
                  <a:lnTo>
                    <a:pt x="38946" y="30649"/>
                  </a:lnTo>
                  <a:lnTo>
                    <a:pt x="38608" y="33019"/>
                  </a:lnTo>
                  <a:lnTo>
                    <a:pt x="39116" y="30987"/>
                  </a:lnTo>
                  <a:lnTo>
                    <a:pt x="39624" y="32003"/>
                  </a:lnTo>
                  <a:lnTo>
                    <a:pt x="41148" y="39623"/>
                  </a:lnTo>
                  <a:close/>
                </a:path>
                <a:path w="64008" h="62483">
                  <a:moveTo>
                    <a:pt x="45720" y="30479"/>
                  </a:moveTo>
                  <a:lnTo>
                    <a:pt x="44196" y="27431"/>
                  </a:lnTo>
                  <a:lnTo>
                    <a:pt x="44196" y="35051"/>
                  </a:lnTo>
                  <a:lnTo>
                    <a:pt x="44196" y="27431"/>
                  </a:lnTo>
                  <a:lnTo>
                    <a:pt x="45720" y="30479"/>
                  </a:lnTo>
                  <a:lnTo>
                    <a:pt x="44196" y="7619"/>
                  </a:lnTo>
                  <a:lnTo>
                    <a:pt x="41148" y="7619"/>
                  </a:lnTo>
                  <a:lnTo>
                    <a:pt x="38100" y="6095"/>
                  </a:lnTo>
                  <a:lnTo>
                    <a:pt x="30479" y="6095"/>
                  </a:lnTo>
                  <a:lnTo>
                    <a:pt x="33527" y="18287"/>
                  </a:lnTo>
                  <a:lnTo>
                    <a:pt x="35051" y="18287"/>
                  </a:lnTo>
                  <a:lnTo>
                    <a:pt x="38100" y="19811"/>
                  </a:lnTo>
                  <a:lnTo>
                    <a:pt x="41148" y="21335"/>
                  </a:lnTo>
                  <a:lnTo>
                    <a:pt x="42672" y="22859"/>
                  </a:lnTo>
                  <a:lnTo>
                    <a:pt x="44196" y="24383"/>
                  </a:lnTo>
                  <a:lnTo>
                    <a:pt x="42889" y="23404"/>
                  </a:lnTo>
                  <a:lnTo>
                    <a:pt x="43688" y="37083"/>
                  </a:lnTo>
                  <a:lnTo>
                    <a:pt x="44196" y="36575"/>
                  </a:lnTo>
                  <a:lnTo>
                    <a:pt x="45720" y="32003"/>
                  </a:lnTo>
                  <a:lnTo>
                    <a:pt x="45720" y="30479"/>
                  </a:lnTo>
                  <a:close/>
                </a:path>
                <a:path w="64008" h="62483">
                  <a:moveTo>
                    <a:pt x="38970" y="20465"/>
                  </a:moveTo>
                  <a:lnTo>
                    <a:pt x="42889" y="23404"/>
                  </a:lnTo>
                  <a:lnTo>
                    <a:pt x="44196" y="24383"/>
                  </a:lnTo>
                  <a:lnTo>
                    <a:pt x="42672" y="22859"/>
                  </a:lnTo>
                  <a:lnTo>
                    <a:pt x="41148" y="21335"/>
                  </a:lnTo>
                  <a:lnTo>
                    <a:pt x="38100" y="19811"/>
                  </a:lnTo>
                  <a:lnTo>
                    <a:pt x="35051" y="18287"/>
                  </a:lnTo>
                  <a:lnTo>
                    <a:pt x="33527" y="18287"/>
                  </a:lnTo>
                  <a:lnTo>
                    <a:pt x="35051" y="24383"/>
                  </a:lnTo>
                  <a:lnTo>
                    <a:pt x="36575" y="25907"/>
                  </a:lnTo>
                  <a:lnTo>
                    <a:pt x="38970" y="20465"/>
                  </a:lnTo>
                  <a:close/>
                </a:path>
                <a:path w="64008" h="62483">
                  <a:moveTo>
                    <a:pt x="42672" y="53339"/>
                  </a:moveTo>
                  <a:lnTo>
                    <a:pt x="42672" y="39623"/>
                  </a:lnTo>
                  <a:lnTo>
                    <a:pt x="41148" y="39623"/>
                  </a:lnTo>
                  <a:lnTo>
                    <a:pt x="41148" y="54863"/>
                  </a:lnTo>
                  <a:lnTo>
                    <a:pt x="42672" y="60959"/>
                  </a:lnTo>
                  <a:lnTo>
                    <a:pt x="45720" y="59435"/>
                  </a:lnTo>
                  <a:lnTo>
                    <a:pt x="45720" y="51815"/>
                  </a:lnTo>
                  <a:lnTo>
                    <a:pt x="42672" y="39623"/>
                  </a:lnTo>
                  <a:lnTo>
                    <a:pt x="42672" y="53339"/>
                  </a:lnTo>
                  <a:close/>
                </a:path>
                <a:path w="64008" h="62483">
                  <a:moveTo>
                    <a:pt x="45720" y="1523"/>
                  </a:moveTo>
                  <a:lnTo>
                    <a:pt x="47243" y="10667"/>
                  </a:lnTo>
                  <a:lnTo>
                    <a:pt x="48767" y="50291"/>
                  </a:lnTo>
                  <a:lnTo>
                    <a:pt x="50291" y="47243"/>
                  </a:lnTo>
                  <a:lnTo>
                    <a:pt x="50291" y="13715"/>
                  </a:lnTo>
                  <a:lnTo>
                    <a:pt x="51815" y="15239"/>
                  </a:lnTo>
                  <a:lnTo>
                    <a:pt x="53339" y="44195"/>
                  </a:lnTo>
                  <a:lnTo>
                    <a:pt x="51815" y="54863"/>
                  </a:lnTo>
                  <a:lnTo>
                    <a:pt x="53339" y="53339"/>
                  </a:lnTo>
                  <a:lnTo>
                    <a:pt x="56387" y="50291"/>
                  </a:lnTo>
                  <a:lnTo>
                    <a:pt x="59436" y="45719"/>
                  </a:lnTo>
                  <a:lnTo>
                    <a:pt x="56387" y="35051"/>
                  </a:lnTo>
                  <a:lnTo>
                    <a:pt x="56387" y="27431"/>
                  </a:lnTo>
                  <a:lnTo>
                    <a:pt x="57912" y="28955"/>
                  </a:lnTo>
                  <a:lnTo>
                    <a:pt x="59436" y="15239"/>
                  </a:lnTo>
                  <a:lnTo>
                    <a:pt x="56387" y="12191"/>
                  </a:lnTo>
                  <a:lnTo>
                    <a:pt x="54863" y="9143"/>
                  </a:lnTo>
                  <a:lnTo>
                    <a:pt x="56387" y="22859"/>
                  </a:lnTo>
                  <a:lnTo>
                    <a:pt x="56387" y="24383"/>
                  </a:lnTo>
                  <a:lnTo>
                    <a:pt x="56387" y="22859"/>
                  </a:lnTo>
                  <a:lnTo>
                    <a:pt x="56387" y="39623"/>
                  </a:lnTo>
                  <a:lnTo>
                    <a:pt x="54863" y="41147"/>
                  </a:lnTo>
                  <a:lnTo>
                    <a:pt x="53339" y="18287"/>
                  </a:lnTo>
                  <a:lnTo>
                    <a:pt x="51815" y="6095"/>
                  </a:lnTo>
                  <a:lnTo>
                    <a:pt x="47243" y="3047"/>
                  </a:lnTo>
                  <a:lnTo>
                    <a:pt x="45720" y="1523"/>
                  </a:lnTo>
                  <a:close/>
                </a:path>
                <a:path w="64008" h="62483">
                  <a:moveTo>
                    <a:pt x="51815" y="6095"/>
                  </a:moveTo>
                  <a:lnTo>
                    <a:pt x="53339" y="18287"/>
                  </a:lnTo>
                  <a:lnTo>
                    <a:pt x="54863" y="19811"/>
                  </a:lnTo>
                  <a:lnTo>
                    <a:pt x="56387" y="39623"/>
                  </a:lnTo>
                  <a:lnTo>
                    <a:pt x="56387" y="22859"/>
                  </a:lnTo>
                  <a:lnTo>
                    <a:pt x="54863" y="9143"/>
                  </a:lnTo>
                  <a:lnTo>
                    <a:pt x="51815" y="6095"/>
                  </a:lnTo>
                  <a:close/>
                </a:path>
                <a:path w="64008" h="62483">
                  <a:moveTo>
                    <a:pt x="54863" y="19811"/>
                  </a:moveTo>
                  <a:lnTo>
                    <a:pt x="53339" y="18287"/>
                  </a:lnTo>
                  <a:lnTo>
                    <a:pt x="54863" y="41147"/>
                  </a:lnTo>
                  <a:lnTo>
                    <a:pt x="56387" y="39623"/>
                  </a:lnTo>
                  <a:lnTo>
                    <a:pt x="54863" y="19811"/>
                  </a:lnTo>
                  <a:close/>
                </a:path>
                <a:path w="64008" h="62483">
                  <a:moveTo>
                    <a:pt x="28955" y="0"/>
                  </a:moveTo>
                  <a:lnTo>
                    <a:pt x="30479" y="6095"/>
                  </a:lnTo>
                  <a:lnTo>
                    <a:pt x="38100" y="6095"/>
                  </a:lnTo>
                  <a:lnTo>
                    <a:pt x="35051" y="0"/>
                  </a:lnTo>
                  <a:lnTo>
                    <a:pt x="28955" y="0"/>
                  </a:lnTo>
                  <a:close/>
                </a:path>
                <a:path w="64008" h="62483">
                  <a:moveTo>
                    <a:pt x="9143" y="19811"/>
                  </a:moveTo>
                  <a:lnTo>
                    <a:pt x="10667" y="44195"/>
                  </a:lnTo>
                  <a:lnTo>
                    <a:pt x="13715" y="47243"/>
                  </a:lnTo>
                  <a:lnTo>
                    <a:pt x="15239" y="50291"/>
                  </a:lnTo>
                  <a:lnTo>
                    <a:pt x="15239" y="12191"/>
                  </a:lnTo>
                  <a:lnTo>
                    <a:pt x="16763" y="3047"/>
                  </a:lnTo>
                  <a:lnTo>
                    <a:pt x="12191" y="6095"/>
                  </a:lnTo>
                  <a:lnTo>
                    <a:pt x="12191" y="15239"/>
                  </a:lnTo>
                  <a:lnTo>
                    <a:pt x="10667" y="18287"/>
                  </a:lnTo>
                  <a:lnTo>
                    <a:pt x="9143" y="19811"/>
                  </a:lnTo>
                  <a:close/>
                </a:path>
                <a:path w="64008" h="62483">
                  <a:moveTo>
                    <a:pt x="56387" y="27431"/>
                  </a:moveTo>
                  <a:lnTo>
                    <a:pt x="57912" y="32003"/>
                  </a:lnTo>
                  <a:lnTo>
                    <a:pt x="59436" y="45719"/>
                  </a:lnTo>
                  <a:lnTo>
                    <a:pt x="60960" y="44195"/>
                  </a:lnTo>
                  <a:lnTo>
                    <a:pt x="60960" y="41147"/>
                  </a:lnTo>
                  <a:lnTo>
                    <a:pt x="62484" y="39623"/>
                  </a:lnTo>
                  <a:lnTo>
                    <a:pt x="62484" y="35051"/>
                  </a:lnTo>
                  <a:lnTo>
                    <a:pt x="64008" y="32003"/>
                  </a:lnTo>
                  <a:lnTo>
                    <a:pt x="64008" y="28955"/>
                  </a:lnTo>
                  <a:lnTo>
                    <a:pt x="62484" y="27431"/>
                  </a:lnTo>
                  <a:lnTo>
                    <a:pt x="62484" y="22859"/>
                  </a:lnTo>
                  <a:lnTo>
                    <a:pt x="60960" y="19811"/>
                  </a:lnTo>
                  <a:lnTo>
                    <a:pt x="60960" y="18287"/>
                  </a:lnTo>
                  <a:lnTo>
                    <a:pt x="59436" y="15239"/>
                  </a:lnTo>
                  <a:lnTo>
                    <a:pt x="57912" y="28955"/>
                  </a:lnTo>
                  <a:lnTo>
                    <a:pt x="56387" y="27431"/>
                  </a:lnTo>
                  <a:close/>
                </a:path>
                <a:path w="64008" h="62483">
                  <a:moveTo>
                    <a:pt x="56387" y="35051"/>
                  </a:moveTo>
                  <a:lnTo>
                    <a:pt x="59436" y="45719"/>
                  </a:lnTo>
                  <a:lnTo>
                    <a:pt x="57912" y="32003"/>
                  </a:lnTo>
                  <a:lnTo>
                    <a:pt x="56387" y="27431"/>
                  </a:lnTo>
                  <a:lnTo>
                    <a:pt x="56387" y="35051"/>
                  </a:lnTo>
                  <a:close/>
                </a:path>
                <a:path w="64008" h="62483">
                  <a:moveTo>
                    <a:pt x="22860" y="54863"/>
                  </a:moveTo>
                  <a:lnTo>
                    <a:pt x="21336" y="39623"/>
                  </a:lnTo>
                  <a:lnTo>
                    <a:pt x="19812" y="36575"/>
                  </a:lnTo>
                  <a:lnTo>
                    <a:pt x="21336" y="53339"/>
                  </a:lnTo>
                  <a:lnTo>
                    <a:pt x="22860" y="60959"/>
                  </a:lnTo>
                  <a:lnTo>
                    <a:pt x="28955" y="62483"/>
                  </a:lnTo>
                  <a:lnTo>
                    <a:pt x="22860" y="54863"/>
                  </a:lnTo>
                  <a:close/>
                </a:path>
                <a:path w="64008" h="62483">
                  <a:moveTo>
                    <a:pt x="28955" y="56387"/>
                  </a:moveTo>
                  <a:lnTo>
                    <a:pt x="35051" y="56387"/>
                  </a:lnTo>
                  <a:lnTo>
                    <a:pt x="38100" y="54863"/>
                  </a:lnTo>
                  <a:lnTo>
                    <a:pt x="39624" y="41147"/>
                  </a:lnTo>
                  <a:lnTo>
                    <a:pt x="33527" y="44195"/>
                  </a:lnTo>
                  <a:lnTo>
                    <a:pt x="30479" y="44195"/>
                  </a:lnTo>
                  <a:lnTo>
                    <a:pt x="24384" y="41147"/>
                  </a:lnTo>
                  <a:lnTo>
                    <a:pt x="30479" y="44195"/>
                  </a:lnTo>
                  <a:lnTo>
                    <a:pt x="22860" y="39623"/>
                  </a:lnTo>
                  <a:lnTo>
                    <a:pt x="25908" y="54863"/>
                  </a:lnTo>
                  <a:lnTo>
                    <a:pt x="28955" y="56387"/>
                  </a:lnTo>
                  <a:close/>
                </a:path>
                <a:path w="64008" h="62483">
                  <a:moveTo>
                    <a:pt x="29718" y="36575"/>
                  </a:moveTo>
                  <a:lnTo>
                    <a:pt x="28955" y="36575"/>
                  </a:lnTo>
                  <a:lnTo>
                    <a:pt x="31865" y="37545"/>
                  </a:lnTo>
                  <a:lnTo>
                    <a:pt x="32004" y="37490"/>
                  </a:lnTo>
                  <a:lnTo>
                    <a:pt x="34290" y="36575"/>
                  </a:lnTo>
                  <a:lnTo>
                    <a:pt x="29718" y="36575"/>
                  </a:lnTo>
                  <a:close/>
                </a:path>
                <a:path w="64008" h="62483">
                  <a:moveTo>
                    <a:pt x="7620" y="24383"/>
                  </a:moveTo>
                  <a:lnTo>
                    <a:pt x="9143" y="41147"/>
                  </a:lnTo>
                  <a:lnTo>
                    <a:pt x="7620" y="22859"/>
                  </a:lnTo>
                  <a:lnTo>
                    <a:pt x="7620" y="24383"/>
                  </a:lnTo>
                  <a:close/>
                </a:path>
                <a:path w="64008" h="62483">
                  <a:moveTo>
                    <a:pt x="26822" y="27127"/>
                  </a:moveTo>
                  <a:lnTo>
                    <a:pt x="25908" y="27812"/>
                  </a:lnTo>
                  <a:lnTo>
                    <a:pt x="25908" y="28955"/>
                  </a:lnTo>
                  <a:lnTo>
                    <a:pt x="26822" y="27127"/>
                  </a:lnTo>
                  <a:close/>
                </a:path>
                <a:path w="64008" h="62483">
                  <a:moveTo>
                    <a:pt x="19812" y="27431"/>
                  </a:moveTo>
                  <a:lnTo>
                    <a:pt x="21118" y="23404"/>
                  </a:lnTo>
                  <a:lnTo>
                    <a:pt x="25037" y="20465"/>
                  </a:lnTo>
                  <a:lnTo>
                    <a:pt x="27431" y="25907"/>
                  </a:lnTo>
                  <a:lnTo>
                    <a:pt x="28955" y="24383"/>
                  </a:lnTo>
                  <a:lnTo>
                    <a:pt x="33527" y="24383"/>
                  </a:lnTo>
                  <a:lnTo>
                    <a:pt x="30479" y="18287"/>
                  </a:lnTo>
                  <a:lnTo>
                    <a:pt x="28955" y="6095"/>
                  </a:lnTo>
                  <a:lnTo>
                    <a:pt x="28955" y="18287"/>
                  </a:lnTo>
                  <a:lnTo>
                    <a:pt x="25908" y="19811"/>
                  </a:lnTo>
                  <a:lnTo>
                    <a:pt x="25908" y="6095"/>
                  </a:lnTo>
                  <a:lnTo>
                    <a:pt x="28955" y="0"/>
                  </a:lnTo>
                  <a:lnTo>
                    <a:pt x="22860" y="0"/>
                  </a:lnTo>
                  <a:lnTo>
                    <a:pt x="22860" y="21335"/>
                  </a:lnTo>
                  <a:lnTo>
                    <a:pt x="21336" y="22859"/>
                  </a:lnTo>
                  <a:lnTo>
                    <a:pt x="19812" y="24383"/>
                  </a:lnTo>
                  <a:lnTo>
                    <a:pt x="18287" y="9143"/>
                  </a:lnTo>
                  <a:lnTo>
                    <a:pt x="18287" y="1523"/>
                  </a:lnTo>
                  <a:lnTo>
                    <a:pt x="16763" y="3047"/>
                  </a:lnTo>
                  <a:lnTo>
                    <a:pt x="15239" y="12191"/>
                  </a:lnTo>
                  <a:lnTo>
                    <a:pt x="15239" y="50291"/>
                  </a:lnTo>
                  <a:lnTo>
                    <a:pt x="13715" y="47243"/>
                  </a:lnTo>
                  <a:lnTo>
                    <a:pt x="10667" y="44195"/>
                  </a:lnTo>
                  <a:lnTo>
                    <a:pt x="9143" y="19811"/>
                  </a:lnTo>
                  <a:lnTo>
                    <a:pt x="10667" y="18287"/>
                  </a:lnTo>
                  <a:lnTo>
                    <a:pt x="12191" y="15239"/>
                  </a:lnTo>
                  <a:lnTo>
                    <a:pt x="12191" y="6095"/>
                  </a:lnTo>
                  <a:lnTo>
                    <a:pt x="9143" y="9143"/>
                  </a:lnTo>
                  <a:lnTo>
                    <a:pt x="7620" y="12191"/>
                  </a:lnTo>
                  <a:lnTo>
                    <a:pt x="7620" y="39623"/>
                  </a:lnTo>
                  <a:lnTo>
                    <a:pt x="9143" y="51815"/>
                  </a:lnTo>
                  <a:lnTo>
                    <a:pt x="12191" y="54863"/>
                  </a:lnTo>
                  <a:lnTo>
                    <a:pt x="9143" y="41147"/>
                  </a:lnTo>
                  <a:lnTo>
                    <a:pt x="7620" y="36575"/>
                  </a:lnTo>
                  <a:lnTo>
                    <a:pt x="9143" y="41147"/>
                  </a:lnTo>
                  <a:lnTo>
                    <a:pt x="7620" y="24383"/>
                  </a:lnTo>
                  <a:lnTo>
                    <a:pt x="7620" y="22859"/>
                  </a:lnTo>
                  <a:lnTo>
                    <a:pt x="9143" y="41147"/>
                  </a:lnTo>
                  <a:lnTo>
                    <a:pt x="12191" y="54863"/>
                  </a:lnTo>
                  <a:lnTo>
                    <a:pt x="16763" y="57911"/>
                  </a:lnTo>
                  <a:lnTo>
                    <a:pt x="18287" y="59435"/>
                  </a:lnTo>
                  <a:lnTo>
                    <a:pt x="18287" y="30479"/>
                  </a:lnTo>
                  <a:lnTo>
                    <a:pt x="19812" y="27431"/>
                  </a:lnTo>
                  <a:close/>
                </a:path>
                <a:path w="64008" h="62483">
                  <a:moveTo>
                    <a:pt x="37185" y="27127"/>
                  </a:moveTo>
                  <a:lnTo>
                    <a:pt x="38100" y="28955"/>
                  </a:lnTo>
                  <a:lnTo>
                    <a:pt x="38100" y="34289"/>
                  </a:lnTo>
                  <a:lnTo>
                    <a:pt x="37407" y="35328"/>
                  </a:lnTo>
                  <a:lnTo>
                    <a:pt x="37011" y="35487"/>
                  </a:lnTo>
                  <a:lnTo>
                    <a:pt x="35560" y="36067"/>
                  </a:lnTo>
                  <a:lnTo>
                    <a:pt x="34290" y="36575"/>
                  </a:lnTo>
                  <a:lnTo>
                    <a:pt x="32004" y="37490"/>
                  </a:lnTo>
                  <a:lnTo>
                    <a:pt x="31865" y="37545"/>
                  </a:lnTo>
                  <a:lnTo>
                    <a:pt x="28955" y="36575"/>
                  </a:lnTo>
                  <a:lnTo>
                    <a:pt x="29718" y="36575"/>
                  </a:lnTo>
                  <a:lnTo>
                    <a:pt x="28448" y="36067"/>
                  </a:lnTo>
                  <a:lnTo>
                    <a:pt x="26416" y="34035"/>
                  </a:lnTo>
                  <a:lnTo>
                    <a:pt x="26996" y="35487"/>
                  </a:lnTo>
                  <a:lnTo>
                    <a:pt x="27155" y="35883"/>
                  </a:lnTo>
                  <a:lnTo>
                    <a:pt x="30479" y="38099"/>
                  </a:lnTo>
                  <a:lnTo>
                    <a:pt x="35051" y="42671"/>
                  </a:lnTo>
                  <a:lnTo>
                    <a:pt x="41148" y="39623"/>
                  </a:lnTo>
                  <a:lnTo>
                    <a:pt x="36575" y="36575"/>
                  </a:lnTo>
                  <a:lnTo>
                    <a:pt x="33527" y="38099"/>
                  </a:lnTo>
                  <a:lnTo>
                    <a:pt x="32004" y="37591"/>
                  </a:lnTo>
                  <a:lnTo>
                    <a:pt x="32142" y="37545"/>
                  </a:lnTo>
                  <a:lnTo>
                    <a:pt x="35051" y="36575"/>
                  </a:lnTo>
                  <a:lnTo>
                    <a:pt x="36853" y="35883"/>
                  </a:lnTo>
                  <a:lnTo>
                    <a:pt x="37185" y="35661"/>
                  </a:lnTo>
                  <a:lnTo>
                    <a:pt x="38100" y="35051"/>
                  </a:lnTo>
                  <a:lnTo>
                    <a:pt x="38404" y="33832"/>
                  </a:lnTo>
                  <a:lnTo>
                    <a:pt x="38608" y="33019"/>
                  </a:lnTo>
                  <a:lnTo>
                    <a:pt x="38946" y="30649"/>
                  </a:lnTo>
                  <a:lnTo>
                    <a:pt x="38100" y="27812"/>
                  </a:lnTo>
                  <a:lnTo>
                    <a:pt x="38100" y="27431"/>
                  </a:lnTo>
                  <a:lnTo>
                    <a:pt x="36956" y="26669"/>
                  </a:lnTo>
                  <a:lnTo>
                    <a:pt x="33527" y="24383"/>
                  </a:lnTo>
                  <a:lnTo>
                    <a:pt x="28955" y="24383"/>
                  </a:lnTo>
                  <a:lnTo>
                    <a:pt x="27431" y="25907"/>
                  </a:lnTo>
                  <a:lnTo>
                    <a:pt x="25037" y="20465"/>
                  </a:lnTo>
                  <a:lnTo>
                    <a:pt x="21118" y="23404"/>
                  </a:lnTo>
                  <a:lnTo>
                    <a:pt x="19812" y="27431"/>
                  </a:lnTo>
                  <a:lnTo>
                    <a:pt x="18287" y="30479"/>
                  </a:lnTo>
                  <a:lnTo>
                    <a:pt x="19812" y="35051"/>
                  </a:lnTo>
                  <a:lnTo>
                    <a:pt x="20320" y="37083"/>
                  </a:lnTo>
                  <a:lnTo>
                    <a:pt x="22860" y="39623"/>
                  </a:lnTo>
                  <a:lnTo>
                    <a:pt x="24384" y="28955"/>
                  </a:lnTo>
                  <a:lnTo>
                    <a:pt x="24938" y="30341"/>
                  </a:lnTo>
                  <a:lnTo>
                    <a:pt x="25061" y="30649"/>
                  </a:lnTo>
                  <a:lnTo>
                    <a:pt x="25738" y="27939"/>
                  </a:lnTo>
                  <a:lnTo>
                    <a:pt x="25908" y="27431"/>
                  </a:lnTo>
                  <a:lnTo>
                    <a:pt x="27051" y="26669"/>
                  </a:lnTo>
                  <a:lnTo>
                    <a:pt x="26996" y="26996"/>
                  </a:lnTo>
                  <a:lnTo>
                    <a:pt x="32004" y="24993"/>
                  </a:lnTo>
                  <a:lnTo>
                    <a:pt x="37011" y="26996"/>
                  </a:lnTo>
                  <a:lnTo>
                    <a:pt x="37185" y="27127"/>
                  </a:lnTo>
                  <a:close/>
                </a:path>
                <a:path w="64008" h="62483">
                  <a:moveTo>
                    <a:pt x="9143" y="51815"/>
                  </a:moveTo>
                  <a:lnTo>
                    <a:pt x="7620" y="39623"/>
                  </a:lnTo>
                  <a:lnTo>
                    <a:pt x="7620" y="35051"/>
                  </a:lnTo>
                  <a:lnTo>
                    <a:pt x="6096" y="28955"/>
                  </a:lnTo>
                  <a:lnTo>
                    <a:pt x="7620" y="12191"/>
                  </a:lnTo>
                  <a:lnTo>
                    <a:pt x="4572" y="15239"/>
                  </a:lnTo>
                  <a:lnTo>
                    <a:pt x="6096" y="32003"/>
                  </a:lnTo>
                  <a:lnTo>
                    <a:pt x="7620" y="50291"/>
                  </a:lnTo>
                  <a:lnTo>
                    <a:pt x="9143" y="51815"/>
                  </a:lnTo>
                  <a:close/>
                </a:path>
              </a:pathLst>
            </a:custGeom>
            <a:solidFill>
              <a:srgbClr val="000000"/>
            </a:solidFill>
          </p:spPr>
          <p:txBody>
            <a:bodyPr wrap="square" lIns="0" tIns="0" rIns="0" bIns="0" rtlCol="0">
              <a:noAutofit/>
            </a:bodyPr>
            <a:lstStyle/>
            <a:p>
              <a:endParaRPr/>
            </a:p>
          </p:txBody>
        </p:sp>
        <p:sp>
          <p:nvSpPr>
            <p:cNvPr id="265" name="object 265"/>
            <p:cNvSpPr/>
            <p:nvPr/>
          </p:nvSpPr>
          <p:spPr>
            <a:xfrm>
              <a:off x="3646932" y="3147060"/>
              <a:ext cx="1057655" cy="356615"/>
            </a:xfrm>
            <a:custGeom>
              <a:avLst/>
              <a:gdLst/>
              <a:ahLst/>
              <a:cxnLst/>
              <a:rect l="l" t="t" r="r" b="b"/>
              <a:pathLst>
                <a:path w="1057655" h="356615">
                  <a:moveTo>
                    <a:pt x="1057655" y="318515"/>
                  </a:moveTo>
                  <a:lnTo>
                    <a:pt x="1008888" y="306323"/>
                  </a:lnTo>
                  <a:lnTo>
                    <a:pt x="984503" y="298703"/>
                  </a:lnTo>
                  <a:lnTo>
                    <a:pt x="958595" y="292607"/>
                  </a:lnTo>
                  <a:lnTo>
                    <a:pt x="932688" y="286511"/>
                  </a:lnTo>
                  <a:lnTo>
                    <a:pt x="905255" y="280415"/>
                  </a:lnTo>
                  <a:lnTo>
                    <a:pt x="556259" y="280415"/>
                  </a:lnTo>
                  <a:lnTo>
                    <a:pt x="574547" y="283463"/>
                  </a:lnTo>
                  <a:lnTo>
                    <a:pt x="612647" y="288035"/>
                  </a:lnTo>
                  <a:lnTo>
                    <a:pt x="647700" y="292607"/>
                  </a:lnTo>
                  <a:lnTo>
                    <a:pt x="682751" y="295655"/>
                  </a:lnTo>
                  <a:lnTo>
                    <a:pt x="716279" y="297179"/>
                  </a:lnTo>
                  <a:lnTo>
                    <a:pt x="749807" y="300227"/>
                  </a:lnTo>
                  <a:lnTo>
                    <a:pt x="781812" y="301751"/>
                  </a:lnTo>
                  <a:lnTo>
                    <a:pt x="812291" y="304800"/>
                  </a:lnTo>
                  <a:lnTo>
                    <a:pt x="841247" y="307847"/>
                  </a:lnTo>
                  <a:lnTo>
                    <a:pt x="870203" y="313943"/>
                  </a:lnTo>
                  <a:lnTo>
                    <a:pt x="897635" y="318515"/>
                  </a:lnTo>
                  <a:lnTo>
                    <a:pt x="923543" y="324611"/>
                  </a:lnTo>
                  <a:lnTo>
                    <a:pt x="949451" y="330707"/>
                  </a:lnTo>
                  <a:lnTo>
                    <a:pt x="973835" y="336803"/>
                  </a:lnTo>
                  <a:lnTo>
                    <a:pt x="998219" y="342900"/>
                  </a:lnTo>
                  <a:lnTo>
                    <a:pt x="1046988" y="356615"/>
                  </a:lnTo>
                  <a:lnTo>
                    <a:pt x="1057655" y="318515"/>
                  </a:lnTo>
                  <a:close/>
                </a:path>
              </a:pathLst>
            </a:custGeom>
            <a:solidFill>
              <a:srgbClr val="0100CB"/>
            </a:solidFill>
          </p:spPr>
          <p:txBody>
            <a:bodyPr wrap="square" lIns="0" tIns="0" rIns="0" bIns="0" rtlCol="0">
              <a:noAutofit/>
            </a:bodyPr>
            <a:lstStyle/>
            <a:p>
              <a:endParaRPr/>
            </a:p>
          </p:txBody>
        </p:sp>
        <p:sp>
          <p:nvSpPr>
            <p:cNvPr id="266" name="object 266"/>
            <p:cNvSpPr/>
            <p:nvPr/>
          </p:nvSpPr>
          <p:spPr>
            <a:xfrm>
              <a:off x="4209288" y="3396995"/>
              <a:ext cx="44196" cy="42672"/>
            </a:xfrm>
            <a:custGeom>
              <a:avLst/>
              <a:gdLst/>
              <a:ahLst/>
              <a:cxnLst/>
              <a:rect l="l" t="t" r="r" b="b"/>
              <a:pathLst>
                <a:path w="44196" h="42672">
                  <a:moveTo>
                    <a:pt x="27980" y="41745"/>
                  </a:moveTo>
                  <a:lnTo>
                    <a:pt x="39529" y="34274"/>
                  </a:lnTo>
                  <a:lnTo>
                    <a:pt x="40898" y="30480"/>
                  </a:lnTo>
                  <a:lnTo>
                    <a:pt x="2991" y="30480"/>
                  </a:lnTo>
                  <a:lnTo>
                    <a:pt x="8015" y="38266"/>
                  </a:lnTo>
                  <a:lnTo>
                    <a:pt x="21336" y="42672"/>
                  </a:lnTo>
                  <a:lnTo>
                    <a:pt x="27980" y="41745"/>
                  </a:lnTo>
                  <a:close/>
                </a:path>
              </a:pathLst>
            </a:custGeom>
            <a:solidFill>
              <a:srgbClr val="FEFFFE"/>
            </a:solidFill>
          </p:spPr>
          <p:txBody>
            <a:bodyPr wrap="square" lIns="0" tIns="0" rIns="0" bIns="0" rtlCol="0">
              <a:noAutofit/>
            </a:bodyPr>
            <a:lstStyle/>
            <a:p>
              <a:endParaRPr/>
            </a:p>
          </p:txBody>
        </p:sp>
        <p:sp>
          <p:nvSpPr>
            <p:cNvPr id="267" name="object 267"/>
            <p:cNvSpPr/>
            <p:nvPr/>
          </p:nvSpPr>
          <p:spPr>
            <a:xfrm>
              <a:off x="4189476" y="3377183"/>
              <a:ext cx="47244" cy="82296"/>
            </a:xfrm>
            <a:custGeom>
              <a:avLst/>
              <a:gdLst/>
              <a:ahLst/>
              <a:cxnLst/>
              <a:rect l="l" t="t" r="r" b="b"/>
              <a:pathLst>
                <a:path w="47244" h="82296">
                  <a:moveTo>
                    <a:pt x="41635" y="50292"/>
                  </a:moveTo>
                  <a:lnTo>
                    <a:pt x="39208" y="50292"/>
                  </a:lnTo>
                  <a:lnTo>
                    <a:pt x="39624" y="82296"/>
                  </a:lnTo>
                  <a:lnTo>
                    <a:pt x="44196" y="82296"/>
                  </a:lnTo>
                  <a:lnTo>
                    <a:pt x="41635" y="50292"/>
                  </a:lnTo>
                  <a:close/>
                </a:path>
                <a:path w="47244" h="82296">
                  <a:moveTo>
                    <a:pt x="47244" y="80772"/>
                  </a:moveTo>
                  <a:lnTo>
                    <a:pt x="51815" y="80772"/>
                  </a:lnTo>
                  <a:lnTo>
                    <a:pt x="54863" y="79248"/>
                  </a:lnTo>
                  <a:lnTo>
                    <a:pt x="56387" y="79248"/>
                  </a:lnTo>
                  <a:lnTo>
                    <a:pt x="59436" y="77724"/>
                  </a:lnTo>
                  <a:lnTo>
                    <a:pt x="62484" y="76200"/>
                  </a:lnTo>
                  <a:lnTo>
                    <a:pt x="65532" y="74676"/>
                  </a:lnTo>
                  <a:lnTo>
                    <a:pt x="68579" y="71628"/>
                  </a:lnTo>
                  <a:lnTo>
                    <a:pt x="71627" y="68580"/>
                  </a:lnTo>
                  <a:lnTo>
                    <a:pt x="74675" y="65532"/>
                  </a:lnTo>
                  <a:lnTo>
                    <a:pt x="76200" y="62484"/>
                  </a:lnTo>
                  <a:lnTo>
                    <a:pt x="77724" y="59436"/>
                  </a:lnTo>
                  <a:lnTo>
                    <a:pt x="79248" y="57912"/>
                  </a:lnTo>
                  <a:lnTo>
                    <a:pt x="79248" y="54864"/>
                  </a:lnTo>
                  <a:lnTo>
                    <a:pt x="80772" y="51816"/>
                  </a:lnTo>
                  <a:lnTo>
                    <a:pt x="80772" y="50292"/>
                  </a:lnTo>
                  <a:lnTo>
                    <a:pt x="41635" y="50292"/>
                  </a:lnTo>
                  <a:lnTo>
                    <a:pt x="44196" y="82296"/>
                  </a:lnTo>
                  <a:lnTo>
                    <a:pt x="47244" y="80772"/>
                  </a:lnTo>
                  <a:close/>
                </a:path>
                <a:path w="47244" h="82296">
                  <a:moveTo>
                    <a:pt x="39208" y="50292"/>
                  </a:moveTo>
                  <a:lnTo>
                    <a:pt x="1524" y="50292"/>
                  </a:lnTo>
                  <a:lnTo>
                    <a:pt x="1524" y="51816"/>
                  </a:lnTo>
                  <a:lnTo>
                    <a:pt x="3048" y="54864"/>
                  </a:lnTo>
                  <a:lnTo>
                    <a:pt x="3048" y="56387"/>
                  </a:lnTo>
                  <a:lnTo>
                    <a:pt x="4572" y="59436"/>
                  </a:lnTo>
                  <a:lnTo>
                    <a:pt x="6096" y="62484"/>
                  </a:lnTo>
                  <a:lnTo>
                    <a:pt x="9144" y="65532"/>
                  </a:lnTo>
                  <a:lnTo>
                    <a:pt x="10668" y="68580"/>
                  </a:lnTo>
                  <a:lnTo>
                    <a:pt x="13715" y="71628"/>
                  </a:lnTo>
                  <a:lnTo>
                    <a:pt x="16763" y="74676"/>
                  </a:lnTo>
                  <a:lnTo>
                    <a:pt x="19812" y="76200"/>
                  </a:lnTo>
                  <a:lnTo>
                    <a:pt x="24384" y="77724"/>
                  </a:lnTo>
                  <a:lnTo>
                    <a:pt x="24384" y="79248"/>
                  </a:lnTo>
                  <a:lnTo>
                    <a:pt x="27432" y="79248"/>
                  </a:lnTo>
                  <a:lnTo>
                    <a:pt x="32003" y="80772"/>
                  </a:lnTo>
                  <a:lnTo>
                    <a:pt x="35051" y="80772"/>
                  </a:lnTo>
                  <a:lnTo>
                    <a:pt x="39624" y="82296"/>
                  </a:lnTo>
                  <a:lnTo>
                    <a:pt x="39208" y="50292"/>
                  </a:lnTo>
                  <a:close/>
                </a:path>
              </a:pathLst>
            </a:custGeom>
            <a:solidFill>
              <a:srgbClr val="000000"/>
            </a:solidFill>
          </p:spPr>
          <p:txBody>
            <a:bodyPr wrap="square" lIns="0" tIns="0" rIns="0" bIns="0" rtlCol="0">
              <a:noAutofit/>
            </a:bodyPr>
            <a:lstStyle/>
            <a:p>
              <a:endParaRPr/>
            </a:p>
          </p:txBody>
        </p:sp>
        <p:sp>
          <p:nvSpPr>
            <p:cNvPr id="268" name="object 268"/>
            <p:cNvSpPr/>
            <p:nvPr/>
          </p:nvSpPr>
          <p:spPr>
            <a:xfrm>
              <a:off x="4200144" y="3387852"/>
              <a:ext cx="62483" cy="62484"/>
            </a:xfrm>
            <a:custGeom>
              <a:avLst/>
              <a:gdLst/>
              <a:ahLst/>
              <a:cxnLst/>
              <a:rect l="l" t="t" r="r" b="b"/>
              <a:pathLst>
                <a:path w="62483" h="62484">
                  <a:moveTo>
                    <a:pt x="27431" y="56387"/>
                  </a:moveTo>
                  <a:lnTo>
                    <a:pt x="25907" y="54863"/>
                  </a:lnTo>
                  <a:lnTo>
                    <a:pt x="22859" y="41148"/>
                  </a:lnTo>
                  <a:lnTo>
                    <a:pt x="25400" y="42163"/>
                  </a:lnTo>
                  <a:lnTo>
                    <a:pt x="21335" y="39624"/>
                  </a:lnTo>
                  <a:lnTo>
                    <a:pt x="22859" y="54863"/>
                  </a:lnTo>
                  <a:lnTo>
                    <a:pt x="20319" y="39624"/>
                  </a:lnTo>
                  <a:lnTo>
                    <a:pt x="18832" y="39624"/>
                  </a:lnTo>
                  <a:lnTo>
                    <a:pt x="19811" y="53339"/>
                  </a:lnTo>
                  <a:lnTo>
                    <a:pt x="22859" y="60960"/>
                  </a:lnTo>
                  <a:lnTo>
                    <a:pt x="27431" y="62484"/>
                  </a:lnTo>
                  <a:lnTo>
                    <a:pt x="30479" y="62484"/>
                  </a:lnTo>
                  <a:lnTo>
                    <a:pt x="27431" y="56387"/>
                  </a:lnTo>
                  <a:close/>
                </a:path>
                <a:path w="62483" h="62484">
                  <a:moveTo>
                    <a:pt x="13715" y="50291"/>
                  </a:moveTo>
                  <a:lnTo>
                    <a:pt x="13715" y="39624"/>
                  </a:lnTo>
                  <a:lnTo>
                    <a:pt x="8817" y="39624"/>
                  </a:lnTo>
                  <a:lnTo>
                    <a:pt x="9143" y="44196"/>
                  </a:lnTo>
                  <a:lnTo>
                    <a:pt x="7619" y="42672"/>
                  </a:lnTo>
                  <a:lnTo>
                    <a:pt x="7619" y="39624"/>
                  </a:lnTo>
                  <a:lnTo>
                    <a:pt x="6373" y="39624"/>
                  </a:lnTo>
                  <a:lnTo>
                    <a:pt x="7619" y="53339"/>
                  </a:lnTo>
                  <a:lnTo>
                    <a:pt x="9143" y="54863"/>
                  </a:lnTo>
                  <a:lnTo>
                    <a:pt x="12191" y="56387"/>
                  </a:lnTo>
                  <a:lnTo>
                    <a:pt x="15239" y="57912"/>
                  </a:lnTo>
                  <a:lnTo>
                    <a:pt x="13715" y="50291"/>
                  </a:lnTo>
                  <a:close/>
                </a:path>
                <a:path w="62483" h="62484">
                  <a:moveTo>
                    <a:pt x="59435" y="44196"/>
                  </a:moveTo>
                  <a:lnTo>
                    <a:pt x="60959" y="42672"/>
                  </a:lnTo>
                  <a:lnTo>
                    <a:pt x="60959" y="39624"/>
                  </a:lnTo>
                  <a:lnTo>
                    <a:pt x="57403" y="39624"/>
                  </a:lnTo>
                  <a:lnTo>
                    <a:pt x="57911" y="47243"/>
                  </a:lnTo>
                  <a:lnTo>
                    <a:pt x="59435" y="44196"/>
                  </a:lnTo>
                  <a:close/>
                </a:path>
                <a:path w="62483" h="62484">
                  <a:moveTo>
                    <a:pt x="44195" y="59436"/>
                  </a:moveTo>
                  <a:lnTo>
                    <a:pt x="47243" y="57912"/>
                  </a:lnTo>
                  <a:lnTo>
                    <a:pt x="50291" y="56387"/>
                  </a:lnTo>
                  <a:lnTo>
                    <a:pt x="53339" y="54863"/>
                  </a:lnTo>
                  <a:lnTo>
                    <a:pt x="54863" y="42672"/>
                  </a:lnTo>
                  <a:lnTo>
                    <a:pt x="54863" y="39624"/>
                  </a:lnTo>
                  <a:lnTo>
                    <a:pt x="56387" y="50291"/>
                  </a:lnTo>
                  <a:lnTo>
                    <a:pt x="56387" y="39624"/>
                  </a:lnTo>
                  <a:lnTo>
                    <a:pt x="54863" y="39624"/>
                  </a:lnTo>
                  <a:lnTo>
                    <a:pt x="51815" y="39624"/>
                  </a:lnTo>
                  <a:lnTo>
                    <a:pt x="51815" y="45719"/>
                  </a:lnTo>
                  <a:lnTo>
                    <a:pt x="50291" y="48767"/>
                  </a:lnTo>
                  <a:lnTo>
                    <a:pt x="48767" y="50291"/>
                  </a:lnTo>
                  <a:lnTo>
                    <a:pt x="45719" y="51815"/>
                  </a:lnTo>
                  <a:lnTo>
                    <a:pt x="44957" y="39624"/>
                  </a:lnTo>
                  <a:lnTo>
                    <a:pt x="42671" y="39624"/>
                  </a:lnTo>
                  <a:lnTo>
                    <a:pt x="42671" y="53339"/>
                  </a:lnTo>
                  <a:lnTo>
                    <a:pt x="39623" y="54863"/>
                  </a:lnTo>
                  <a:lnTo>
                    <a:pt x="38100" y="54863"/>
                  </a:lnTo>
                  <a:lnTo>
                    <a:pt x="35051" y="44196"/>
                  </a:lnTo>
                  <a:lnTo>
                    <a:pt x="39623" y="41148"/>
                  </a:lnTo>
                  <a:lnTo>
                    <a:pt x="39319" y="39624"/>
                  </a:lnTo>
                  <a:lnTo>
                    <a:pt x="32003" y="39624"/>
                  </a:lnTo>
                  <a:lnTo>
                    <a:pt x="32003" y="44196"/>
                  </a:lnTo>
                  <a:lnTo>
                    <a:pt x="27431" y="44196"/>
                  </a:lnTo>
                  <a:lnTo>
                    <a:pt x="30479" y="56387"/>
                  </a:lnTo>
                  <a:lnTo>
                    <a:pt x="35051" y="56387"/>
                  </a:lnTo>
                  <a:lnTo>
                    <a:pt x="39623" y="60960"/>
                  </a:lnTo>
                  <a:lnTo>
                    <a:pt x="42671" y="60960"/>
                  </a:lnTo>
                  <a:lnTo>
                    <a:pt x="44195" y="59436"/>
                  </a:lnTo>
                  <a:close/>
                </a:path>
                <a:path w="62483" h="62484">
                  <a:moveTo>
                    <a:pt x="32003" y="39624"/>
                  </a:moveTo>
                  <a:lnTo>
                    <a:pt x="30479" y="39624"/>
                  </a:lnTo>
                  <a:lnTo>
                    <a:pt x="30479" y="44196"/>
                  </a:lnTo>
                  <a:lnTo>
                    <a:pt x="32003" y="44196"/>
                  </a:lnTo>
                  <a:lnTo>
                    <a:pt x="32003" y="39624"/>
                  </a:lnTo>
                  <a:close/>
                </a:path>
                <a:path w="62483" h="62484">
                  <a:moveTo>
                    <a:pt x="38100" y="42672"/>
                  </a:moveTo>
                  <a:lnTo>
                    <a:pt x="41147" y="39624"/>
                  </a:lnTo>
                  <a:lnTo>
                    <a:pt x="39623" y="41148"/>
                  </a:lnTo>
                  <a:lnTo>
                    <a:pt x="35051" y="44196"/>
                  </a:lnTo>
                  <a:lnTo>
                    <a:pt x="38100" y="54863"/>
                  </a:lnTo>
                  <a:lnTo>
                    <a:pt x="38100" y="42672"/>
                  </a:lnTo>
                  <a:close/>
                </a:path>
                <a:path w="62483" h="62484">
                  <a:moveTo>
                    <a:pt x="41147" y="39624"/>
                  </a:moveTo>
                  <a:lnTo>
                    <a:pt x="39319" y="39624"/>
                  </a:lnTo>
                  <a:lnTo>
                    <a:pt x="39623" y="41148"/>
                  </a:lnTo>
                  <a:lnTo>
                    <a:pt x="41147" y="39624"/>
                  </a:lnTo>
                  <a:close/>
                </a:path>
                <a:path w="62483" h="62484">
                  <a:moveTo>
                    <a:pt x="54863" y="53339"/>
                  </a:moveTo>
                  <a:lnTo>
                    <a:pt x="56387" y="50291"/>
                  </a:lnTo>
                  <a:lnTo>
                    <a:pt x="54863" y="39624"/>
                  </a:lnTo>
                  <a:lnTo>
                    <a:pt x="54863" y="42672"/>
                  </a:lnTo>
                  <a:lnTo>
                    <a:pt x="53339" y="54863"/>
                  </a:lnTo>
                  <a:lnTo>
                    <a:pt x="54863" y="53339"/>
                  </a:lnTo>
                  <a:close/>
                </a:path>
                <a:path w="62483" h="62484">
                  <a:moveTo>
                    <a:pt x="48767" y="50291"/>
                  </a:moveTo>
                  <a:lnTo>
                    <a:pt x="50291" y="48767"/>
                  </a:lnTo>
                  <a:lnTo>
                    <a:pt x="51815" y="45719"/>
                  </a:lnTo>
                  <a:lnTo>
                    <a:pt x="51815" y="39624"/>
                  </a:lnTo>
                  <a:lnTo>
                    <a:pt x="44957" y="39624"/>
                  </a:lnTo>
                  <a:lnTo>
                    <a:pt x="45719" y="51815"/>
                  </a:lnTo>
                  <a:lnTo>
                    <a:pt x="48767" y="50291"/>
                  </a:lnTo>
                  <a:close/>
                </a:path>
                <a:path w="62483" h="62484">
                  <a:moveTo>
                    <a:pt x="57403" y="39624"/>
                  </a:moveTo>
                  <a:lnTo>
                    <a:pt x="57149" y="39624"/>
                  </a:lnTo>
                  <a:lnTo>
                    <a:pt x="57911" y="47243"/>
                  </a:lnTo>
                  <a:lnTo>
                    <a:pt x="57403" y="39624"/>
                  </a:lnTo>
                  <a:close/>
                </a:path>
                <a:path w="62483" h="62484">
                  <a:moveTo>
                    <a:pt x="57911" y="47243"/>
                  </a:moveTo>
                  <a:lnTo>
                    <a:pt x="56959" y="39624"/>
                  </a:lnTo>
                  <a:lnTo>
                    <a:pt x="56387" y="39624"/>
                  </a:lnTo>
                  <a:lnTo>
                    <a:pt x="56387" y="50291"/>
                  </a:lnTo>
                  <a:lnTo>
                    <a:pt x="57911" y="47243"/>
                  </a:lnTo>
                  <a:close/>
                </a:path>
                <a:path w="62483" h="62484">
                  <a:moveTo>
                    <a:pt x="39623" y="60960"/>
                  </a:moveTo>
                  <a:lnTo>
                    <a:pt x="35051" y="56387"/>
                  </a:lnTo>
                  <a:lnTo>
                    <a:pt x="30479" y="56387"/>
                  </a:lnTo>
                  <a:lnTo>
                    <a:pt x="27431" y="44196"/>
                  </a:lnTo>
                  <a:lnTo>
                    <a:pt x="30479" y="44196"/>
                  </a:lnTo>
                  <a:lnTo>
                    <a:pt x="30479" y="39624"/>
                  </a:lnTo>
                  <a:lnTo>
                    <a:pt x="25101" y="39624"/>
                  </a:lnTo>
                  <a:lnTo>
                    <a:pt x="25400" y="42163"/>
                  </a:lnTo>
                  <a:lnTo>
                    <a:pt x="25907" y="42672"/>
                  </a:lnTo>
                  <a:lnTo>
                    <a:pt x="27431" y="56387"/>
                  </a:lnTo>
                  <a:lnTo>
                    <a:pt x="30479" y="62484"/>
                  </a:lnTo>
                  <a:lnTo>
                    <a:pt x="35051" y="62484"/>
                  </a:lnTo>
                  <a:lnTo>
                    <a:pt x="39623" y="60960"/>
                  </a:lnTo>
                  <a:close/>
                </a:path>
                <a:path w="62483" h="62484">
                  <a:moveTo>
                    <a:pt x="19811" y="53339"/>
                  </a:moveTo>
                  <a:lnTo>
                    <a:pt x="18832" y="39624"/>
                  </a:lnTo>
                  <a:lnTo>
                    <a:pt x="17872" y="39624"/>
                  </a:lnTo>
                  <a:lnTo>
                    <a:pt x="16763" y="51815"/>
                  </a:lnTo>
                  <a:lnTo>
                    <a:pt x="18287" y="59436"/>
                  </a:lnTo>
                  <a:lnTo>
                    <a:pt x="19811" y="60960"/>
                  </a:lnTo>
                  <a:lnTo>
                    <a:pt x="22859" y="60960"/>
                  </a:lnTo>
                  <a:lnTo>
                    <a:pt x="19811" y="53339"/>
                  </a:lnTo>
                  <a:close/>
                </a:path>
                <a:path w="62483" h="62484">
                  <a:moveTo>
                    <a:pt x="16763" y="51815"/>
                  </a:moveTo>
                  <a:lnTo>
                    <a:pt x="17872" y="39624"/>
                  </a:lnTo>
                  <a:lnTo>
                    <a:pt x="13715" y="39624"/>
                  </a:lnTo>
                  <a:lnTo>
                    <a:pt x="13715" y="50291"/>
                  </a:lnTo>
                  <a:lnTo>
                    <a:pt x="15239" y="57912"/>
                  </a:lnTo>
                  <a:lnTo>
                    <a:pt x="18287" y="59436"/>
                  </a:lnTo>
                  <a:lnTo>
                    <a:pt x="16763" y="51815"/>
                  </a:lnTo>
                  <a:close/>
                </a:path>
                <a:path w="62483" h="62484">
                  <a:moveTo>
                    <a:pt x="42671" y="53339"/>
                  </a:moveTo>
                  <a:lnTo>
                    <a:pt x="42671" y="39624"/>
                  </a:lnTo>
                  <a:lnTo>
                    <a:pt x="41147" y="39624"/>
                  </a:lnTo>
                  <a:lnTo>
                    <a:pt x="38100" y="42672"/>
                  </a:lnTo>
                  <a:lnTo>
                    <a:pt x="38100" y="54863"/>
                  </a:lnTo>
                  <a:lnTo>
                    <a:pt x="39623" y="54863"/>
                  </a:lnTo>
                  <a:lnTo>
                    <a:pt x="42671" y="53339"/>
                  </a:lnTo>
                  <a:close/>
                </a:path>
                <a:path w="62483" h="62484">
                  <a:moveTo>
                    <a:pt x="25907" y="42672"/>
                  </a:moveTo>
                  <a:lnTo>
                    <a:pt x="25400" y="42163"/>
                  </a:lnTo>
                  <a:lnTo>
                    <a:pt x="22859" y="41148"/>
                  </a:lnTo>
                  <a:lnTo>
                    <a:pt x="25907" y="54863"/>
                  </a:lnTo>
                  <a:lnTo>
                    <a:pt x="27431" y="56387"/>
                  </a:lnTo>
                  <a:lnTo>
                    <a:pt x="25907" y="42672"/>
                  </a:lnTo>
                  <a:close/>
                </a:path>
                <a:path w="62483" h="62484">
                  <a:moveTo>
                    <a:pt x="8817" y="39624"/>
                  </a:moveTo>
                  <a:lnTo>
                    <a:pt x="7619" y="39624"/>
                  </a:lnTo>
                  <a:lnTo>
                    <a:pt x="7619" y="42672"/>
                  </a:lnTo>
                  <a:lnTo>
                    <a:pt x="9143" y="44196"/>
                  </a:lnTo>
                  <a:lnTo>
                    <a:pt x="8817" y="39624"/>
                  </a:lnTo>
                  <a:close/>
                </a:path>
                <a:path w="62483" h="62484">
                  <a:moveTo>
                    <a:pt x="25101" y="39624"/>
                  </a:moveTo>
                  <a:lnTo>
                    <a:pt x="21335" y="39624"/>
                  </a:lnTo>
                  <a:lnTo>
                    <a:pt x="25400" y="42163"/>
                  </a:lnTo>
                  <a:lnTo>
                    <a:pt x="25101" y="39624"/>
                  </a:lnTo>
                  <a:close/>
                </a:path>
                <a:path w="62483" h="62484">
                  <a:moveTo>
                    <a:pt x="21335" y="39624"/>
                  </a:moveTo>
                  <a:lnTo>
                    <a:pt x="20319" y="39624"/>
                  </a:lnTo>
                  <a:lnTo>
                    <a:pt x="22859" y="54863"/>
                  </a:lnTo>
                  <a:lnTo>
                    <a:pt x="21335" y="39624"/>
                  </a:lnTo>
                  <a:close/>
                </a:path>
                <a:path w="62483" h="62484">
                  <a:moveTo>
                    <a:pt x="57149" y="39624"/>
                  </a:moveTo>
                  <a:lnTo>
                    <a:pt x="56959" y="39624"/>
                  </a:lnTo>
                  <a:lnTo>
                    <a:pt x="57911" y="47243"/>
                  </a:lnTo>
                  <a:lnTo>
                    <a:pt x="57149" y="39624"/>
                  </a:lnTo>
                  <a:close/>
                </a:path>
                <a:path w="62483" h="62484">
                  <a:moveTo>
                    <a:pt x="6373" y="39624"/>
                  </a:moveTo>
                  <a:lnTo>
                    <a:pt x="1523" y="39624"/>
                  </a:lnTo>
                  <a:lnTo>
                    <a:pt x="1523" y="42672"/>
                  </a:lnTo>
                  <a:lnTo>
                    <a:pt x="3047" y="44196"/>
                  </a:lnTo>
                  <a:lnTo>
                    <a:pt x="4571" y="47243"/>
                  </a:lnTo>
                  <a:lnTo>
                    <a:pt x="6095" y="50291"/>
                  </a:lnTo>
                  <a:lnTo>
                    <a:pt x="7619" y="53339"/>
                  </a:lnTo>
                  <a:lnTo>
                    <a:pt x="6373" y="39624"/>
                  </a:lnTo>
                  <a:close/>
                </a:path>
              </a:pathLst>
            </a:custGeom>
            <a:solidFill>
              <a:srgbClr val="000000"/>
            </a:solidFill>
          </p:spPr>
          <p:txBody>
            <a:bodyPr wrap="square" lIns="0" tIns="0" rIns="0" bIns="0" rtlCol="0">
              <a:noAutofit/>
            </a:bodyPr>
            <a:lstStyle/>
            <a:p>
              <a:endParaRPr/>
            </a:p>
          </p:txBody>
        </p:sp>
        <p:sp>
          <p:nvSpPr>
            <p:cNvPr id="269" name="object 269"/>
            <p:cNvSpPr/>
            <p:nvPr/>
          </p:nvSpPr>
          <p:spPr>
            <a:xfrm>
              <a:off x="4288536" y="3511295"/>
              <a:ext cx="446531" cy="521208"/>
            </a:xfrm>
            <a:custGeom>
              <a:avLst/>
              <a:gdLst/>
              <a:ahLst/>
              <a:cxnLst/>
              <a:rect l="l" t="t" r="r" b="b"/>
              <a:pathLst>
                <a:path w="446531" h="521208">
                  <a:moveTo>
                    <a:pt x="175260" y="358140"/>
                  </a:moveTo>
                  <a:lnTo>
                    <a:pt x="187451" y="342900"/>
                  </a:lnTo>
                  <a:lnTo>
                    <a:pt x="199643" y="329184"/>
                  </a:lnTo>
                  <a:lnTo>
                    <a:pt x="213360" y="312420"/>
                  </a:lnTo>
                  <a:lnTo>
                    <a:pt x="227075" y="295656"/>
                  </a:lnTo>
                  <a:lnTo>
                    <a:pt x="240791" y="278892"/>
                  </a:lnTo>
                  <a:lnTo>
                    <a:pt x="256031" y="262128"/>
                  </a:lnTo>
                  <a:lnTo>
                    <a:pt x="284988" y="225552"/>
                  </a:lnTo>
                  <a:lnTo>
                    <a:pt x="315467" y="187452"/>
                  </a:lnTo>
                  <a:lnTo>
                    <a:pt x="347472" y="147828"/>
                  </a:lnTo>
                  <a:lnTo>
                    <a:pt x="379475" y="106680"/>
                  </a:lnTo>
                  <a:lnTo>
                    <a:pt x="413003" y="65532"/>
                  </a:lnTo>
                  <a:lnTo>
                    <a:pt x="446531" y="24384"/>
                  </a:lnTo>
                  <a:lnTo>
                    <a:pt x="416051" y="0"/>
                  </a:lnTo>
                  <a:lnTo>
                    <a:pt x="384048" y="41148"/>
                  </a:lnTo>
                  <a:lnTo>
                    <a:pt x="350519" y="82296"/>
                  </a:lnTo>
                  <a:lnTo>
                    <a:pt x="318515" y="123444"/>
                  </a:lnTo>
                  <a:lnTo>
                    <a:pt x="286512" y="163068"/>
                  </a:lnTo>
                  <a:lnTo>
                    <a:pt x="256031" y="201168"/>
                  </a:lnTo>
                  <a:lnTo>
                    <a:pt x="225551" y="237744"/>
                  </a:lnTo>
                  <a:lnTo>
                    <a:pt x="211836" y="254508"/>
                  </a:lnTo>
                  <a:lnTo>
                    <a:pt x="198119" y="271272"/>
                  </a:lnTo>
                  <a:lnTo>
                    <a:pt x="184403" y="288036"/>
                  </a:lnTo>
                  <a:lnTo>
                    <a:pt x="170687" y="303276"/>
                  </a:lnTo>
                  <a:lnTo>
                    <a:pt x="158496" y="318516"/>
                  </a:lnTo>
                  <a:lnTo>
                    <a:pt x="146303" y="333756"/>
                  </a:lnTo>
                  <a:lnTo>
                    <a:pt x="121919" y="361188"/>
                  </a:lnTo>
                  <a:lnTo>
                    <a:pt x="100584" y="385572"/>
                  </a:lnTo>
                  <a:lnTo>
                    <a:pt x="79248" y="409956"/>
                  </a:lnTo>
                  <a:lnTo>
                    <a:pt x="57912" y="432816"/>
                  </a:lnTo>
                  <a:lnTo>
                    <a:pt x="38100" y="454152"/>
                  </a:lnTo>
                  <a:lnTo>
                    <a:pt x="19812" y="475488"/>
                  </a:lnTo>
                  <a:lnTo>
                    <a:pt x="0" y="495300"/>
                  </a:lnTo>
                  <a:lnTo>
                    <a:pt x="27431" y="521208"/>
                  </a:lnTo>
                  <a:lnTo>
                    <a:pt x="47243" y="501396"/>
                  </a:lnTo>
                  <a:lnTo>
                    <a:pt x="67055" y="480060"/>
                  </a:lnTo>
                  <a:lnTo>
                    <a:pt x="86867" y="458724"/>
                  </a:lnTo>
                  <a:lnTo>
                    <a:pt x="106679" y="435864"/>
                  </a:lnTo>
                  <a:lnTo>
                    <a:pt x="128015" y="411480"/>
                  </a:lnTo>
                  <a:lnTo>
                    <a:pt x="150875" y="385572"/>
                  </a:lnTo>
                  <a:lnTo>
                    <a:pt x="175260" y="358140"/>
                  </a:lnTo>
                  <a:close/>
                </a:path>
              </a:pathLst>
            </a:custGeom>
            <a:solidFill>
              <a:srgbClr val="FF0000"/>
            </a:solidFill>
          </p:spPr>
          <p:txBody>
            <a:bodyPr wrap="square" lIns="0" tIns="0" rIns="0" bIns="0" rtlCol="0">
              <a:noAutofit/>
            </a:bodyPr>
            <a:lstStyle/>
            <a:p>
              <a:endParaRPr/>
            </a:p>
          </p:txBody>
        </p:sp>
        <p:sp>
          <p:nvSpPr>
            <p:cNvPr id="270" name="object 270"/>
            <p:cNvSpPr/>
            <p:nvPr/>
          </p:nvSpPr>
          <p:spPr>
            <a:xfrm>
              <a:off x="4715256" y="3473195"/>
              <a:ext cx="42672" cy="42672"/>
            </a:xfrm>
            <a:custGeom>
              <a:avLst/>
              <a:gdLst/>
              <a:ahLst/>
              <a:cxnLst/>
              <a:rect l="l" t="t" r="r" b="b"/>
              <a:pathLst>
                <a:path w="42672" h="42672">
                  <a:moveTo>
                    <a:pt x="0" y="21336"/>
                  </a:moveTo>
                  <a:lnTo>
                    <a:pt x="662" y="26869"/>
                  </a:lnTo>
                  <a:lnTo>
                    <a:pt x="8015" y="38266"/>
                  </a:lnTo>
                  <a:lnTo>
                    <a:pt x="21336" y="42672"/>
                  </a:lnTo>
                  <a:lnTo>
                    <a:pt x="26869" y="42009"/>
                  </a:lnTo>
                  <a:lnTo>
                    <a:pt x="38266" y="34656"/>
                  </a:lnTo>
                  <a:lnTo>
                    <a:pt x="42672" y="21336"/>
                  </a:lnTo>
                  <a:lnTo>
                    <a:pt x="42009" y="15802"/>
                  </a:lnTo>
                  <a:lnTo>
                    <a:pt x="34656"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271" name="object 271"/>
            <p:cNvSpPr/>
            <p:nvPr/>
          </p:nvSpPr>
          <p:spPr>
            <a:xfrm>
              <a:off x="4696968" y="3454907"/>
              <a:ext cx="42672" cy="80772"/>
            </a:xfrm>
            <a:custGeom>
              <a:avLst/>
              <a:gdLst/>
              <a:ahLst/>
              <a:cxnLst/>
              <a:rect l="l" t="t" r="r" b="b"/>
              <a:pathLst>
                <a:path w="42672" h="80772">
                  <a:moveTo>
                    <a:pt x="42236" y="40494"/>
                  </a:moveTo>
                  <a:lnTo>
                    <a:pt x="42062" y="40233"/>
                  </a:lnTo>
                  <a:lnTo>
                    <a:pt x="41148" y="38100"/>
                  </a:lnTo>
                  <a:lnTo>
                    <a:pt x="40386" y="37337"/>
                  </a:lnTo>
                  <a:lnTo>
                    <a:pt x="40059" y="37229"/>
                  </a:lnTo>
                  <a:lnTo>
                    <a:pt x="40385" y="37719"/>
                  </a:lnTo>
                  <a:lnTo>
                    <a:pt x="41148" y="38861"/>
                  </a:lnTo>
                  <a:lnTo>
                    <a:pt x="41148" y="41148"/>
                  </a:lnTo>
                  <a:lnTo>
                    <a:pt x="41910" y="40385"/>
                  </a:lnTo>
                  <a:lnTo>
                    <a:pt x="42236" y="40494"/>
                  </a:lnTo>
                  <a:close/>
                </a:path>
                <a:path w="42672" h="80772">
                  <a:moveTo>
                    <a:pt x="40386" y="41909"/>
                  </a:moveTo>
                  <a:lnTo>
                    <a:pt x="41148" y="41655"/>
                  </a:lnTo>
                  <a:lnTo>
                    <a:pt x="41757" y="41452"/>
                  </a:lnTo>
                  <a:lnTo>
                    <a:pt x="42236" y="40494"/>
                  </a:lnTo>
                  <a:lnTo>
                    <a:pt x="41910" y="40385"/>
                  </a:lnTo>
                  <a:lnTo>
                    <a:pt x="41148" y="41148"/>
                  </a:lnTo>
                  <a:lnTo>
                    <a:pt x="39319" y="42062"/>
                  </a:lnTo>
                  <a:lnTo>
                    <a:pt x="39624" y="42163"/>
                  </a:lnTo>
                  <a:lnTo>
                    <a:pt x="40005" y="42290"/>
                  </a:lnTo>
                  <a:lnTo>
                    <a:pt x="40386" y="41909"/>
                  </a:lnTo>
                  <a:close/>
                </a:path>
                <a:path w="42672" h="80772">
                  <a:moveTo>
                    <a:pt x="42291" y="39242"/>
                  </a:moveTo>
                  <a:lnTo>
                    <a:pt x="41910" y="38861"/>
                  </a:lnTo>
                  <a:lnTo>
                    <a:pt x="42164" y="39623"/>
                  </a:lnTo>
                  <a:lnTo>
                    <a:pt x="42291" y="40004"/>
                  </a:lnTo>
                  <a:lnTo>
                    <a:pt x="42291" y="39242"/>
                  </a:lnTo>
                  <a:close/>
                </a:path>
                <a:path w="42672" h="80772">
                  <a:moveTo>
                    <a:pt x="39901" y="36991"/>
                  </a:moveTo>
                  <a:lnTo>
                    <a:pt x="41148" y="36575"/>
                  </a:lnTo>
                  <a:lnTo>
                    <a:pt x="41529" y="37718"/>
                  </a:lnTo>
                  <a:lnTo>
                    <a:pt x="42672" y="38100"/>
                  </a:lnTo>
                  <a:lnTo>
                    <a:pt x="42672" y="39624"/>
                  </a:lnTo>
                  <a:lnTo>
                    <a:pt x="42367" y="40233"/>
                  </a:lnTo>
                  <a:lnTo>
                    <a:pt x="42672" y="41148"/>
                  </a:lnTo>
                  <a:lnTo>
                    <a:pt x="41656" y="41655"/>
                  </a:lnTo>
                  <a:lnTo>
                    <a:pt x="41148" y="42672"/>
                  </a:lnTo>
                  <a:lnTo>
                    <a:pt x="39624" y="42672"/>
                  </a:lnTo>
                  <a:lnTo>
                    <a:pt x="39014" y="42367"/>
                  </a:lnTo>
                  <a:lnTo>
                    <a:pt x="39116" y="42163"/>
                  </a:lnTo>
                  <a:lnTo>
                    <a:pt x="38861" y="42291"/>
                  </a:lnTo>
                  <a:lnTo>
                    <a:pt x="38100" y="42672"/>
                  </a:lnTo>
                  <a:lnTo>
                    <a:pt x="41148" y="80772"/>
                  </a:lnTo>
                  <a:lnTo>
                    <a:pt x="45720" y="80772"/>
                  </a:lnTo>
                  <a:lnTo>
                    <a:pt x="48768" y="79248"/>
                  </a:lnTo>
                  <a:lnTo>
                    <a:pt x="53340" y="77724"/>
                  </a:lnTo>
                  <a:lnTo>
                    <a:pt x="54864" y="77724"/>
                  </a:lnTo>
                  <a:lnTo>
                    <a:pt x="57912" y="76200"/>
                  </a:lnTo>
                  <a:lnTo>
                    <a:pt x="60960" y="74675"/>
                  </a:lnTo>
                  <a:lnTo>
                    <a:pt x="64008" y="73152"/>
                  </a:lnTo>
                  <a:lnTo>
                    <a:pt x="67056" y="70104"/>
                  </a:lnTo>
                  <a:lnTo>
                    <a:pt x="68580" y="67056"/>
                  </a:lnTo>
                  <a:lnTo>
                    <a:pt x="71628" y="64008"/>
                  </a:lnTo>
                  <a:lnTo>
                    <a:pt x="73152" y="60960"/>
                  </a:lnTo>
                  <a:lnTo>
                    <a:pt x="76200" y="57912"/>
                  </a:lnTo>
                  <a:lnTo>
                    <a:pt x="76200" y="56387"/>
                  </a:lnTo>
                  <a:lnTo>
                    <a:pt x="77724" y="53340"/>
                  </a:lnTo>
                  <a:lnTo>
                    <a:pt x="77724" y="50292"/>
                  </a:lnTo>
                  <a:lnTo>
                    <a:pt x="79248" y="48768"/>
                  </a:lnTo>
                  <a:lnTo>
                    <a:pt x="79248" y="33528"/>
                  </a:lnTo>
                  <a:lnTo>
                    <a:pt x="77724" y="30480"/>
                  </a:lnTo>
                  <a:lnTo>
                    <a:pt x="77724" y="25908"/>
                  </a:lnTo>
                  <a:lnTo>
                    <a:pt x="76200" y="22860"/>
                  </a:lnTo>
                  <a:lnTo>
                    <a:pt x="73152" y="18287"/>
                  </a:lnTo>
                  <a:lnTo>
                    <a:pt x="71628" y="15240"/>
                  </a:lnTo>
                  <a:lnTo>
                    <a:pt x="68580" y="12192"/>
                  </a:lnTo>
                  <a:lnTo>
                    <a:pt x="67056" y="10668"/>
                  </a:lnTo>
                  <a:lnTo>
                    <a:pt x="64008" y="7620"/>
                  </a:lnTo>
                  <a:lnTo>
                    <a:pt x="60960" y="6096"/>
                  </a:lnTo>
                  <a:lnTo>
                    <a:pt x="57912" y="3048"/>
                  </a:lnTo>
                  <a:lnTo>
                    <a:pt x="56387" y="3048"/>
                  </a:lnTo>
                  <a:lnTo>
                    <a:pt x="53340" y="1524"/>
                  </a:lnTo>
                  <a:lnTo>
                    <a:pt x="48768" y="0"/>
                  </a:lnTo>
                  <a:lnTo>
                    <a:pt x="33528" y="0"/>
                  </a:lnTo>
                  <a:lnTo>
                    <a:pt x="36576" y="42672"/>
                  </a:lnTo>
                  <a:lnTo>
                    <a:pt x="36576" y="41148"/>
                  </a:lnTo>
                  <a:lnTo>
                    <a:pt x="37490" y="41452"/>
                  </a:lnTo>
                  <a:lnTo>
                    <a:pt x="37338" y="40385"/>
                  </a:lnTo>
                  <a:lnTo>
                    <a:pt x="37084" y="39623"/>
                  </a:lnTo>
                  <a:lnTo>
                    <a:pt x="36957" y="40004"/>
                  </a:lnTo>
                  <a:lnTo>
                    <a:pt x="36880" y="40233"/>
                  </a:lnTo>
                  <a:lnTo>
                    <a:pt x="36576" y="39624"/>
                  </a:lnTo>
                  <a:lnTo>
                    <a:pt x="36880" y="39014"/>
                  </a:lnTo>
                  <a:lnTo>
                    <a:pt x="36957" y="39242"/>
                  </a:lnTo>
                  <a:lnTo>
                    <a:pt x="37084" y="39623"/>
                  </a:lnTo>
                  <a:lnTo>
                    <a:pt x="37338" y="38861"/>
                  </a:lnTo>
                  <a:lnTo>
                    <a:pt x="38862" y="37337"/>
                  </a:lnTo>
                  <a:lnTo>
                    <a:pt x="37719" y="37718"/>
                  </a:lnTo>
                  <a:lnTo>
                    <a:pt x="37490" y="37795"/>
                  </a:lnTo>
                  <a:lnTo>
                    <a:pt x="36576" y="38100"/>
                  </a:lnTo>
                  <a:lnTo>
                    <a:pt x="37592" y="37591"/>
                  </a:lnTo>
                  <a:lnTo>
                    <a:pt x="38100" y="36575"/>
                  </a:lnTo>
                  <a:lnTo>
                    <a:pt x="37592" y="37591"/>
                  </a:lnTo>
                  <a:lnTo>
                    <a:pt x="37795" y="37490"/>
                  </a:lnTo>
                  <a:lnTo>
                    <a:pt x="38861" y="36957"/>
                  </a:lnTo>
                  <a:lnTo>
                    <a:pt x="39014" y="36880"/>
                  </a:lnTo>
                  <a:lnTo>
                    <a:pt x="39624" y="36575"/>
                  </a:lnTo>
                  <a:lnTo>
                    <a:pt x="39901" y="36991"/>
                  </a:lnTo>
                  <a:close/>
                </a:path>
                <a:path w="42672" h="80772">
                  <a:moveTo>
                    <a:pt x="39319" y="37185"/>
                  </a:moveTo>
                  <a:lnTo>
                    <a:pt x="40385" y="37719"/>
                  </a:lnTo>
                  <a:lnTo>
                    <a:pt x="39624" y="37083"/>
                  </a:lnTo>
                  <a:lnTo>
                    <a:pt x="39243" y="36956"/>
                  </a:lnTo>
                  <a:lnTo>
                    <a:pt x="38862" y="37337"/>
                  </a:lnTo>
                  <a:lnTo>
                    <a:pt x="39319" y="37185"/>
                  </a:lnTo>
                  <a:close/>
                </a:path>
                <a:path w="42672" h="80772">
                  <a:moveTo>
                    <a:pt x="41148" y="42672"/>
                  </a:moveTo>
                  <a:lnTo>
                    <a:pt x="41656" y="41655"/>
                  </a:lnTo>
                  <a:lnTo>
                    <a:pt x="41452" y="41757"/>
                  </a:lnTo>
                  <a:lnTo>
                    <a:pt x="41147" y="41910"/>
                  </a:lnTo>
                  <a:lnTo>
                    <a:pt x="40233" y="42367"/>
                  </a:lnTo>
                  <a:lnTo>
                    <a:pt x="39624" y="42672"/>
                  </a:lnTo>
                  <a:lnTo>
                    <a:pt x="41148" y="42672"/>
                  </a:lnTo>
                  <a:close/>
                </a:path>
                <a:path w="42672" h="80772">
                  <a:moveTo>
                    <a:pt x="39014" y="42367"/>
                  </a:moveTo>
                  <a:lnTo>
                    <a:pt x="39624" y="42672"/>
                  </a:lnTo>
                  <a:lnTo>
                    <a:pt x="39243" y="42290"/>
                  </a:lnTo>
                  <a:lnTo>
                    <a:pt x="39116" y="42163"/>
                  </a:lnTo>
                  <a:lnTo>
                    <a:pt x="39014" y="42367"/>
                  </a:lnTo>
                  <a:close/>
                </a:path>
                <a:path w="42672" h="80772">
                  <a:moveTo>
                    <a:pt x="38862" y="41909"/>
                  </a:moveTo>
                  <a:lnTo>
                    <a:pt x="37338" y="40385"/>
                  </a:lnTo>
                  <a:lnTo>
                    <a:pt x="37490" y="41452"/>
                  </a:lnTo>
                  <a:lnTo>
                    <a:pt x="36576" y="41148"/>
                  </a:lnTo>
                  <a:lnTo>
                    <a:pt x="36576" y="42672"/>
                  </a:lnTo>
                  <a:lnTo>
                    <a:pt x="33528" y="0"/>
                  </a:lnTo>
                  <a:lnTo>
                    <a:pt x="28956" y="0"/>
                  </a:lnTo>
                  <a:lnTo>
                    <a:pt x="25908" y="1524"/>
                  </a:lnTo>
                  <a:lnTo>
                    <a:pt x="24384" y="1524"/>
                  </a:lnTo>
                  <a:lnTo>
                    <a:pt x="21336" y="3048"/>
                  </a:lnTo>
                  <a:lnTo>
                    <a:pt x="18287" y="6096"/>
                  </a:lnTo>
                  <a:lnTo>
                    <a:pt x="15240" y="7620"/>
                  </a:lnTo>
                  <a:lnTo>
                    <a:pt x="12192" y="10668"/>
                  </a:lnTo>
                  <a:lnTo>
                    <a:pt x="9144" y="12192"/>
                  </a:lnTo>
                  <a:lnTo>
                    <a:pt x="7620" y="15240"/>
                  </a:lnTo>
                  <a:lnTo>
                    <a:pt x="4572" y="18287"/>
                  </a:lnTo>
                  <a:lnTo>
                    <a:pt x="3048" y="22860"/>
                  </a:lnTo>
                  <a:lnTo>
                    <a:pt x="1524" y="25908"/>
                  </a:lnTo>
                  <a:lnTo>
                    <a:pt x="0" y="30480"/>
                  </a:lnTo>
                  <a:lnTo>
                    <a:pt x="0" y="50292"/>
                  </a:lnTo>
                  <a:lnTo>
                    <a:pt x="1524" y="53340"/>
                  </a:lnTo>
                  <a:lnTo>
                    <a:pt x="1524" y="54863"/>
                  </a:lnTo>
                  <a:lnTo>
                    <a:pt x="3048" y="57912"/>
                  </a:lnTo>
                  <a:lnTo>
                    <a:pt x="4572" y="60960"/>
                  </a:lnTo>
                  <a:lnTo>
                    <a:pt x="7620" y="64008"/>
                  </a:lnTo>
                  <a:lnTo>
                    <a:pt x="9144" y="67056"/>
                  </a:lnTo>
                  <a:lnTo>
                    <a:pt x="12192" y="70104"/>
                  </a:lnTo>
                  <a:lnTo>
                    <a:pt x="15240" y="71628"/>
                  </a:lnTo>
                  <a:lnTo>
                    <a:pt x="18287" y="74675"/>
                  </a:lnTo>
                  <a:lnTo>
                    <a:pt x="21336" y="76200"/>
                  </a:lnTo>
                  <a:lnTo>
                    <a:pt x="22860" y="77724"/>
                  </a:lnTo>
                  <a:lnTo>
                    <a:pt x="25908" y="77724"/>
                  </a:lnTo>
                  <a:lnTo>
                    <a:pt x="28956" y="79248"/>
                  </a:lnTo>
                  <a:lnTo>
                    <a:pt x="30480" y="79248"/>
                  </a:lnTo>
                  <a:lnTo>
                    <a:pt x="33528" y="80772"/>
                  </a:lnTo>
                  <a:lnTo>
                    <a:pt x="41148" y="80772"/>
                  </a:lnTo>
                  <a:lnTo>
                    <a:pt x="38100" y="42672"/>
                  </a:lnTo>
                  <a:lnTo>
                    <a:pt x="37592" y="41655"/>
                  </a:lnTo>
                  <a:lnTo>
                    <a:pt x="37795" y="41757"/>
                  </a:lnTo>
                  <a:lnTo>
                    <a:pt x="38862" y="41909"/>
                  </a:lnTo>
                  <a:close/>
                </a:path>
                <a:path w="42672" h="80772">
                  <a:moveTo>
                    <a:pt x="36957" y="40004"/>
                  </a:moveTo>
                  <a:lnTo>
                    <a:pt x="37084" y="39623"/>
                  </a:lnTo>
                  <a:lnTo>
                    <a:pt x="36957" y="39242"/>
                  </a:lnTo>
                  <a:lnTo>
                    <a:pt x="36880" y="39014"/>
                  </a:lnTo>
                  <a:lnTo>
                    <a:pt x="36576" y="39624"/>
                  </a:lnTo>
                  <a:lnTo>
                    <a:pt x="36880" y="40233"/>
                  </a:lnTo>
                  <a:lnTo>
                    <a:pt x="36957" y="40004"/>
                  </a:lnTo>
                  <a:close/>
                </a:path>
                <a:path w="42672" h="80772">
                  <a:moveTo>
                    <a:pt x="37592" y="41655"/>
                  </a:moveTo>
                  <a:lnTo>
                    <a:pt x="38100" y="42672"/>
                  </a:lnTo>
                  <a:lnTo>
                    <a:pt x="38861" y="42291"/>
                  </a:lnTo>
                  <a:lnTo>
                    <a:pt x="39116" y="42163"/>
                  </a:lnTo>
                  <a:lnTo>
                    <a:pt x="39243" y="42290"/>
                  </a:lnTo>
                  <a:lnTo>
                    <a:pt x="39624" y="42672"/>
                  </a:lnTo>
                  <a:lnTo>
                    <a:pt x="40233" y="42367"/>
                  </a:lnTo>
                  <a:lnTo>
                    <a:pt x="41147" y="41910"/>
                  </a:lnTo>
                  <a:lnTo>
                    <a:pt x="41452" y="41757"/>
                  </a:lnTo>
                  <a:lnTo>
                    <a:pt x="41656" y="41655"/>
                  </a:lnTo>
                  <a:lnTo>
                    <a:pt x="42672" y="41148"/>
                  </a:lnTo>
                  <a:lnTo>
                    <a:pt x="42367" y="40233"/>
                  </a:lnTo>
                  <a:lnTo>
                    <a:pt x="42672" y="39624"/>
                  </a:lnTo>
                  <a:lnTo>
                    <a:pt x="42672" y="38100"/>
                  </a:lnTo>
                  <a:lnTo>
                    <a:pt x="41529" y="37718"/>
                  </a:lnTo>
                  <a:lnTo>
                    <a:pt x="41148" y="36575"/>
                  </a:lnTo>
                  <a:lnTo>
                    <a:pt x="40005" y="36956"/>
                  </a:lnTo>
                  <a:lnTo>
                    <a:pt x="39624" y="36575"/>
                  </a:lnTo>
                  <a:lnTo>
                    <a:pt x="39014" y="36880"/>
                  </a:lnTo>
                  <a:lnTo>
                    <a:pt x="38861" y="36957"/>
                  </a:lnTo>
                  <a:lnTo>
                    <a:pt x="37795" y="37490"/>
                  </a:lnTo>
                  <a:lnTo>
                    <a:pt x="37592" y="37591"/>
                  </a:lnTo>
                  <a:lnTo>
                    <a:pt x="36576" y="38100"/>
                  </a:lnTo>
                  <a:lnTo>
                    <a:pt x="37490" y="37795"/>
                  </a:lnTo>
                  <a:lnTo>
                    <a:pt x="37719" y="37718"/>
                  </a:lnTo>
                  <a:lnTo>
                    <a:pt x="38862" y="37337"/>
                  </a:lnTo>
                  <a:lnTo>
                    <a:pt x="39116" y="37083"/>
                  </a:lnTo>
                  <a:lnTo>
                    <a:pt x="39624" y="37083"/>
                  </a:lnTo>
                  <a:lnTo>
                    <a:pt x="40385" y="37719"/>
                  </a:lnTo>
                  <a:lnTo>
                    <a:pt x="40059" y="37229"/>
                  </a:lnTo>
                  <a:lnTo>
                    <a:pt x="40386" y="37337"/>
                  </a:lnTo>
                  <a:lnTo>
                    <a:pt x="41148" y="37591"/>
                  </a:lnTo>
                  <a:lnTo>
                    <a:pt x="41910" y="38861"/>
                  </a:lnTo>
                  <a:lnTo>
                    <a:pt x="42291" y="39242"/>
                  </a:lnTo>
                  <a:lnTo>
                    <a:pt x="42236" y="40494"/>
                  </a:lnTo>
                  <a:lnTo>
                    <a:pt x="41757" y="41452"/>
                  </a:lnTo>
                  <a:lnTo>
                    <a:pt x="41148" y="41655"/>
                  </a:lnTo>
                  <a:lnTo>
                    <a:pt x="40386" y="41909"/>
                  </a:lnTo>
                  <a:lnTo>
                    <a:pt x="40005" y="42290"/>
                  </a:lnTo>
                  <a:lnTo>
                    <a:pt x="39624" y="42163"/>
                  </a:lnTo>
                  <a:lnTo>
                    <a:pt x="39319" y="42062"/>
                  </a:lnTo>
                  <a:lnTo>
                    <a:pt x="38862" y="41909"/>
                  </a:lnTo>
                  <a:lnTo>
                    <a:pt x="37795" y="41757"/>
                  </a:lnTo>
                  <a:lnTo>
                    <a:pt x="37592" y="41655"/>
                  </a:lnTo>
                  <a:close/>
                </a:path>
                <a:path w="42672" h="80772">
                  <a:moveTo>
                    <a:pt x="42236" y="40494"/>
                  </a:moveTo>
                  <a:lnTo>
                    <a:pt x="42164" y="39623"/>
                  </a:lnTo>
                  <a:lnTo>
                    <a:pt x="41910" y="38861"/>
                  </a:lnTo>
                  <a:lnTo>
                    <a:pt x="41148" y="37591"/>
                  </a:lnTo>
                  <a:lnTo>
                    <a:pt x="40386" y="37337"/>
                  </a:lnTo>
                  <a:lnTo>
                    <a:pt x="41148" y="38100"/>
                  </a:lnTo>
                  <a:lnTo>
                    <a:pt x="41994" y="40131"/>
                  </a:lnTo>
                  <a:lnTo>
                    <a:pt x="42236" y="40494"/>
                  </a:lnTo>
                  <a:close/>
                </a:path>
              </a:pathLst>
            </a:custGeom>
            <a:solidFill>
              <a:srgbClr val="000000"/>
            </a:solidFill>
          </p:spPr>
          <p:txBody>
            <a:bodyPr wrap="square" lIns="0" tIns="0" rIns="0" bIns="0" rtlCol="0">
              <a:noAutofit/>
            </a:bodyPr>
            <a:lstStyle/>
            <a:p>
              <a:endParaRPr/>
            </a:p>
          </p:txBody>
        </p:sp>
        <p:sp>
          <p:nvSpPr>
            <p:cNvPr id="272" name="object 272"/>
            <p:cNvSpPr/>
            <p:nvPr/>
          </p:nvSpPr>
          <p:spPr>
            <a:xfrm>
              <a:off x="4706112" y="3464052"/>
              <a:ext cx="62484" cy="62484"/>
            </a:xfrm>
            <a:custGeom>
              <a:avLst/>
              <a:gdLst/>
              <a:ahLst/>
              <a:cxnLst/>
              <a:rect l="l" t="t" r="r" b="b"/>
              <a:pathLst>
                <a:path w="62484" h="62484">
                  <a:moveTo>
                    <a:pt x="10667" y="16763"/>
                  </a:moveTo>
                  <a:lnTo>
                    <a:pt x="10667" y="45719"/>
                  </a:lnTo>
                  <a:lnTo>
                    <a:pt x="12191" y="48767"/>
                  </a:lnTo>
                  <a:lnTo>
                    <a:pt x="12191" y="13715"/>
                  </a:lnTo>
                  <a:lnTo>
                    <a:pt x="10667" y="7619"/>
                  </a:lnTo>
                  <a:lnTo>
                    <a:pt x="9143" y="7619"/>
                  </a:lnTo>
                  <a:lnTo>
                    <a:pt x="7620" y="10667"/>
                  </a:lnTo>
                  <a:lnTo>
                    <a:pt x="10667" y="16763"/>
                  </a:lnTo>
                  <a:close/>
                </a:path>
                <a:path w="62484" h="62484">
                  <a:moveTo>
                    <a:pt x="7620" y="22860"/>
                  </a:moveTo>
                  <a:lnTo>
                    <a:pt x="6096" y="25908"/>
                  </a:lnTo>
                  <a:lnTo>
                    <a:pt x="7620" y="39624"/>
                  </a:lnTo>
                  <a:lnTo>
                    <a:pt x="7620" y="42672"/>
                  </a:lnTo>
                  <a:lnTo>
                    <a:pt x="10667" y="45719"/>
                  </a:lnTo>
                  <a:lnTo>
                    <a:pt x="7620" y="19812"/>
                  </a:lnTo>
                  <a:lnTo>
                    <a:pt x="7620" y="22860"/>
                  </a:lnTo>
                  <a:close/>
                </a:path>
                <a:path w="62484" h="62484">
                  <a:moveTo>
                    <a:pt x="23164" y="31089"/>
                  </a:moveTo>
                  <a:lnTo>
                    <a:pt x="23164" y="31394"/>
                  </a:lnTo>
                  <a:lnTo>
                    <a:pt x="23621" y="32766"/>
                  </a:lnTo>
                  <a:lnTo>
                    <a:pt x="24384" y="33527"/>
                  </a:lnTo>
                  <a:lnTo>
                    <a:pt x="25076" y="35328"/>
                  </a:lnTo>
                  <a:lnTo>
                    <a:pt x="25298" y="35661"/>
                  </a:lnTo>
                  <a:lnTo>
                    <a:pt x="25908" y="36575"/>
                  </a:lnTo>
                  <a:lnTo>
                    <a:pt x="28955" y="38100"/>
                  </a:lnTo>
                  <a:lnTo>
                    <a:pt x="25527" y="35813"/>
                  </a:lnTo>
                  <a:lnTo>
                    <a:pt x="25336" y="35432"/>
                  </a:lnTo>
                  <a:lnTo>
                    <a:pt x="24384" y="33527"/>
                  </a:lnTo>
                  <a:lnTo>
                    <a:pt x="24384" y="28955"/>
                  </a:lnTo>
                  <a:lnTo>
                    <a:pt x="23621" y="29718"/>
                  </a:lnTo>
                  <a:lnTo>
                    <a:pt x="23240" y="31242"/>
                  </a:lnTo>
                  <a:lnTo>
                    <a:pt x="23164" y="31089"/>
                  </a:lnTo>
                  <a:close/>
                </a:path>
                <a:path w="62484" h="62484">
                  <a:moveTo>
                    <a:pt x="24384" y="27431"/>
                  </a:moveTo>
                  <a:lnTo>
                    <a:pt x="24384" y="28193"/>
                  </a:lnTo>
                  <a:lnTo>
                    <a:pt x="25076" y="27154"/>
                  </a:lnTo>
                  <a:lnTo>
                    <a:pt x="25298" y="26822"/>
                  </a:lnTo>
                  <a:lnTo>
                    <a:pt x="28955" y="18287"/>
                  </a:lnTo>
                  <a:lnTo>
                    <a:pt x="24384" y="27431"/>
                  </a:lnTo>
                  <a:close/>
                </a:path>
                <a:path w="62484" h="62484">
                  <a:moveTo>
                    <a:pt x="26924" y="36067"/>
                  </a:moveTo>
                  <a:lnTo>
                    <a:pt x="24384" y="33527"/>
                  </a:lnTo>
                  <a:lnTo>
                    <a:pt x="25336" y="35432"/>
                  </a:lnTo>
                  <a:lnTo>
                    <a:pt x="25527" y="35813"/>
                  </a:lnTo>
                  <a:lnTo>
                    <a:pt x="28955" y="38100"/>
                  </a:lnTo>
                  <a:lnTo>
                    <a:pt x="31157" y="37761"/>
                  </a:lnTo>
                  <a:lnTo>
                    <a:pt x="26924" y="36067"/>
                  </a:lnTo>
                  <a:close/>
                </a:path>
                <a:path w="62484" h="62484">
                  <a:moveTo>
                    <a:pt x="26924" y="26415"/>
                  </a:moveTo>
                  <a:lnTo>
                    <a:pt x="31157" y="24722"/>
                  </a:lnTo>
                  <a:lnTo>
                    <a:pt x="28955" y="24384"/>
                  </a:lnTo>
                  <a:lnTo>
                    <a:pt x="25527" y="26669"/>
                  </a:lnTo>
                  <a:lnTo>
                    <a:pt x="25336" y="27050"/>
                  </a:lnTo>
                  <a:lnTo>
                    <a:pt x="24384" y="28955"/>
                  </a:lnTo>
                  <a:lnTo>
                    <a:pt x="26924" y="26415"/>
                  </a:lnTo>
                  <a:close/>
                </a:path>
                <a:path w="62484" h="62484">
                  <a:moveTo>
                    <a:pt x="24383" y="34290"/>
                  </a:moveTo>
                  <a:lnTo>
                    <a:pt x="23876" y="33527"/>
                  </a:lnTo>
                  <a:lnTo>
                    <a:pt x="22860" y="32003"/>
                  </a:lnTo>
                  <a:lnTo>
                    <a:pt x="22860" y="41148"/>
                  </a:lnTo>
                  <a:lnTo>
                    <a:pt x="24384" y="56387"/>
                  </a:lnTo>
                  <a:lnTo>
                    <a:pt x="27432" y="56387"/>
                  </a:lnTo>
                  <a:lnTo>
                    <a:pt x="24384" y="42672"/>
                  </a:lnTo>
                  <a:lnTo>
                    <a:pt x="27432" y="44196"/>
                  </a:lnTo>
                  <a:lnTo>
                    <a:pt x="28955" y="44196"/>
                  </a:lnTo>
                  <a:lnTo>
                    <a:pt x="24384" y="35051"/>
                  </a:lnTo>
                  <a:lnTo>
                    <a:pt x="24383" y="34290"/>
                  </a:lnTo>
                  <a:close/>
                </a:path>
                <a:path w="62484" h="62484">
                  <a:moveTo>
                    <a:pt x="22860" y="7619"/>
                  </a:moveTo>
                  <a:lnTo>
                    <a:pt x="19812" y="7619"/>
                  </a:lnTo>
                  <a:lnTo>
                    <a:pt x="21336" y="22860"/>
                  </a:lnTo>
                  <a:lnTo>
                    <a:pt x="22860" y="21336"/>
                  </a:lnTo>
                  <a:lnTo>
                    <a:pt x="24384" y="19812"/>
                  </a:lnTo>
                  <a:lnTo>
                    <a:pt x="24384" y="6096"/>
                  </a:lnTo>
                  <a:lnTo>
                    <a:pt x="22860" y="7619"/>
                  </a:lnTo>
                  <a:close/>
                </a:path>
                <a:path w="62484" h="62484">
                  <a:moveTo>
                    <a:pt x="42672" y="54863"/>
                  </a:moveTo>
                  <a:lnTo>
                    <a:pt x="44196" y="53339"/>
                  </a:lnTo>
                  <a:lnTo>
                    <a:pt x="42672" y="38100"/>
                  </a:lnTo>
                  <a:lnTo>
                    <a:pt x="44196" y="32003"/>
                  </a:lnTo>
                  <a:lnTo>
                    <a:pt x="42672" y="27431"/>
                  </a:lnTo>
                  <a:lnTo>
                    <a:pt x="44196" y="30479"/>
                  </a:lnTo>
                  <a:lnTo>
                    <a:pt x="47243" y="50291"/>
                  </a:lnTo>
                  <a:lnTo>
                    <a:pt x="50291" y="48767"/>
                  </a:lnTo>
                  <a:lnTo>
                    <a:pt x="47243" y="12191"/>
                  </a:lnTo>
                  <a:lnTo>
                    <a:pt x="45720" y="10667"/>
                  </a:lnTo>
                  <a:lnTo>
                    <a:pt x="42672" y="7619"/>
                  </a:lnTo>
                  <a:lnTo>
                    <a:pt x="39624" y="7619"/>
                  </a:lnTo>
                  <a:lnTo>
                    <a:pt x="38100" y="19812"/>
                  </a:lnTo>
                  <a:lnTo>
                    <a:pt x="35051" y="6096"/>
                  </a:lnTo>
                  <a:lnTo>
                    <a:pt x="36575" y="6096"/>
                  </a:lnTo>
                  <a:lnTo>
                    <a:pt x="39624" y="1524"/>
                  </a:lnTo>
                  <a:lnTo>
                    <a:pt x="35051" y="0"/>
                  </a:lnTo>
                  <a:lnTo>
                    <a:pt x="27432" y="0"/>
                  </a:lnTo>
                  <a:lnTo>
                    <a:pt x="28955" y="6096"/>
                  </a:lnTo>
                  <a:lnTo>
                    <a:pt x="32003" y="18287"/>
                  </a:lnTo>
                  <a:lnTo>
                    <a:pt x="32003" y="6096"/>
                  </a:lnTo>
                  <a:lnTo>
                    <a:pt x="35051" y="18287"/>
                  </a:lnTo>
                  <a:lnTo>
                    <a:pt x="39624" y="21336"/>
                  </a:lnTo>
                  <a:lnTo>
                    <a:pt x="41148" y="22860"/>
                  </a:lnTo>
                  <a:lnTo>
                    <a:pt x="42672" y="24384"/>
                  </a:lnTo>
                  <a:lnTo>
                    <a:pt x="41148" y="22860"/>
                  </a:lnTo>
                  <a:lnTo>
                    <a:pt x="42672" y="35051"/>
                  </a:lnTo>
                  <a:lnTo>
                    <a:pt x="41148" y="39624"/>
                  </a:lnTo>
                  <a:lnTo>
                    <a:pt x="39624" y="41148"/>
                  </a:lnTo>
                  <a:lnTo>
                    <a:pt x="38100" y="42672"/>
                  </a:lnTo>
                  <a:lnTo>
                    <a:pt x="35051" y="44196"/>
                  </a:lnTo>
                  <a:lnTo>
                    <a:pt x="36575" y="56387"/>
                  </a:lnTo>
                  <a:lnTo>
                    <a:pt x="39624" y="54863"/>
                  </a:lnTo>
                  <a:lnTo>
                    <a:pt x="42672" y="54863"/>
                  </a:lnTo>
                  <a:close/>
                </a:path>
                <a:path w="62484" h="62484">
                  <a:moveTo>
                    <a:pt x="37084" y="28955"/>
                  </a:moveTo>
                  <a:lnTo>
                    <a:pt x="39624" y="21336"/>
                  </a:lnTo>
                  <a:lnTo>
                    <a:pt x="35051" y="24384"/>
                  </a:lnTo>
                  <a:lnTo>
                    <a:pt x="39624" y="21336"/>
                  </a:lnTo>
                  <a:lnTo>
                    <a:pt x="35051" y="18287"/>
                  </a:lnTo>
                  <a:lnTo>
                    <a:pt x="32003" y="6096"/>
                  </a:lnTo>
                  <a:lnTo>
                    <a:pt x="32003" y="18287"/>
                  </a:lnTo>
                  <a:lnTo>
                    <a:pt x="33527" y="24384"/>
                  </a:lnTo>
                  <a:lnTo>
                    <a:pt x="36575" y="27431"/>
                  </a:lnTo>
                  <a:lnTo>
                    <a:pt x="37084" y="28955"/>
                  </a:lnTo>
                  <a:close/>
                </a:path>
                <a:path w="62484" h="62484">
                  <a:moveTo>
                    <a:pt x="42672" y="35051"/>
                  </a:moveTo>
                  <a:lnTo>
                    <a:pt x="41148" y="22860"/>
                  </a:lnTo>
                  <a:lnTo>
                    <a:pt x="39624" y="21336"/>
                  </a:lnTo>
                  <a:lnTo>
                    <a:pt x="38100" y="30479"/>
                  </a:lnTo>
                  <a:lnTo>
                    <a:pt x="37846" y="31241"/>
                  </a:lnTo>
                  <a:lnTo>
                    <a:pt x="38100" y="32003"/>
                  </a:lnTo>
                  <a:lnTo>
                    <a:pt x="37084" y="33527"/>
                  </a:lnTo>
                  <a:lnTo>
                    <a:pt x="36575" y="35051"/>
                  </a:lnTo>
                  <a:lnTo>
                    <a:pt x="35051" y="36575"/>
                  </a:lnTo>
                  <a:lnTo>
                    <a:pt x="35051" y="38100"/>
                  </a:lnTo>
                  <a:lnTo>
                    <a:pt x="33527" y="38100"/>
                  </a:lnTo>
                  <a:lnTo>
                    <a:pt x="39624" y="41148"/>
                  </a:lnTo>
                  <a:lnTo>
                    <a:pt x="41148" y="39624"/>
                  </a:lnTo>
                  <a:lnTo>
                    <a:pt x="42672" y="35051"/>
                  </a:lnTo>
                  <a:close/>
                </a:path>
                <a:path w="62484" h="62484">
                  <a:moveTo>
                    <a:pt x="35051" y="6096"/>
                  </a:moveTo>
                  <a:lnTo>
                    <a:pt x="38100" y="19812"/>
                  </a:lnTo>
                  <a:lnTo>
                    <a:pt x="39624" y="7619"/>
                  </a:lnTo>
                  <a:lnTo>
                    <a:pt x="42672" y="7619"/>
                  </a:lnTo>
                  <a:lnTo>
                    <a:pt x="45720" y="10667"/>
                  </a:lnTo>
                  <a:lnTo>
                    <a:pt x="47243" y="12191"/>
                  </a:lnTo>
                  <a:lnTo>
                    <a:pt x="50291" y="48767"/>
                  </a:lnTo>
                  <a:lnTo>
                    <a:pt x="47243" y="50291"/>
                  </a:lnTo>
                  <a:lnTo>
                    <a:pt x="44196" y="30479"/>
                  </a:lnTo>
                  <a:lnTo>
                    <a:pt x="42672" y="27431"/>
                  </a:lnTo>
                  <a:lnTo>
                    <a:pt x="44196" y="32003"/>
                  </a:lnTo>
                  <a:lnTo>
                    <a:pt x="42672" y="38100"/>
                  </a:lnTo>
                  <a:lnTo>
                    <a:pt x="44196" y="53339"/>
                  </a:lnTo>
                  <a:lnTo>
                    <a:pt x="42672" y="54863"/>
                  </a:lnTo>
                  <a:lnTo>
                    <a:pt x="39624" y="54863"/>
                  </a:lnTo>
                  <a:lnTo>
                    <a:pt x="36575" y="56387"/>
                  </a:lnTo>
                  <a:lnTo>
                    <a:pt x="35051" y="44196"/>
                  </a:lnTo>
                  <a:lnTo>
                    <a:pt x="38100" y="42672"/>
                  </a:lnTo>
                  <a:lnTo>
                    <a:pt x="39624" y="41148"/>
                  </a:lnTo>
                  <a:lnTo>
                    <a:pt x="33527" y="38100"/>
                  </a:lnTo>
                  <a:lnTo>
                    <a:pt x="35051" y="38100"/>
                  </a:lnTo>
                  <a:lnTo>
                    <a:pt x="35051" y="36575"/>
                  </a:lnTo>
                  <a:lnTo>
                    <a:pt x="35813" y="35433"/>
                  </a:lnTo>
                  <a:lnTo>
                    <a:pt x="36576" y="34289"/>
                  </a:lnTo>
                  <a:lnTo>
                    <a:pt x="37084" y="33527"/>
                  </a:lnTo>
                  <a:lnTo>
                    <a:pt x="38100" y="32003"/>
                  </a:lnTo>
                  <a:lnTo>
                    <a:pt x="37846" y="31241"/>
                  </a:lnTo>
                  <a:lnTo>
                    <a:pt x="38100" y="30479"/>
                  </a:lnTo>
                  <a:lnTo>
                    <a:pt x="39624" y="21336"/>
                  </a:lnTo>
                  <a:lnTo>
                    <a:pt x="37084" y="28955"/>
                  </a:lnTo>
                  <a:lnTo>
                    <a:pt x="36575" y="27431"/>
                  </a:lnTo>
                  <a:lnTo>
                    <a:pt x="35051" y="25908"/>
                  </a:lnTo>
                  <a:lnTo>
                    <a:pt x="35356" y="26822"/>
                  </a:lnTo>
                  <a:lnTo>
                    <a:pt x="35813" y="27432"/>
                  </a:lnTo>
                  <a:lnTo>
                    <a:pt x="35559" y="26924"/>
                  </a:lnTo>
                  <a:lnTo>
                    <a:pt x="35813" y="27051"/>
                  </a:lnTo>
                  <a:lnTo>
                    <a:pt x="36576" y="28193"/>
                  </a:lnTo>
                  <a:lnTo>
                    <a:pt x="37185" y="29260"/>
                  </a:lnTo>
                  <a:lnTo>
                    <a:pt x="37718" y="31242"/>
                  </a:lnTo>
                  <a:lnTo>
                    <a:pt x="37795" y="31089"/>
                  </a:lnTo>
                  <a:lnTo>
                    <a:pt x="37795" y="31394"/>
                  </a:lnTo>
                  <a:lnTo>
                    <a:pt x="37185" y="33223"/>
                  </a:lnTo>
                  <a:lnTo>
                    <a:pt x="36576" y="34035"/>
                  </a:lnTo>
                  <a:lnTo>
                    <a:pt x="35813" y="35052"/>
                  </a:lnTo>
                  <a:lnTo>
                    <a:pt x="35559" y="35560"/>
                  </a:lnTo>
                  <a:lnTo>
                    <a:pt x="35356" y="35661"/>
                  </a:lnTo>
                  <a:lnTo>
                    <a:pt x="31157" y="37761"/>
                  </a:lnTo>
                  <a:lnTo>
                    <a:pt x="32003" y="38100"/>
                  </a:lnTo>
                  <a:lnTo>
                    <a:pt x="32003" y="44196"/>
                  </a:lnTo>
                  <a:lnTo>
                    <a:pt x="35051" y="56387"/>
                  </a:lnTo>
                  <a:lnTo>
                    <a:pt x="39624" y="60960"/>
                  </a:lnTo>
                  <a:lnTo>
                    <a:pt x="41148" y="60960"/>
                  </a:lnTo>
                  <a:lnTo>
                    <a:pt x="44196" y="59436"/>
                  </a:lnTo>
                  <a:lnTo>
                    <a:pt x="45720" y="57912"/>
                  </a:lnTo>
                  <a:lnTo>
                    <a:pt x="50291" y="56387"/>
                  </a:lnTo>
                  <a:lnTo>
                    <a:pt x="51815" y="54863"/>
                  </a:lnTo>
                  <a:lnTo>
                    <a:pt x="54863" y="53339"/>
                  </a:lnTo>
                  <a:lnTo>
                    <a:pt x="54863" y="50291"/>
                  </a:lnTo>
                  <a:lnTo>
                    <a:pt x="57912" y="45719"/>
                  </a:lnTo>
                  <a:lnTo>
                    <a:pt x="56387" y="32003"/>
                  </a:lnTo>
                  <a:lnTo>
                    <a:pt x="54863" y="35051"/>
                  </a:lnTo>
                  <a:lnTo>
                    <a:pt x="54863" y="27431"/>
                  </a:lnTo>
                  <a:lnTo>
                    <a:pt x="56387" y="30479"/>
                  </a:lnTo>
                  <a:lnTo>
                    <a:pt x="57912" y="16763"/>
                  </a:lnTo>
                  <a:lnTo>
                    <a:pt x="54863" y="12191"/>
                  </a:lnTo>
                  <a:lnTo>
                    <a:pt x="54863" y="10667"/>
                  </a:lnTo>
                  <a:lnTo>
                    <a:pt x="54863" y="25908"/>
                  </a:lnTo>
                  <a:lnTo>
                    <a:pt x="54863" y="22860"/>
                  </a:lnTo>
                  <a:lnTo>
                    <a:pt x="54863" y="39624"/>
                  </a:lnTo>
                  <a:lnTo>
                    <a:pt x="53339" y="42672"/>
                  </a:lnTo>
                  <a:lnTo>
                    <a:pt x="50291" y="45719"/>
                  </a:lnTo>
                  <a:lnTo>
                    <a:pt x="50291" y="13715"/>
                  </a:lnTo>
                  <a:lnTo>
                    <a:pt x="47243" y="4572"/>
                  </a:lnTo>
                  <a:lnTo>
                    <a:pt x="44196" y="3048"/>
                  </a:lnTo>
                  <a:lnTo>
                    <a:pt x="42672" y="1524"/>
                  </a:lnTo>
                  <a:lnTo>
                    <a:pt x="39624" y="1524"/>
                  </a:lnTo>
                  <a:lnTo>
                    <a:pt x="36575" y="6096"/>
                  </a:lnTo>
                  <a:lnTo>
                    <a:pt x="35051" y="6096"/>
                  </a:lnTo>
                  <a:close/>
                </a:path>
                <a:path w="62484" h="62484">
                  <a:moveTo>
                    <a:pt x="33527" y="24384"/>
                  </a:moveTo>
                  <a:lnTo>
                    <a:pt x="32003" y="18287"/>
                  </a:lnTo>
                  <a:lnTo>
                    <a:pt x="32003" y="24384"/>
                  </a:lnTo>
                  <a:lnTo>
                    <a:pt x="35356" y="26822"/>
                  </a:lnTo>
                  <a:lnTo>
                    <a:pt x="35051" y="25908"/>
                  </a:lnTo>
                  <a:lnTo>
                    <a:pt x="36575" y="27431"/>
                  </a:lnTo>
                  <a:lnTo>
                    <a:pt x="33527" y="24384"/>
                  </a:lnTo>
                  <a:close/>
                </a:path>
                <a:path w="62484" h="62484">
                  <a:moveTo>
                    <a:pt x="50291" y="45719"/>
                  </a:moveTo>
                  <a:lnTo>
                    <a:pt x="53339" y="42672"/>
                  </a:lnTo>
                  <a:lnTo>
                    <a:pt x="50291" y="16763"/>
                  </a:lnTo>
                  <a:lnTo>
                    <a:pt x="50291" y="13715"/>
                  </a:lnTo>
                  <a:lnTo>
                    <a:pt x="50291" y="45719"/>
                  </a:lnTo>
                  <a:close/>
                </a:path>
                <a:path w="62484" h="62484">
                  <a:moveTo>
                    <a:pt x="36575" y="35051"/>
                  </a:moveTo>
                  <a:lnTo>
                    <a:pt x="37084" y="33527"/>
                  </a:lnTo>
                  <a:lnTo>
                    <a:pt x="36576" y="34289"/>
                  </a:lnTo>
                  <a:lnTo>
                    <a:pt x="35813" y="35433"/>
                  </a:lnTo>
                  <a:lnTo>
                    <a:pt x="35051" y="36575"/>
                  </a:lnTo>
                  <a:lnTo>
                    <a:pt x="36575" y="35051"/>
                  </a:lnTo>
                  <a:close/>
                </a:path>
                <a:path w="62484" h="62484">
                  <a:moveTo>
                    <a:pt x="36576" y="28447"/>
                  </a:moveTo>
                  <a:lnTo>
                    <a:pt x="35813" y="27432"/>
                  </a:lnTo>
                  <a:lnTo>
                    <a:pt x="36576" y="28955"/>
                  </a:lnTo>
                  <a:lnTo>
                    <a:pt x="36576" y="33527"/>
                  </a:lnTo>
                  <a:lnTo>
                    <a:pt x="35813" y="35052"/>
                  </a:lnTo>
                  <a:lnTo>
                    <a:pt x="36576" y="34035"/>
                  </a:lnTo>
                  <a:lnTo>
                    <a:pt x="37185" y="33223"/>
                  </a:lnTo>
                  <a:lnTo>
                    <a:pt x="37795" y="31394"/>
                  </a:lnTo>
                  <a:lnTo>
                    <a:pt x="37795" y="31089"/>
                  </a:lnTo>
                  <a:lnTo>
                    <a:pt x="37718" y="31242"/>
                  </a:lnTo>
                  <a:lnTo>
                    <a:pt x="37185" y="29260"/>
                  </a:lnTo>
                  <a:lnTo>
                    <a:pt x="36576" y="28193"/>
                  </a:lnTo>
                  <a:lnTo>
                    <a:pt x="35813" y="27051"/>
                  </a:lnTo>
                  <a:lnTo>
                    <a:pt x="35559" y="26924"/>
                  </a:lnTo>
                  <a:lnTo>
                    <a:pt x="35813" y="27432"/>
                  </a:lnTo>
                  <a:lnTo>
                    <a:pt x="36576" y="28447"/>
                  </a:lnTo>
                  <a:close/>
                </a:path>
                <a:path w="62484" h="62484">
                  <a:moveTo>
                    <a:pt x="6096" y="35051"/>
                  </a:moveTo>
                  <a:lnTo>
                    <a:pt x="7620" y="39624"/>
                  </a:lnTo>
                  <a:lnTo>
                    <a:pt x="6096" y="32003"/>
                  </a:lnTo>
                  <a:lnTo>
                    <a:pt x="6096" y="35051"/>
                  </a:lnTo>
                  <a:close/>
                </a:path>
                <a:path w="62484" h="62484">
                  <a:moveTo>
                    <a:pt x="23113" y="31242"/>
                  </a:moveTo>
                  <a:lnTo>
                    <a:pt x="22860" y="30479"/>
                  </a:lnTo>
                  <a:lnTo>
                    <a:pt x="23876" y="28955"/>
                  </a:lnTo>
                  <a:lnTo>
                    <a:pt x="24384" y="28193"/>
                  </a:lnTo>
                  <a:lnTo>
                    <a:pt x="24384" y="27431"/>
                  </a:lnTo>
                  <a:lnTo>
                    <a:pt x="28955" y="18287"/>
                  </a:lnTo>
                  <a:lnTo>
                    <a:pt x="27432" y="18287"/>
                  </a:lnTo>
                  <a:lnTo>
                    <a:pt x="27432" y="6096"/>
                  </a:lnTo>
                  <a:lnTo>
                    <a:pt x="24384" y="6096"/>
                  </a:lnTo>
                  <a:lnTo>
                    <a:pt x="24384" y="19812"/>
                  </a:lnTo>
                  <a:lnTo>
                    <a:pt x="22860" y="21336"/>
                  </a:lnTo>
                  <a:lnTo>
                    <a:pt x="21336" y="22860"/>
                  </a:lnTo>
                  <a:lnTo>
                    <a:pt x="18287" y="27431"/>
                  </a:lnTo>
                  <a:lnTo>
                    <a:pt x="18287" y="35051"/>
                  </a:lnTo>
                  <a:lnTo>
                    <a:pt x="16763" y="53339"/>
                  </a:lnTo>
                  <a:lnTo>
                    <a:pt x="16763" y="59436"/>
                  </a:lnTo>
                  <a:lnTo>
                    <a:pt x="19812" y="60960"/>
                  </a:lnTo>
                  <a:lnTo>
                    <a:pt x="22860" y="60960"/>
                  </a:lnTo>
                  <a:lnTo>
                    <a:pt x="19812" y="54863"/>
                  </a:lnTo>
                  <a:lnTo>
                    <a:pt x="18287" y="32003"/>
                  </a:lnTo>
                  <a:lnTo>
                    <a:pt x="18287" y="30479"/>
                  </a:lnTo>
                  <a:lnTo>
                    <a:pt x="21336" y="39624"/>
                  </a:lnTo>
                  <a:lnTo>
                    <a:pt x="19812" y="38100"/>
                  </a:lnTo>
                  <a:lnTo>
                    <a:pt x="22860" y="54863"/>
                  </a:lnTo>
                  <a:lnTo>
                    <a:pt x="27432" y="62484"/>
                  </a:lnTo>
                  <a:lnTo>
                    <a:pt x="35051" y="62484"/>
                  </a:lnTo>
                  <a:lnTo>
                    <a:pt x="32003" y="56387"/>
                  </a:lnTo>
                  <a:lnTo>
                    <a:pt x="24384" y="56387"/>
                  </a:lnTo>
                  <a:lnTo>
                    <a:pt x="22860" y="41148"/>
                  </a:lnTo>
                  <a:lnTo>
                    <a:pt x="22860" y="32003"/>
                  </a:lnTo>
                  <a:lnTo>
                    <a:pt x="23113" y="31242"/>
                  </a:lnTo>
                  <a:close/>
                </a:path>
                <a:path w="62484" h="62484">
                  <a:moveTo>
                    <a:pt x="35813" y="35052"/>
                  </a:moveTo>
                  <a:lnTo>
                    <a:pt x="35356" y="35661"/>
                  </a:lnTo>
                  <a:lnTo>
                    <a:pt x="35559" y="35560"/>
                  </a:lnTo>
                  <a:lnTo>
                    <a:pt x="35813" y="35052"/>
                  </a:lnTo>
                  <a:close/>
                </a:path>
                <a:path w="62484" h="62484">
                  <a:moveTo>
                    <a:pt x="6096" y="12191"/>
                  </a:moveTo>
                  <a:lnTo>
                    <a:pt x="6096" y="30479"/>
                  </a:lnTo>
                  <a:lnTo>
                    <a:pt x="6096" y="12191"/>
                  </a:lnTo>
                  <a:close/>
                </a:path>
                <a:path w="62484" h="62484">
                  <a:moveTo>
                    <a:pt x="23240" y="31242"/>
                  </a:moveTo>
                  <a:lnTo>
                    <a:pt x="23621" y="29718"/>
                  </a:lnTo>
                  <a:lnTo>
                    <a:pt x="23164" y="31089"/>
                  </a:lnTo>
                  <a:lnTo>
                    <a:pt x="23240" y="31242"/>
                  </a:lnTo>
                  <a:close/>
                </a:path>
                <a:path w="62484" h="62484">
                  <a:moveTo>
                    <a:pt x="10667" y="45719"/>
                  </a:moveTo>
                  <a:lnTo>
                    <a:pt x="10667" y="16763"/>
                  </a:lnTo>
                  <a:lnTo>
                    <a:pt x="7620" y="10667"/>
                  </a:lnTo>
                  <a:lnTo>
                    <a:pt x="6096" y="12191"/>
                  </a:lnTo>
                  <a:lnTo>
                    <a:pt x="6096" y="30479"/>
                  </a:lnTo>
                  <a:lnTo>
                    <a:pt x="6096" y="12191"/>
                  </a:lnTo>
                  <a:lnTo>
                    <a:pt x="6096" y="38100"/>
                  </a:lnTo>
                  <a:lnTo>
                    <a:pt x="7620" y="53339"/>
                  </a:lnTo>
                  <a:lnTo>
                    <a:pt x="10667" y="56387"/>
                  </a:lnTo>
                  <a:lnTo>
                    <a:pt x="15239" y="57912"/>
                  </a:lnTo>
                  <a:lnTo>
                    <a:pt x="13715" y="50291"/>
                  </a:lnTo>
                  <a:lnTo>
                    <a:pt x="15239" y="10667"/>
                  </a:lnTo>
                  <a:lnTo>
                    <a:pt x="16763" y="9143"/>
                  </a:lnTo>
                  <a:lnTo>
                    <a:pt x="18287" y="35051"/>
                  </a:lnTo>
                  <a:lnTo>
                    <a:pt x="18287" y="27431"/>
                  </a:lnTo>
                  <a:lnTo>
                    <a:pt x="19812" y="24384"/>
                  </a:lnTo>
                  <a:lnTo>
                    <a:pt x="18287" y="27431"/>
                  </a:lnTo>
                  <a:lnTo>
                    <a:pt x="21336" y="22860"/>
                  </a:lnTo>
                  <a:lnTo>
                    <a:pt x="19812" y="7619"/>
                  </a:lnTo>
                  <a:lnTo>
                    <a:pt x="22860" y="7619"/>
                  </a:lnTo>
                  <a:lnTo>
                    <a:pt x="24384" y="6096"/>
                  </a:lnTo>
                  <a:lnTo>
                    <a:pt x="27432" y="6096"/>
                  </a:lnTo>
                  <a:lnTo>
                    <a:pt x="27432" y="18287"/>
                  </a:lnTo>
                  <a:lnTo>
                    <a:pt x="28955" y="18287"/>
                  </a:lnTo>
                  <a:lnTo>
                    <a:pt x="30479" y="24384"/>
                  </a:lnTo>
                  <a:lnTo>
                    <a:pt x="31157" y="24722"/>
                  </a:lnTo>
                  <a:lnTo>
                    <a:pt x="35356" y="26822"/>
                  </a:lnTo>
                  <a:lnTo>
                    <a:pt x="32003" y="24384"/>
                  </a:lnTo>
                  <a:lnTo>
                    <a:pt x="32003" y="18287"/>
                  </a:lnTo>
                  <a:lnTo>
                    <a:pt x="28955" y="6096"/>
                  </a:lnTo>
                  <a:lnTo>
                    <a:pt x="27432" y="0"/>
                  </a:lnTo>
                  <a:lnTo>
                    <a:pt x="22860" y="1524"/>
                  </a:lnTo>
                  <a:lnTo>
                    <a:pt x="19812" y="1524"/>
                  </a:lnTo>
                  <a:lnTo>
                    <a:pt x="16763" y="3048"/>
                  </a:lnTo>
                  <a:lnTo>
                    <a:pt x="15239" y="4572"/>
                  </a:lnTo>
                  <a:lnTo>
                    <a:pt x="10667" y="7619"/>
                  </a:lnTo>
                  <a:lnTo>
                    <a:pt x="12191" y="13715"/>
                  </a:lnTo>
                  <a:lnTo>
                    <a:pt x="12191" y="48767"/>
                  </a:lnTo>
                  <a:lnTo>
                    <a:pt x="10667" y="45719"/>
                  </a:lnTo>
                  <a:lnTo>
                    <a:pt x="7620" y="42672"/>
                  </a:lnTo>
                  <a:lnTo>
                    <a:pt x="7620" y="39624"/>
                  </a:lnTo>
                  <a:lnTo>
                    <a:pt x="6096" y="35051"/>
                  </a:lnTo>
                  <a:lnTo>
                    <a:pt x="6096" y="32003"/>
                  </a:lnTo>
                  <a:lnTo>
                    <a:pt x="7620" y="39624"/>
                  </a:lnTo>
                  <a:lnTo>
                    <a:pt x="6096" y="25908"/>
                  </a:lnTo>
                  <a:lnTo>
                    <a:pt x="7620" y="22860"/>
                  </a:lnTo>
                  <a:lnTo>
                    <a:pt x="7620" y="19812"/>
                  </a:lnTo>
                  <a:lnTo>
                    <a:pt x="10667" y="45719"/>
                  </a:lnTo>
                  <a:close/>
                </a:path>
                <a:path w="62484" h="62484">
                  <a:moveTo>
                    <a:pt x="6096" y="50291"/>
                  </a:moveTo>
                  <a:lnTo>
                    <a:pt x="7620" y="53339"/>
                  </a:lnTo>
                  <a:lnTo>
                    <a:pt x="6096" y="38100"/>
                  </a:lnTo>
                  <a:lnTo>
                    <a:pt x="6096" y="12191"/>
                  </a:lnTo>
                  <a:lnTo>
                    <a:pt x="3048" y="16763"/>
                  </a:lnTo>
                  <a:lnTo>
                    <a:pt x="1524" y="19812"/>
                  </a:lnTo>
                  <a:lnTo>
                    <a:pt x="1524" y="22860"/>
                  </a:lnTo>
                  <a:lnTo>
                    <a:pt x="0" y="27431"/>
                  </a:lnTo>
                  <a:lnTo>
                    <a:pt x="0" y="35051"/>
                  </a:lnTo>
                  <a:lnTo>
                    <a:pt x="1524" y="39624"/>
                  </a:lnTo>
                  <a:lnTo>
                    <a:pt x="1524" y="42672"/>
                  </a:lnTo>
                  <a:lnTo>
                    <a:pt x="3048" y="45719"/>
                  </a:lnTo>
                  <a:lnTo>
                    <a:pt x="6096" y="50291"/>
                  </a:lnTo>
                  <a:close/>
                </a:path>
                <a:path w="62484" h="62484">
                  <a:moveTo>
                    <a:pt x="53339" y="19812"/>
                  </a:moveTo>
                  <a:lnTo>
                    <a:pt x="54863" y="22860"/>
                  </a:lnTo>
                  <a:lnTo>
                    <a:pt x="54863" y="10667"/>
                  </a:lnTo>
                  <a:lnTo>
                    <a:pt x="51815" y="7619"/>
                  </a:lnTo>
                  <a:lnTo>
                    <a:pt x="50291" y="7619"/>
                  </a:lnTo>
                  <a:lnTo>
                    <a:pt x="47243" y="4572"/>
                  </a:lnTo>
                  <a:lnTo>
                    <a:pt x="50291" y="13715"/>
                  </a:lnTo>
                  <a:lnTo>
                    <a:pt x="50291" y="16763"/>
                  </a:lnTo>
                  <a:lnTo>
                    <a:pt x="53339" y="42672"/>
                  </a:lnTo>
                  <a:lnTo>
                    <a:pt x="54863" y="39624"/>
                  </a:lnTo>
                  <a:lnTo>
                    <a:pt x="54863" y="22860"/>
                  </a:lnTo>
                  <a:lnTo>
                    <a:pt x="53339" y="19812"/>
                  </a:lnTo>
                  <a:close/>
                </a:path>
                <a:path w="62484" h="62484">
                  <a:moveTo>
                    <a:pt x="60960" y="19812"/>
                  </a:moveTo>
                  <a:lnTo>
                    <a:pt x="57912" y="16763"/>
                  </a:lnTo>
                  <a:lnTo>
                    <a:pt x="56387" y="30479"/>
                  </a:lnTo>
                  <a:lnTo>
                    <a:pt x="54863" y="27431"/>
                  </a:lnTo>
                  <a:lnTo>
                    <a:pt x="54863" y="35051"/>
                  </a:lnTo>
                  <a:lnTo>
                    <a:pt x="56387" y="32003"/>
                  </a:lnTo>
                  <a:lnTo>
                    <a:pt x="57912" y="45719"/>
                  </a:lnTo>
                  <a:lnTo>
                    <a:pt x="60960" y="42672"/>
                  </a:lnTo>
                  <a:lnTo>
                    <a:pt x="60960" y="35051"/>
                  </a:lnTo>
                  <a:lnTo>
                    <a:pt x="62484" y="32003"/>
                  </a:lnTo>
                  <a:lnTo>
                    <a:pt x="62484" y="30479"/>
                  </a:lnTo>
                  <a:lnTo>
                    <a:pt x="60960" y="27431"/>
                  </a:lnTo>
                  <a:lnTo>
                    <a:pt x="60960" y="19812"/>
                  </a:lnTo>
                  <a:close/>
                </a:path>
                <a:path w="62484" h="62484">
                  <a:moveTo>
                    <a:pt x="25298" y="26822"/>
                  </a:moveTo>
                  <a:lnTo>
                    <a:pt x="25908" y="25908"/>
                  </a:lnTo>
                  <a:lnTo>
                    <a:pt x="27432" y="24384"/>
                  </a:lnTo>
                  <a:lnTo>
                    <a:pt x="25908" y="25908"/>
                  </a:lnTo>
                  <a:lnTo>
                    <a:pt x="25298" y="26822"/>
                  </a:lnTo>
                  <a:lnTo>
                    <a:pt x="25076" y="27154"/>
                  </a:lnTo>
                  <a:lnTo>
                    <a:pt x="24384" y="28193"/>
                  </a:lnTo>
                  <a:lnTo>
                    <a:pt x="23876" y="28955"/>
                  </a:lnTo>
                  <a:lnTo>
                    <a:pt x="22860" y="30479"/>
                  </a:lnTo>
                  <a:lnTo>
                    <a:pt x="23113" y="31242"/>
                  </a:lnTo>
                  <a:lnTo>
                    <a:pt x="22860" y="32003"/>
                  </a:lnTo>
                  <a:lnTo>
                    <a:pt x="23876" y="33527"/>
                  </a:lnTo>
                  <a:lnTo>
                    <a:pt x="24383" y="34290"/>
                  </a:lnTo>
                  <a:lnTo>
                    <a:pt x="24384" y="35051"/>
                  </a:lnTo>
                  <a:lnTo>
                    <a:pt x="28955" y="44196"/>
                  </a:lnTo>
                  <a:lnTo>
                    <a:pt x="27432" y="38100"/>
                  </a:lnTo>
                  <a:lnTo>
                    <a:pt x="28955" y="44196"/>
                  </a:lnTo>
                  <a:lnTo>
                    <a:pt x="27432" y="44196"/>
                  </a:lnTo>
                  <a:lnTo>
                    <a:pt x="24384" y="42672"/>
                  </a:lnTo>
                  <a:lnTo>
                    <a:pt x="27432" y="56387"/>
                  </a:lnTo>
                  <a:lnTo>
                    <a:pt x="32003" y="56387"/>
                  </a:lnTo>
                  <a:lnTo>
                    <a:pt x="35051" y="62484"/>
                  </a:lnTo>
                  <a:lnTo>
                    <a:pt x="39624" y="60960"/>
                  </a:lnTo>
                  <a:lnTo>
                    <a:pt x="35051" y="56387"/>
                  </a:lnTo>
                  <a:lnTo>
                    <a:pt x="32003" y="44196"/>
                  </a:lnTo>
                  <a:lnTo>
                    <a:pt x="32003" y="38100"/>
                  </a:lnTo>
                  <a:lnTo>
                    <a:pt x="31157" y="37761"/>
                  </a:lnTo>
                  <a:lnTo>
                    <a:pt x="30479" y="38100"/>
                  </a:lnTo>
                  <a:lnTo>
                    <a:pt x="31157" y="37761"/>
                  </a:lnTo>
                  <a:lnTo>
                    <a:pt x="28955" y="38100"/>
                  </a:lnTo>
                  <a:lnTo>
                    <a:pt x="25908" y="36575"/>
                  </a:lnTo>
                  <a:lnTo>
                    <a:pt x="25298" y="35661"/>
                  </a:lnTo>
                  <a:lnTo>
                    <a:pt x="25076" y="35328"/>
                  </a:lnTo>
                  <a:lnTo>
                    <a:pt x="24384" y="33527"/>
                  </a:lnTo>
                  <a:lnTo>
                    <a:pt x="23621" y="32766"/>
                  </a:lnTo>
                  <a:lnTo>
                    <a:pt x="23164" y="31394"/>
                  </a:lnTo>
                  <a:lnTo>
                    <a:pt x="23164" y="31089"/>
                  </a:lnTo>
                  <a:lnTo>
                    <a:pt x="23621" y="29718"/>
                  </a:lnTo>
                  <a:lnTo>
                    <a:pt x="24384" y="28955"/>
                  </a:lnTo>
                  <a:lnTo>
                    <a:pt x="25336" y="27050"/>
                  </a:lnTo>
                  <a:lnTo>
                    <a:pt x="25527" y="26669"/>
                  </a:lnTo>
                  <a:lnTo>
                    <a:pt x="28955" y="24384"/>
                  </a:lnTo>
                  <a:lnTo>
                    <a:pt x="31157" y="24722"/>
                  </a:lnTo>
                  <a:lnTo>
                    <a:pt x="30479" y="24384"/>
                  </a:lnTo>
                  <a:lnTo>
                    <a:pt x="28955" y="18287"/>
                  </a:lnTo>
                  <a:lnTo>
                    <a:pt x="25298" y="26822"/>
                  </a:lnTo>
                  <a:close/>
                </a:path>
                <a:path w="62484" h="62484">
                  <a:moveTo>
                    <a:pt x="21336" y="39624"/>
                  </a:moveTo>
                  <a:lnTo>
                    <a:pt x="18287" y="30479"/>
                  </a:lnTo>
                  <a:lnTo>
                    <a:pt x="18287" y="32003"/>
                  </a:lnTo>
                  <a:lnTo>
                    <a:pt x="19812" y="54863"/>
                  </a:lnTo>
                  <a:lnTo>
                    <a:pt x="22860" y="60960"/>
                  </a:lnTo>
                  <a:lnTo>
                    <a:pt x="27432" y="62484"/>
                  </a:lnTo>
                  <a:lnTo>
                    <a:pt x="22860" y="54863"/>
                  </a:lnTo>
                  <a:lnTo>
                    <a:pt x="19812" y="38100"/>
                  </a:lnTo>
                  <a:lnTo>
                    <a:pt x="21336" y="39624"/>
                  </a:lnTo>
                  <a:close/>
                </a:path>
                <a:path w="62484" h="62484">
                  <a:moveTo>
                    <a:pt x="16763" y="53339"/>
                  </a:moveTo>
                  <a:lnTo>
                    <a:pt x="18287" y="35051"/>
                  </a:lnTo>
                  <a:lnTo>
                    <a:pt x="16763" y="9143"/>
                  </a:lnTo>
                  <a:lnTo>
                    <a:pt x="15239" y="10667"/>
                  </a:lnTo>
                  <a:lnTo>
                    <a:pt x="13715" y="50291"/>
                  </a:lnTo>
                  <a:lnTo>
                    <a:pt x="15239" y="57912"/>
                  </a:lnTo>
                  <a:lnTo>
                    <a:pt x="16763" y="59436"/>
                  </a:lnTo>
                  <a:lnTo>
                    <a:pt x="16763" y="53339"/>
                  </a:lnTo>
                  <a:close/>
                </a:path>
              </a:pathLst>
            </a:custGeom>
            <a:solidFill>
              <a:srgbClr val="000000"/>
            </a:solidFill>
          </p:spPr>
          <p:txBody>
            <a:bodyPr wrap="square" lIns="0" tIns="0" rIns="0" bIns="0" rtlCol="0">
              <a:noAutofit/>
            </a:bodyPr>
            <a:lstStyle/>
            <a:p>
              <a:endParaRPr/>
            </a:p>
          </p:txBody>
        </p:sp>
        <p:sp>
          <p:nvSpPr>
            <p:cNvPr id="273" name="object 273"/>
            <p:cNvSpPr/>
            <p:nvPr/>
          </p:nvSpPr>
          <p:spPr>
            <a:xfrm>
              <a:off x="2673096" y="3348228"/>
              <a:ext cx="457200" cy="402336"/>
            </a:xfrm>
            <a:custGeom>
              <a:avLst/>
              <a:gdLst/>
              <a:ahLst/>
              <a:cxnLst/>
              <a:rect l="l" t="t" r="r" b="b"/>
              <a:pathLst>
                <a:path w="457200" h="402336">
                  <a:moveTo>
                    <a:pt x="38100" y="385571"/>
                  </a:moveTo>
                  <a:lnTo>
                    <a:pt x="41148" y="371856"/>
                  </a:lnTo>
                  <a:lnTo>
                    <a:pt x="42672" y="356615"/>
                  </a:lnTo>
                  <a:lnTo>
                    <a:pt x="47243" y="344424"/>
                  </a:lnTo>
                  <a:lnTo>
                    <a:pt x="48768" y="339851"/>
                  </a:lnTo>
                  <a:lnTo>
                    <a:pt x="51816" y="333756"/>
                  </a:lnTo>
                  <a:lnTo>
                    <a:pt x="56387" y="327660"/>
                  </a:lnTo>
                  <a:lnTo>
                    <a:pt x="59436" y="323088"/>
                  </a:lnTo>
                  <a:lnTo>
                    <a:pt x="65531" y="316992"/>
                  </a:lnTo>
                  <a:lnTo>
                    <a:pt x="70104" y="312419"/>
                  </a:lnTo>
                  <a:lnTo>
                    <a:pt x="76200" y="307848"/>
                  </a:lnTo>
                  <a:lnTo>
                    <a:pt x="83820" y="303275"/>
                  </a:lnTo>
                  <a:lnTo>
                    <a:pt x="92964" y="298704"/>
                  </a:lnTo>
                  <a:lnTo>
                    <a:pt x="103631" y="294131"/>
                  </a:lnTo>
                  <a:lnTo>
                    <a:pt x="114300" y="289560"/>
                  </a:lnTo>
                  <a:lnTo>
                    <a:pt x="128016" y="286512"/>
                  </a:lnTo>
                  <a:lnTo>
                    <a:pt x="143256" y="281939"/>
                  </a:lnTo>
                  <a:lnTo>
                    <a:pt x="158496" y="278892"/>
                  </a:lnTo>
                  <a:lnTo>
                    <a:pt x="193548" y="271271"/>
                  </a:lnTo>
                  <a:lnTo>
                    <a:pt x="227076" y="265175"/>
                  </a:lnTo>
                  <a:lnTo>
                    <a:pt x="245364" y="262127"/>
                  </a:lnTo>
                  <a:lnTo>
                    <a:pt x="260604" y="257556"/>
                  </a:lnTo>
                  <a:lnTo>
                    <a:pt x="277368" y="252984"/>
                  </a:lnTo>
                  <a:lnTo>
                    <a:pt x="292608" y="249936"/>
                  </a:lnTo>
                  <a:lnTo>
                    <a:pt x="306324" y="243839"/>
                  </a:lnTo>
                  <a:lnTo>
                    <a:pt x="320040" y="239267"/>
                  </a:lnTo>
                  <a:lnTo>
                    <a:pt x="342900" y="227075"/>
                  </a:lnTo>
                  <a:lnTo>
                    <a:pt x="364236" y="214884"/>
                  </a:lnTo>
                  <a:lnTo>
                    <a:pt x="384048" y="201167"/>
                  </a:lnTo>
                  <a:lnTo>
                    <a:pt x="400812" y="187451"/>
                  </a:lnTo>
                  <a:lnTo>
                    <a:pt x="417576" y="173736"/>
                  </a:lnTo>
                  <a:lnTo>
                    <a:pt x="423672" y="166115"/>
                  </a:lnTo>
                  <a:lnTo>
                    <a:pt x="431292" y="158496"/>
                  </a:lnTo>
                  <a:lnTo>
                    <a:pt x="437388" y="150875"/>
                  </a:lnTo>
                  <a:lnTo>
                    <a:pt x="441960" y="143255"/>
                  </a:lnTo>
                  <a:lnTo>
                    <a:pt x="446531" y="135636"/>
                  </a:lnTo>
                  <a:lnTo>
                    <a:pt x="451104" y="128015"/>
                  </a:lnTo>
                  <a:lnTo>
                    <a:pt x="454152" y="118872"/>
                  </a:lnTo>
                  <a:lnTo>
                    <a:pt x="455676" y="111251"/>
                  </a:lnTo>
                  <a:lnTo>
                    <a:pt x="457200" y="102108"/>
                  </a:lnTo>
                  <a:lnTo>
                    <a:pt x="457200" y="85343"/>
                  </a:lnTo>
                  <a:lnTo>
                    <a:pt x="456184" y="79248"/>
                  </a:lnTo>
                  <a:lnTo>
                    <a:pt x="418338" y="79248"/>
                  </a:lnTo>
                  <a:lnTo>
                    <a:pt x="419100" y="82296"/>
                  </a:lnTo>
                  <a:lnTo>
                    <a:pt x="419100" y="100584"/>
                  </a:lnTo>
                  <a:lnTo>
                    <a:pt x="417576" y="106679"/>
                  </a:lnTo>
                  <a:lnTo>
                    <a:pt x="416052" y="111251"/>
                  </a:lnTo>
                  <a:lnTo>
                    <a:pt x="413004" y="115824"/>
                  </a:lnTo>
                  <a:lnTo>
                    <a:pt x="409956" y="121920"/>
                  </a:lnTo>
                  <a:lnTo>
                    <a:pt x="406908" y="128015"/>
                  </a:lnTo>
                  <a:lnTo>
                    <a:pt x="402336" y="134112"/>
                  </a:lnTo>
                  <a:lnTo>
                    <a:pt x="396240" y="140208"/>
                  </a:lnTo>
                  <a:lnTo>
                    <a:pt x="391668" y="146303"/>
                  </a:lnTo>
                  <a:lnTo>
                    <a:pt x="377952" y="158496"/>
                  </a:lnTo>
                  <a:lnTo>
                    <a:pt x="362712" y="170687"/>
                  </a:lnTo>
                  <a:lnTo>
                    <a:pt x="344424" y="181355"/>
                  </a:lnTo>
                  <a:lnTo>
                    <a:pt x="326136" y="193548"/>
                  </a:lnTo>
                  <a:lnTo>
                    <a:pt x="304800" y="204215"/>
                  </a:lnTo>
                  <a:lnTo>
                    <a:pt x="294131" y="208787"/>
                  </a:lnTo>
                  <a:lnTo>
                    <a:pt x="281940" y="213360"/>
                  </a:lnTo>
                  <a:lnTo>
                    <a:pt x="268224" y="216408"/>
                  </a:lnTo>
                  <a:lnTo>
                    <a:pt x="252984" y="220979"/>
                  </a:lnTo>
                  <a:lnTo>
                    <a:pt x="236220" y="224027"/>
                  </a:lnTo>
                  <a:lnTo>
                    <a:pt x="219456" y="227075"/>
                  </a:lnTo>
                  <a:lnTo>
                    <a:pt x="185928" y="234696"/>
                  </a:lnTo>
                  <a:lnTo>
                    <a:pt x="150876" y="242315"/>
                  </a:lnTo>
                  <a:lnTo>
                    <a:pt x="134112" y="245363"/>
                  </a:lnTo>
                  <a:lnTo>
                    <a:pt x="117348" y="249936"/>
                  </a:lnTo>
                  <a:lnTo>
                    <a:pt x="102108" y="254508"/>
                  </a:lnTo>
                  <a:lnTo>
                    <a:pt x="88392" y="259080"/>
                  </a:lnTo>
                  <a:lnTo>
                    <a:pt x="74676" y="265175"/>
                  </a:lnTo>
                  <a:lnTo>
                    <a:pt x="64008" y="271271"/>
                  </a:lnTo>
                  <a:lnTo>
                    <a:pt x="53340" y="277368"/>
                  </a:lnTo>
                  <a:lnTo>
                    <a:pt x="44196" y="284988"/>
                  </a:lnTo>
                  <a:lnTo>
                    <a:pt x="36576" y="292607"/>
                  </a:lnTo>
                  <a:lnTo>
                    <a:pt x="28956" y="300227"/>
                  </a:lnTo>
                  <a:lnTo>
                    <a:pt x="24384" y="307848"/>
                  </a:lnTo>
                  <a:lnTo>
                    <a:pt x="18287" y="315468"/>
                  </a:lnTo>
                  <a:lnTo>
                    <a:pt x="13716" y="324612"/>
                  </a:lnTo>
                  <a:lnTo>
                    <a:pt x="10668" y="333756"/>
                  </a:lnTo>
                  <a:lnTo>
                    <a:pt x="6096" y="350519"/>
                  </a:lnTo>
                  <a:lnTo>
                    <a:pt x="3048" y="367283"/>
                  </a:lnTo>
                  <a:lnTo>
                    <a:pt x="1524" y="382524"/>
                  </a:lnTo>
                  <a:lnTo>
                    <a:pt x="0" y="399288"/>
                  </a:lnTo>
                  <a:lnTo>
                    <a:pt x="38100" y="402336"/>
                  </a:lnTo>
                  <a:lnTo>
                    <a:pt x="38100" y="385571"/>
                  </a:lnTo>
                  <a:close/>
                </a:path>
              </a:pathLst>
            </a:custGeom>
            <a:solidFill>
              <a:srgbClr val="0100CB"/>
            </a:solidFill>
          </p:spPr>
          <p:txBody>
            <a:bodyPr wrap="square" lIns="0" tIns="0" rIns="0" bIns="0" rtlCol="0">
              <a:noAutofit/>
            </a:bodyPr>
            <a:lstStyle/>
            <a:p>
              <a:endParaRPr/>
            </a:p>
          </p:txBody>
        </p:sp>
        <p:sp>
          <p:nvSpPr>
            <p:cNvPr id="274" name="object 274"/>
            <p:cNvSpPr/>
            <p:nvPr/>
          </p:nvSpPr>
          <p:spPr>
            <a:xfrm>
              <a:off x="4291584" y="3933443"/>
              <a:ext cx="1313688" cy="348996"/>
            </a:xfrm>
            <a:custGeom>
              <a:avLst/>
              <a:gdLst/>
              <a:ahLst/>
              <a:cxnLst/>
              <a:rect l="l" t="t" r="r" b="b"/>
              <a:pathLst>
                <a:path w="1313688" h="348996">
                  <a:moveTo>
                    <a:pt x="522731" y="38100"/>
                  </a:moveTo>
                  <a:lnTo>
                    <a:pt x="617219" y="38100"/>
                  </a:lnTo>
                  <a:lnTo>
                    <a:pt x="647700" y="39624"/>
                  </a:lnTo>
                  <a:lnTo>
                    <a:pt x="678179" y="41148"/>
                  </a:lnTo>
                  <a:lnTo>
                    <a:pt x="707136" y="44196"/>
                  </a:lnTo>
                  <a:lnTo>
                    <a:pt x="736091" y="47244"/>
                  </a:lnTo>
                  <a:lnTo>
                    <a:pt x="763524" y="50292"/>
                  </a:lnTo>
                  <a:lnTo>
                    <a:pt x="790955" y="54864"/>
                  </a:lnTo>
                  <a:lnTo>
                    <a:pt x="818388" y="59436"/>
                  </a:lnTo>
                  <a:lnTo>
                    <a:pt x="844295" y="64008"/>
                  </a:lnTo>
                  <a:lnTo>
                    <a:pt x="870203" y="70104"/>
                  </a:lnTo>
                  <a:lnTo>
                    <a:pt x="894588" y="76200"/>
                  </a:lnTo>
                  <a:lnTo>
                    <a:pt x="918971" y="83820"/>
                  </a:lnTo>
                  <a:lnTo>
                    <a:pt x="943355" y="89916"/>
                  </a:lnTo>
                  <a:lnTo>
                    <a:pt x="966215" y="99060"/>
                  </a:lnTo>
                  <a:lnTo>
                    <a:pt x="989076" y="106680"/>
                  </a:lnTo>
                  <a:lnTo>
                    <a:pt x="1010412" y="117348"/>
                  </a:lnTo>
                  <a:lnTo>
                    <a:pt x="1031748" y="126492"/>
                  </a:lnTo>
                  <a:lnTo>
                    <a:pt x="1051560" y="137160"/>
                  </a:lnTo>
                  <a:lnTo>
                    <a:pt x="1071371" y="149352"/>
                  </a:lnTo>
                  <a:lnTo>
                    <a:pt x="1089660" y="161544"/>
                  </a:lnTo>
                  <a:lnTo>
                    <a:pt x="1107948" y="173736"/>
                  </a:lnTo>
                  <a:lnTo>
                    <a:pt x="1126236" y="187452"/>
                  </a:lnTo>
                  <a:lnTo>
                    <a:pt x="1159764" y="216408"/>
                  </a:lnTo>
                  <a:lnTo>
                    <a:pt x="1193291" y="248412"/>
                  </a:lnTo>
                  <a:lnTo>
                    <a:pt x="1223771" y="280416"/>
                  </a:lnTo>
                  <a:lnTo>
                    <a:pt x="1254252" y="313944"/>
                  </a:lnTo>
                  <a:lnTo>
                    <a:pt x="1284731" y="348996"/>
                  </a:lnTo>
                  <a:lnTo>
                    <a:pt x="1313688" y="323088"/>
                  </a:lnTo>
                  <a:lnTo>
                    <a:pt x="1283207" y="289560"/>
                  </a:lnTo>
                  <a:lnTo>
                    <a:pt x="1252727" y="254508"/>
                  </a:lnTo>
                  <a:lnTo>
                    <a:pt x="1220724" y="220980"/>
                  </a:lnTo>
                  <a:lnTo>
                    <a:pt x="1185671" y="188976"/>
                  </a:lnTo>
                  <a:lnTo>
                    <a:pt x="1150619" y="158496"/>
                  </a:lnTo>
                  <a:lnTo>
                    <a:pt x="1132331" y="144780"/>
                  </a:lnTo>
                  <a:lnTo>
                    <a:pt x="1112519" y="129540"/>
                  </a:lnTo>
                  <a:lnTo>
                    <a:pt x="1092707" y="117348"/>
                  </a:lnTo>
                  <a:lnTo>
                    <a:pt x="1071371" y="105156"/>
                  </a:lnTo>
                  <a:lnTo>
                    <a:pt x="1050036" y="92964"/>
                  </a:lnTo>
                  <a:lnTo>
                    <a:pt x="1027176" y="82296"/>
                  </a:lnTo>
                  <a:lnTo>
                    <a:pt x="1004315" y="71628"/>
                  </a:lnTo>
                  <a:lnTo>
                    <a:pt x="979931" y="62484"/>
                  </a:lnTo>
                  <a:lnTo>
                    <a:pt x="955548" y="54864"/>
                  </a:lnTo>
                  <a:lnTo>
                    <a:pt x="931163" y="47244"/>
                  </a:lnTo>
                  <a:lnTo>
                    <a:pt x="905255" y="39624"/>
                  </a:lnTo>
                  <a:lnTo>
                    <a:pt x="879348" y="33528"/>
                  </a:lnTo>
                  <a:lnTo>
                    <a:pt x="853439" y="27432"/>
                  </a:lnTo>
                  <a:lnTo>
                    <a:pt x="826007" y="21336"/>
                  </a:lnTo>
                  <a:lnTo>
                    <a:pt x="798576" y="16764"/>
                  </a:lnTo>
                  <a:lnTo>
                    <a:pt x="769619" y="12192"/>
                  </a:lnTo>
                  <a:lnTo>
                    <a:pt x="740663" y="9144"/>
                  </a:lnTo>
                  <a:lnTo>
                    <a:pt x="711707" y="6096"/>
                  </a:lnTo>
                  <a:lnTo>
                    <a:pt x="681227" y="3048"/>
                  </a:lnTo>
                  <a:lnTo>
                    <a:pt x="650748" y="1524"/>
                  </a:lnTo>
                  <a:lnTo>
                    <a:pt x="618743" y="0"/>
                  </a:lnTo>
                  <a:lnTo>
                    <a:pt x="521207" y="0"/>
                  </a:lnTo>
                  <a:lnTo>
                    <a:pt x="487679" y="1524"/>
                  </a:lnTo>
                  <a:lnTo>
                    <a:pt x="452627" y="3048"/>
                  </a:lnTo>
                  <a:lnTo>
                    <a:pt x="417575" y="6096"/>
                  </a:lnTo>
                  <a:lnTo>
                    <a:pt x="381000" y="9144"/>
                  </a:lnTo>
                  <a:lnTo>
                    <a:pt x="307848" y="18288"/>
                  </a:lnTo>
                  <a:lnTo>
                    <a:pt x="231648" y="27432"/>
                  </a:lnTo>
                  <a:lnTo>
                    <a:pt x="155448" y="39624"/>
                  </a:lnTo>
                  <a:lnTo>
                    <a:pt x="77724" y="50292"/>
                  </a:lnTo>
                  <a:lnTo>
                    <a:pt x="0" y="62484"/>
                  </a:lnTo>
                  <a:lnTo>
                    <a:pt x="6095" y="100584"/>
                  </a:lnTo>
                  <a:lnTo>
                    <a:pt x="83819" y="88392"/>
                  </a:lnTo>
                  <a:lnTo>
                    <a:pt x="161543" y="76200"/>
                  </a:lnTo>
                  <a:lnTo>
                    <a:pt x="237743" y="65532"/>
                  </a:lnTo>
                  <a:lnTo>
                    <a:pt x="310895" y="56388"/>
                  </a:lnTo>
                  <a:lnTo>
                    <a:pt x="384048" y="47244"/>
                  </a:lnTo>
                  <a:lnTo>
                    <a:pt x="420624" y="44196"/>
                  </a:lnTo>
                  <a:lnTo>
                    <a:pt x="454151" y="41148"/>
                  </a:lnTo>
                  <a:lnTo>
                    <a:pt x="489203" y="39624"/>
                  </a:lnTo>
                  <a:lnTo>
                    <a:pt x="522731" y="38100"/>
                  </a:lnTo>
                  <a:close/>
                </a:path>
              </a:pathLst>
            </a:custGeom>
            <a:solidFill>
              <a:srgbClr val="FF0000"/>
            </a:solidFill>
          </p:spPr>
          <p:txBody>
            <a:bodyPr wrap="square" lIns="0" tIns="0" rIns="0" bIns="0" rtlCol="0">
              <a:noAutofit/>
            </a:bodyPr>
            <a:lstStyle/>
            <a:p>
              <a:endParaRPr/>
            </a:p>
          </p:txBody>
        </p:sp>
        <p:sp>
          <p:nvSpPr>
            <p:cNvPr id="275" name="object 275"/>
            <p:cNvSpPr/>
            <p:nvPr/>
          </p:nvSpPr>
          <p:spPr>
            <a:xfrm>
              <a:off x="4821936" y="3930396"/>
              <a:ext cx="44196" cy="42671"/>
            </a:xfrm>
            <a:custGeom>
              <a:avLst/>
              <a:gdLst/>
              <a:ahLst/>
              <a:cxnLst/>
              <a:rect l="l" t="t" r="r" b="b"/>
              <a:pathLst>
                <a:path w="44196" h="42672">
                  <a:moveTo>
                    <a:pt x="0" y="21335"/>
                  </a:moveTo>
                  <a:lnTo>
                    <a:pt x="662" y="26869"/>
                  </a:lnTo>
                  <a:lnTo>
                    <a:pt x="8015" y="38266"/>
                  </a:lnTo>
                  <a:lnTo>
                    <a:pt x="21336" y="42671"/>
                  </a:lnTo>
                  <a:lnTo>
                    <a:pt x="27980" y="41745"/>
                  </a:lnTo>
                  <a:lnTo>
                    <a:pt x="39529" y="34274"/>
                  </a:lnTo>
                  <a:lnTo>
                    <a:pt x="44196" y="21335"/>
                  </a:lnTo>
                  <a:lnTo>
                    <a:pt x="43128" y="14832"/>
                  </a:lnTo>
                  <a:lnTo>
                    <a:pt x="34824" y="4116"/>
                  </a:lnTo>
                  <a:lnTo>
                    <a:pt x="21336" y="0"/>
                  </a:lnTo>
                  <a:lnTo>
                    <a:pt x="15802" y="662"/>
                  </a:lnTo>
                  <a:lnTo>
                    <a:pt x="4405" y="8015"/>
                  </a:lnTo>
                  <a:lnTo>
                    <a:pt x="0" y="21335"/>
                  </a:lnTo>
                  <a:close/>
                </a:path>
              </a:pathLst>
            </a:custGeom>
            <a:solidFill>
              <a:srgbClr val="FEFFFE"/>
            </a:solidFill>
          </p:spPr>
          <p:txBody>
            <a:bodyPr wrap="square" lIns="0" tIns="0" rIns="0" bIns="0" rtlCol="0">
              <a:noAutofit/>
            </a:bodyPr>
            <a:lstStyle/>
            <a:p>
              <a:endParaRPr/>
            </a:p>
          </p:txBody>
        </p:sp>
        <p:sp>
          <p:nvSpPr>
            <p:cNvPr id="276" name="object 276"/>
            <p:cNvSpPr/>
            <p:nvPr/>
          </p:nvSpPr>
          <p:spPr>
            <a:xfrm>
              <a:off x="4802124" y="3910583"/>
              <a:ext cx="82296" cy="82295"/>
            </a:xfrm>
            <a:custGeom>
              <a:avLst/>
              <a:gdLst/>
              <a:ahLst/>
              <a:cxnLst/>
              <a:rect l="l" t="t" r="r" b="b"/>
              <a:pathLst>
                <a:path w="82296" h="82296">
                  <a:moveTo>
                    <a:pt x="44704" y="43179"/>
                  </a:moveTo>
                  <a:lnTo>
                    <a:pt x="44195" y="43434"/>
                  </a:lnTo>
                  <a:lnTo>
                    <a:pt x="42672" y="44196"/>
                  </a:lnTo>
                  <a:lnTo>
                    <a:pt x="39624" y="44196"/>
                  </a:lnTo>
                  <a:lnTo>
                    <a:pt x="39624" y="82296"/>
                  </a:lnTo>
                  <a:lnTo>
                    <a:pt x="44196" y="82296"/>
                  </a:lnTo>
                  <a:lnTo>
                    <a:pt x="44196" y="44196"/>
                  </a:lnTo>
                  <a:lnTo>
                    <a:pt x="44704" y="43179"/>
                  </a:lnTo>
                  <a:close/>
                </a:path>
                <a:path w="82296" h="82296">
                  <a:moveTo>
                    <a:pt x="44196" y="40385"/>
                  </a:moveTo>
                  <a:lnTo>
                    <a:pt x="44196" y="42671"/>
                  </a:lnTo>
                  <a:lnTo>
                    <a:pt x="44805" y="42976"/>
                  </a:lnTo>
                  <a:lnTo>
                    <a:pt x="45720" y="42672"/>
                  </a:lnTo>
                  <a:lnTo>
                    <a:pt x="45720" y="41148"/>
                  </a:lnTo>
                  <a:lnTo>
                    <a:pt x="45066" y="40712"/>
                  </a:lnTo>
                  <a:lnTo>
                    <a:pt x="45110" y="41757"/>
                  </a:lnTo>
                  <a:lnTo>
                    <a:pt x="45339" y="41528"/>
                  </a:lnTo>
                  <a:lnTo>
                    <a:pt x="45415" y="41757"/>
                  </a:lnTo>
                  <a:lnTo>
                    <a:pt x="45284" y="42018"/>
                  </a:lnTo>
                  <a:lnTo>
                    <a:pt x="45110" y="41757"/>
                  </a:lnTo>
                  <a:lnTo>
                    <a:pt x="44196" y="40385"/>
                  </a:lnTo>
                  <a:close/>
                </a:path>
                <a:path w="82296" h="82296">
                  <a:moveTo>
                    <a:pt x="45339" y="41528"/>
                  </a:moveTo>
                  <a:lnTo>
                    <a:pt x="45110" y="41757"/>
                  </a:lnTo>
                  <a:lnTo>
                    <a:pt x="45284" y="42018"/>
                  </a:lnTo>
                  <a:lnTo>
                    <a:pt x="45415" y="41757"/>
                  </a:lnTo>
                  <a:lnTo>
                    <a:pt x="45339" y="41528"/>
                  </a:lnTo>
                  <a:close/>
                </a:path>
                <a:path w="82296" h="82296">
                  <a:moveTo>
                    <a:pt x="27431" y="79248"/>
                  </a:moveTo>
                  <a:lnTo>
                    <a:pt x="32003" y="80772"/>
                  </a:lnTo>
                  <a:lnTo>
                    <a:pt x="35051" y="80772"/>
                  </a:lnTo>
                  <a:lnTo>
                    <a:pt x="39624" y="82296"/>
                  </a:lnTo>
                  <a:lnTo>
                    <a:pt x="38100" y="44196"/>
                  </a:lnTo>
                  <a:lnTo>
                    <a:pt x="38100" y="39624"/>
                  </a:lnTo>
                  <a:lnTo>
                    <a:pt x="39116" y="39115"/>
                  </a:lnTo>
                  <a:lnTo>
                    <a:pt x="39319" y="39014"/>
                  </a:lnTo>
                  <a:lnTo>
                    <a:pt x="40538" y="38404"/>
                  </a:lnTo>
                  <a:lnTo>
                    <a:pt x="39624" y="38100"/>
                  </a:lnTo>
                  <a:lnTo>
                    <a:pt x="39624" y="0"/>
                  </a:lnTo>
                  <a:lnTo>
                    <a:pt x="35051" y="1524"/>
                  </a:lnTo>
                  <a:lnTo>
                    <a:pt x="32003" y="1524"/>
                  </a:lnTo>
                  <a:lnTo>
                    <a:pt x="27431" y="3048"/>
                  </a:lnTo>
                  <a:lnTo>
                    <a:pt x="24384" y="4572"/>
                  </a:lnTo>
                  <a:lnTo>
                    <a:pt x="19812" y="6096"/>
                  </a:lnTo>
                  <a:lnTo>
                    <a:pt x="19812" y="7620"/>
                  </a:lnTo>
                  <a:lnTo>
                    <a:pt x="16763" y="9144"/>
                  </a:lnTo>
                  <a:lnTo>
                    <a:pt x="13715" y="10668"/>
                  </a:lnTo>
                  <a:lnTo>
                    <a:pt x="12191" y="13716"/>
                  </a:lnTo>
                  <a:lnTo>
                    <a:pt x="9143" y="16764"/>
                  </a:lnTo>
                  <a:lnTo>
                    <a:pt x="6096" y="19812"/>
                  </a:lnTo>
                  <a:lnTo>
                    <a:pt x="4572" y="24384"/>
                  </a:lnTo>
                  <a:lnTo>
                    <a:pt x="3048" y="27432"/>
                  </a:lnTo>
                  <a:lnTo>
                    <a:pt x="1524" y="32004"/>
                  </a:lnTo>
                  <a:lnTo>
                    <a:pt x="1524" y="35052"/>
                  </a:lnTo>
                  <a:lnTo>
                    <a:pt x="0" y="39624"/>
                  </a:lnTo>
                  <a:lnTo>
                    <a:pt x="0" y="44196"/>
                  </a:lnTo>
                  <a:lnTo>
                    <a:pt x="1524" y="47244"/>
                  </a:lnTo>
                  <a:lnTo>
                    <a:pt x="1524" y="51816"/>
                  </a:lnTo>
                  <a:lnTo>
                    <a:pt x="3048" y="54864"/>
                  </a:lnTo>
                  <a:lnTo>
                    <a:pt x="3048" y="56388"/>
                  </a:lnTo>
                  <a:lnTo>
                    <a:pt x="4572" y="59436"/>
                  </a:lnTo>
                  <a:lnTo>
                    <a:pt x="6096" y="62484"/>
                  </a:lnTo>
                  <a:lnTo>
                    <a:pt x="9143" y="65532"/>
                  </a:lnTo>
                  <a:lnTo>
                    <a:pt x="12191" y="68580"/>
                  </a:lnTo>
                  <a:lnTo>
                    <a:pt x="13715" y="71628"/>
                  </a:lnTo>
                  <a:lnTo>
                    <a:pt x="16763" y="74676"/>
                  </a:lnTo>
                  <a:lnTo>
                    <a:pt x="19812" y="76200"/>
                  </a:lnTo>
                  <a:lnTo>
                    <a:pt x="24384" y="77724"/>
                  </a:lnTo>
                  <a:lnTo>
                    <a:pt x="24384" y="79248"/>
                  </a:lnTo>
                  <a:lnTo>
                    <a:pt x="27431" y="79248"/>
                  </a:lnTo>
                  <a:close/>
                </a:path>
                <a:path w="82296" h="82296">
                  <a:moveTo>
                    <a:pt x="68579" y="71628"/>
                  </a:moveTo>
                  <a:lnTo>
                    <a:pt x="71627" y="68580"/>
                  </a:lnTo>
                  <a:lnTo>
                    <a:pt x="74675" y="65532"/>
                  </a:lnTo>
                  <a:lnTo>
                    <a:pt x="76200" y="62484"/>
                  </a:lnTo>
                  <a:lnTo>
                    <a:pt x="79248" y="59436"/>
                  </a:lnTo>
                  <a:lnTo>
                    <a:pt x="79248" y="54864"/>
                  </a:lnTo>
                  <a:lnTo>
                    <a:pt x="80772" y="51816"/>
                  </a:lnTo>
                  <a:lnTo>
                    <a:pt x="82296" y="50292"/>
                  </a:lnTo>
                  <a:lnTo>
                    <a:pt x="82296" y="35052"/>
                  </a:lnTo>
                  <a:lnTo>
                    <a:pt x="80772" y="32004"/>
                  </a:lnTo>
                  <a:lnTo>
                    <a:pt x="79248" y="27432"/>
                  </a:lnTo>
                  <a:lnTo>
                    <a:pt x="79248" y="24384"/>
                  </a:lnTo>
                  <a:lnTo>
                    <a:pt x="76200" y="19812"/>
                  </a:lnTo>
                  <a:lnTo>
                    <a:pt x="74675" y="16764"/>
                  </a:lnTo>
                  <a:lnTo>
                    <a:pt x="71627" y="13716"/>
                  </a:lnTo>
                  <a:lnTo>
                    <a:pt x="71627" y="12192"/>
                  </a:lnTo>
                  <a:lnTo>
                    <a:pt x="68579" y="10668"/>
                  </a:lnTo>
                  <a:lnTo>
                    <a:pt x="65531" y="9144"/>
                  </a:lnTo>
                  <a:lnTo>
                    <a:pt x="65531" y="7620"/>
                  </a:lnTo>
                  <a:lnTo>
                    <a:pt x="62484" y="6096"/>
                  </a:lnTo>
                  <a:lnTo>
                    <a:pt x="59436" y="4572"/>
                  </a:lnTo>
                  <a:lnTo>
                    <a:pt x="57912" y="4572"/>
                  </a:lnTo>
                  <a:lnTo>
                    <a:pt x="54863" y="3048"/>
                  </a:lnTo>
                  <a:lnTo>
                    <a:pt x="51815" y="1524"/>
                  </a:lnTo>
                  <a:lnTo>
                    <a:pt x="48767" y="1524"/>
                  </a:lnTo>
                  <a:lnTo>
                    <a:pt x="44196" y="0"/>
                  </a:lnTo>
                  <a:lnTo>
                    <a:pt x="39624" y="0"/>
                  </a:lnTo>
                  <a:lnTo>
                    <a:pt x="39624" y="38100"/>
                  </a:lnTo>
                  <a:lnTo>
                    <a:pt x="40538" y="38404"/>
                  </a:lnTo>
                  <a:lnTo>
                    <a:pt x="41148" y="38100"/>
                  </a:lnTo>
                  <a:lnTo>
                    <a:pt x="41656" y="38438"/>
                  </a:lnTo>
                  <a:lnTo>
                    <a:pt x="41452" y="38709"/>
                  </a:lnTo>
                  <a:lnTo>
                    <a:pt x="39624" y="39623"/>
                  </a:lnTo>
                  <a:lnTo>
                    <a:pt x="40386" y="38861"/>
                  </a:lnTo>
                  <a:lnTo>
                    <a:pt x="39243" y="39242"/>
                  </a:lnTo>
                  <a:lnTo>
                    <a:pt x="39014" y="39319"/>
                  </a:lnTo>
                  <a:lnTo>
                    <a:pt x="38404" y="40538"/>
                  </a:lnTo>
                  <a:lnTo>
                    <a:pt x="38100" y="39624"/>
                  </a:lnTo>
                  <a:lnTo>
                    <a:pt x="38100" y="44196"/>
                  </a:lnTo>
                  <a:lnTo>
                    <a:pt x="39624" y="82296"/>
                  </a:lnTo>
                  <a:lnTo>
                    <a:pt x="39624" y="44196"/>
                  </a:lnTo>
                  <a:lnTo>
                    <a:pt x="41148" y="44196"/>
                  </a:lnTo>
                  <a:lnTo>
                    <a:pt x="41757" y="43891"/>
                  </a:lnTo>
                  <a:lnTo>
                    <a:pt x="40386" y="43433"/>
                  </a:lnTo>
                  <a:lnTo>
                    <a:pt x="39319" y="43281"/>
                  </a:lnTo>
                  <a:lnTo>
                    <a:pt x="39116" y="43179"/>
                  </a:lnTo>
                  <a:lnTo>
                    <a:pt x="38535" y="42889"/>
                  </a:lnTo>
                  <a:lnTo>
                    <a:pt x="38100" y="42672"/>
                  </a:lnTo>
                  <a:lnTo>
                    <a:pt x="38100" y="41148"/>
                  </a:lnTo>
                  <a:lnTo>
                    <a:pt x="38481" y="40766"/>
                  </a:lnTo>
                  <a:lnTo>
                    <a:pt x="38862" y="40385"/>
                  </a:lnTo>
                  <a:lnTo>
                    <a:pt x="39624" y="39623"/>
                  </a:lnTo>
                  <a:lnTo>
                    <a:pt x="41910" y="38861"/>
                  </a:lnTo>
                  <a:lnTo>
                    <a:pt x="42672" y="39115"/>
                  </a:lnTo>
                  <a:lnTo>
                    <a:pt x="43891" y="39928"/>
                  </a:lnTo>
                  <a:lnTo>
                    <a:pt x="44196" y="40131"/>
                  </a:lnTo>
                  <a:lnTo>
                    <a:pt x="44196" y="39623"/>
                  </a:lnTo>
                  <a:lnTo>
                    <a:pt x="43542" y="39406"/>
                  </a:lnTo>
                  <a:lnTo>
                    <a:pt x="43433" y="39243"/>
                  </a:lnTo>
                  <a:lnTo>
                    <a:pt x="42367" y="38709"/>
                  </a:lnTo>
                  <a:lnTo>
                    <a:pt x="41910" y="38480"/>
                  </a:lnTo>
                  <a:lnTo>
                    <a:pt x="42164" y="38777"/>
                  </a:lnTo>
                  <a:lnTo>
                    <a:pt x="41801" y="38535"/>
                  </a:lnTo>
                  <a:lnTo>
                    <a:pt x="41757" y="38404"/>
                  </a:lnTo>
                  <a:lnTo>
                    <a:pt x="42672" y="38100"/>
                  </a:lnTo>
                  <a:lnTo>
                    <a:pt x="43053" y="38480"/>
                  </a:lnTo>
                  <a:lnTo>
                    <a:pt x="44196" y="38100"/>
                  </a:lnTo>
                  <a:lnTo>
                    <a:pt x="44958" y="40385"/>
                  </a:lnTo>
                  <a:lnTo>
                    <a:pt x="45066" y="40712"/>
                  </a:lnTo>
                  <a:lnTo>
                    <a:pt x="45720" y="41148"/>
                  </a:lnTo>
                  <a:lnTo>
                    <a:pt x="45720" y="42672"/>
                  </a:lnTo>
                  <a:lnTo>
                    <a:pt x="44805" y="42976"/>
                  </a:lnTo>
                  <a:lnTo>
                    <a:pt x="44196" y="42671"/>
                  </a:lnTo>
                  <a:lnTo>
                    <a:pt x="43434" y="43433"/>
                  </a:lnTo>
                  <a:lnTo>
                    <a:pt x="44196" y="43179"/>
                  </a:lnTo>
                  <a:lnTo>
                    <a:pt x="44704" y="43179"/>
                  </a:lnTo>
                  <a:lnTo>
                    <a:pt x="44196" y="44196"/>
                  </a:lnTo>
                  <a:lnTo>
                    <a:pt x="44196" y="82296"/>
                  </a:lnTo>
                  <a:lnTo>
                    <a:pt x="48767" y="80772"/>
                  </a:lnTo>
                  <a:lnTo>
                    <a:pt x="51815" y="80772"/>
                  </a:lnTo>
                  <a:lnTo>
                    <a:pt x="54863" y="79248"/>
                  </a:lnTo>
                  <a:lnTo>
                    <a:pt x="56387" y="79248"/>
                  </a:lnTo>
                  <a:lnTo>
                    <a:pt x="59436" y="77724"/>
                  </a:lnTo>
                  <a:lnTo>
                    <a:pt x="62484" y="76200"/>
                  </a:lnTo>
                  <a:lnTo>
                    <a:pt x="65531" y="74676"/>
                  </a:lnTo>
                  <a:lnTo>
                    <a:pt x="68579" y="71628"/>
                  </a:lnTo>
                  <a:close/>
                </a:path>
                <a:path w="82296" h="82296">
                  <a:moveTo>
                    <a:pt x="41148" y="38607"/>
                  </a:moveTo>
                  <a:lnTo>
                    <a:pt x="40767" y="38480"/>
                  </a:lnTo>
                  <a:lnTo>
                    <a:pt x="40386" y="38861"/>
                  </a:lnTo>
                  <a:lnTo>
                    <a:pt x="41148" y="38607"/>
                  </a:lnTo>
                  <a:close/>
                </a:path>
                <a:path w="82296" h="82296">
                  <a:moveTo>
                    <a:pt x="39319" y="43281"/>
                  </a:moveTo>
                  <a:lnTo>
                    <a:pt x="40386" y="43433"/>
                  </a:lnTo>
                  <a:lnTo>
                    <a:pt x="38862" y="41909"/>
                  </a:lnTo>
                  <a:lnTo>
                    <a:pt x="38709" y="42367"/>
                  </a:lnTo>
                  <a:lnTo>
                    <a:pt x="38481" y="41909"/>
                  </a:lnTo>
                  <a:lnTo>
                    <a:pt x="38481" y="41528"/>
                  </a:lnTo>
                  <a:lnTo>
                    <a:pt x="38608" y="41147"/>
                  </a:lnTo>
                  <a:lnTo>
                    <a:pt x="38862" y="40385"/>
                  </a:lnTo>
                  <a:lnTo>
                    <a:pt x="38481" y="40766"/>
                  </a:lnTo>
                  <a:lnTo>
                    <a:pt x="38100" y="41148"/>
                  </a:lnTo>
                  <a:lnTo>
                    <a:pt x="38100" y="42672"/>
                  </a:lnTo>
                  <a:lnTo>
                    <a:pt x="38557" y="42824"/>
                  </a:lnTo>
                  <a:lnTo>
                    <a:pt x="39014" y="42976"/>
                  </a:lnTo>
                  <a:lnTo>
                    <a:pt x="39243" y="43052"/>
                  </a:lnTo>
                  <a:lnTo>
                    <a:pt x="39319" y="43281"/>
                  </a:lnTo>
                  <a:close/>
                </a:path>
                <a:path w="82296" h="82296">
                  <a:moveTo>
                    <a:pt x="41452" y="38709"/>
                  </a:moveTo>
                  <a:lnTo>
                    <a:pt x="41656" y="38438"/>
                  </a:lnTo>
                  <a:lnTo>
                    <a:pt x="41148" y="38100"/>
                  </a:lnTo>
                  <a:lnTo>
                    <a:pt x="40538" y="38404"/>
                  </a:lnTo>
                  <a:lnTo>
                    <a:pt x="39319" y="39014"/>
                  </a:lnTo>
                  <a:lnTo>
                    <a:pt x="39116" y="39115"/>
                  </a:lnTo>
                  <a:lnTo>
                    <a:pt x="38100" y="39624"/>
                  </a:lnTo>
                  <a:lnTo>
                    <a:pt x="38404" y="40538"/>
                  </a:lnTo>
                  <a:lnTo>
                    <a:pt x="39014" y="39319"/>
                  </a:lnTo>
                  <a:lnTo>
                    <a:pt x="39243" y="39242"/>
                  </a:lnTo>
                  <a:lnTo>
                    <a:pt x="40386" y="38861"/>
                  </a:lnTo>
                  <a:lnTo>
                    <a:pt x="40767" y="38480"/>
                  </a:lnTo>
                  <a:lnTo>
                    <a:pt x="41452" y="38709"/>
                  </a:lnTo>
                  <a:close/>
                </a:path>
                <a:path w="82296" h="82296">
                  <a:moveTo>
                    <a:pt x="38608" y="41655"/>
                  </a:moveTo>
                  <a:lnTo>
                    <a:pt x="38481" y="41528"/>
                  </a:lnTo>
                  <a:lnTo>
                    <a:pt x="38481" y="41909"/>
                  </a:lnTo>
                  <a:lnTo>
                    <a:pt x="38709" y="42367"/>
                  </a:lnTo>
                  <a:lnTo>
                    <a:pt x="38862" y="41909"/>
                  </a:lnTo>
                  <a:lnTo>
                    <a:pt x="39624" y="39623"/>
                  </a:lnTo>
                  <a:lnTo>
                    <a:pt x="38709" y="41452"/>
                  </a:lnTo>
                  <a:lnTo>
                    <a:pt x="38608" y="41147"/>
                  </a:lnTo>
                  <a:lnTo>
                    <a:pt x="38481" y="41528"/>
                  </a:lnTo>
                  <a:lnTo>
                    <a:pt x="38608" y="41655"/>
                  </a:lnTo>
                  <a:close/>
                </a:path>
                <a:path w="82296" h="82296">
                  <a:moveTo>
                    <a:pt x="39243" y="43052"/>
                  </a:moveTo>
                  <a:lnTo>
                    <a:pt x="39014" y="42976"/>
                  </a:lnTo>
                  <a:lnTo>
                    <a:pt x="38557" y="42824"/>
                  </a:lnTo>
                  <a:lnTo>
                    <a:pt x="38100" y="42672"/>
                  </a:lnTo>
                  <a:lnTo>
                    <a:pt x="38535" y="42889"/>
                  </a:lnTo>
                  <a:lnTo>
                    <a:pt x="39116" y="43179"/>
                  </a:lnTo>
                  <a:close/>
                </a:path>
                <a:path w="82296" h="82296">
                  <a:moveTo>
                    <a:pt x="44704" y="43179"/>
                  </a:moveTo>
                  <a:lnTo>
                    <a:pt x="44196" y="43179"/>
                  </a:lnTo>
                  <a:lnTo>
                    <a:pt x="43434" y="43433"/>
                  </a:lnTo>
                  <a:lnTo>
                    <a:pt x="41909" y="43942"/>
                  </a:lnTo>
                  <a:lnTo>
                    <a:pt x="41757" y="43891"/>
                  </a:lnTo>
                  <a:lnTo>
                    <a:pt x="41148" y="44196"/>
                  </a:lnTo>
                  <a:lnTo>
                    <a:pt x="42672" y="44196"/>
                  </a:lnTo>
                  <a:lnTo>
                    <a:pt x="44195" y="43434"/>
                  </a:lnTo>
                  <a:lnTo>
                    <a:pt x="44704" y="43179"/>
                  </a:lnTo>
                  <a:close/>
                </a:path>
                <a:path w="82296" h="82296">
                  <a:moveTo>
                    <a:pt x="44196" y="40385"/>
                  </a:moveTo>
                  <a:lnTo>
                    <a:pt x="45110" y="41757"/>
                  </a:lnTo>
                  <a:lnTo>
                    <a:pt x="44958" y="40385"/>
                  </a:lnTo>
                  <a:lnTo>
                    <a:pt x="44196" y="38100"/>
                  </a:lnTo>
                  <a:lnTo>
                    <a:pt x="43053" y="38480"/>
                  </a:lnTo>
                  <a:lnTo>
                    <a:pt x="42672" y="38100"/>
                  </a:lnTo>
                  <a:lnTo>
                    <a:pt x="41757" y="38404"/>
                  </a:lnTo>
                  <a:lnTo>
                    <a:pt x="41910" y="38480"/>
                  </a:lnTo>
                  <a:lnTo>
                    <a:pt x="42367" y="38709"/>
                  </a:lnTo>
                  <a:lnTo>
                    <a:pt x="43433" y="39243"/>
                  </a:lnTo>
                  <a:lnTo>
                    <a:pt x="43542" y="39406"/>
                  </a:lnTo>
                  <a:lnTo>
                    <a:pt x="44196" y="39623"/>
                  </a:lnTo>
                  <a:lnTo>
                    <a:pt x="44196" y="40131"/>
                  </a:lnTo>
                  <a:lnTo>
                    <a:pt x="43891" y="39928"/>
                  </a:lnTo>
                  <a:lnTo>
                    <a:pt x="44196" y="40385"/>
                  </a:lnTo>
                  <a:close/>
                </a:path>
              </a:pathLst>
            </a:custGeom>
            <a:solidFill>
              <a:srgbClr val="000000"/>
            </a:solidFill>
          </p:spPr>
          <p:txBody>
            <a:bodyPr wrap="square" lIns="0" tIns="0" rIns="0" bIns="0" rtlCol="0">
              <a:noAutofit/>
            </a:bodyPr>
            <a:lstStyle/>
            <a:p>
              <a:endParaRPr/>
            </a:p>
          </p:txBody>
        </p:sp>
        <p:sp>
          <p:nvSpPr>
            <p:cNvPr id="277" name="object 277"/>
            <p:cNvSpPr/>
            <p:nvPr/>
          </p:nvSpPr>
          <p:spPr>
            <a:xfrm>
              <a:off x="4812792" y="3921252"/>
              <a:ext cx="62484" cy="62483"/>
            </a:xfrm>
            <a:custGeom>
              <a:avLst/>
              <a:gdLst/>
              <a:ahLst/>
              <a:cxnLst/>
              <a:rect l="l" t="t" r="r" b="b"/>
              <a:pathLst>
                <a:path w="62484" h="62483">
                  <a:moveTo>
                    <a:pt x="37795" y="31089"/>
                  </a:moveTo>
                  <a:lnTo>
                    <a:pt x="36575" y="27431"/>
                  </a:lnTo>
                  <a:lnTo>
                    <a:pt x="37719" y="31241"/>
                  </a:lnTo>
                  <a:lnTo>
                    <a:pt x="37795" y="31394"/>
                  </a:lnTo>
                  <a:lnTo>
                    <a:pt x="37795" y="31089"/>
                  </a:lnTo>
                  <a:close/>
                </a:path>
                <a:path w="62484" h="62483">
                  <a:moveTo>
                    <a:pt x="27432" y="6095"/>
                  </a:moveTo>
                  <a:lnTo>
                    <a:pt x="27432" y="18287"/>
                  </a:lnTo>
                  <a:lnTo>
                    <a:pt x="30480" y="18287"/>
                  </a:lnTo>
                  <a:lnTo>
                    <a:pt x="32004" y="24383"/>
                  </a:lnTo>
                  <a:lnTo>
                    <a:pt x="30480" y="24383"/>
                  </a:lnTo>
                  <a:lnTo>
                    <a:pt x="27050" y="26670"/>
                  </a:lnTo>
                  <a:lnTo>
                    <a:pt x="25908" y="27431"/>
                  </a:lnTo>
                  <a:lnTo>
                    <a:pt x="25908" y="27812"/>
                  </a:lnTo>
                  <a:lnTo>
                    <a:pt x="25738" y="27939"/>
                  </a:lnTo>
                  <a:lnTo>
                    <a:pt x="24688" y="31089"/>
                  </a:lnTo>
                  <a:lnTo>
                    <a:pt x="24688" y="31394"/>
                  </a:lnTo>
                  <a:lnTo>
                    <a:pt x="24384" y="32003"/>
                  </a:lnTo>
                  <a:lnTo>
                    <a:pt x="25908" y="35051"/>
                  </a:lnTo>
                  <a:lnTo>
                    <a:pt x="24764" y="31242"/>
                  </a:lnTo>
                  <a:lnTo>
                    <a:pt x="25908" y="28955"/>
                  </a:lnTo>
                  <a:lnTo>
                    <a:pt x="26822" y="27127"/>
                  </a:lnTo>
                  <a:lnTo>
                    <a:pt x="26923" y="26924"/>
                  </a:lnTo>
                  <a:lnTo>
                    <a:pt x="27431" y="26670"/>
                  </a:lnTo>
                  <a:lnTo>
                    <a:pt x="31241" y="24765"/>
                  </a:lnTo>
                  <a:lnTo>
                    <a:pt x="35559" y="26924"/>
                  </a:lnTo>
                  <a:lnTo>
                    <a:pt x="36576" y="28955"/>
                  </a:lnTo>
                  <a:lnTo>
                    <a:pt x="36575" y="35051"/>
                  </a:lnTo>
                  <a:lnTo>
                    <a:pt x="37795" y="31394"/>
                  </a:lnTo>
                  <a:lnTo>
                    <a:pt x="37719" y="31241"/>
                  </a:lnTo>
                  <a:lnTo>
                    <a:pt x="36575" y="27431"/>
                  </a:lnTo>
                  <a:lnTo>
                    <a:pt x="35052" y="25907"/>
                  </a:lnTo>
                  <a:lnTo>
                    <a:pt x="38100" y="28956"/>
                  </a:lnTo>
                  <a:lnTo>
                    <a:pt x="38100" y="30480"/>
                  </a:lnTo>
                  <a:lnTo>
                    <a:pt x="39079" y="41365"/>
                  </a:lnTo>
                  <a:lnTo>
                    <a:pt x="35052" y="36575"/>
                  </a:lnTo>
                  <a:lnTo>
                    <a:pt x="33528" y="38100"/>
                  </a:lnTo>
                  <a:lnTo>
                    <a:pt x="32004" y="38100"/>
                  </a:lnTo>
                  <a:lnTo>
                    <a:pt x="31241" y="37846"/>
                  </a:lnTo>
                  <a:lnTo>
                    <a:pt x="31089" y="37795"/>
                  </a:lnTo>
                  <a:lnTo>
                    <a:pt x="27432" y="36575"/>
                  </a:lnTo>
                  <a:lnTo>
                    <a:pt x="28956" y="38100"/>
                  </a:lnTo>
                  <a:lnTo>
                    <a:pt x="30480" y="38100"/>
                  </a:lnTo>
                  <a:lnTo>
                    <a:pt x="32004" y="44195"/>
                  </a:lnTo>
                  <a:lnTo>
                    <a:pt x="35052" y="44195"/>
                  </a:lnTo>
                  <a:lnTo>
                    <a:pt x="38100" y="42671"/>
                  </a:lnTo>
                  <a:lnTo>
                    <a:pt x="39624" y="41147"/>
                  </a:lnTo>
                  <a:lnTo>
                    <a:pt x="42672" y="54863"/>
                  </a:lnTo>
                  <a:lnTo>
                    <a:pt x="38100" y="54863"/>
                  </a:lnTo>
                  <a:lnTo>
                    <a:pt x="35052" y="56387"/>
                  </a:lnTo>
                  <a:lnTo>
                    <a:pt x="39624" y="60959"/>
                  </a:lnTo>
                  <a:lnTo>
                    <a:pt x="42672" y="60959"/>
                  </a:lnTo>
                  <a:lnTo>
                    <a:pt x="44196" y="59436"/>
                  </a:lnTo>
                  <a:lnTo>
                    <a:pt x="47244" y="57912"/>
                  </a:lnTo>
                  <a:lnTo>
                    <a:pt x="45720" y="51815"/>
                  </a:lnTo>
                  <a:lnTo>
                    <a:pt x="44196" y="32003"/>
                  </a:lnTo>
                  <a:lnTo>
                    <a:pt x="42018" y="37446"/>
                  </a:lnTo>
                  <a:lnTo>
                    <a:pt x="42672" y="36575"/>
                  </a:lnTo>
                  <a:lnTo>
                    <a:pt x="44196" y="35051"/>
                  </a:lnTo>
                  <a:lnTo>
                    <a:pt x="42672" y="36575"/>
                  </a:lnTo>
                  <a:lnTo>
                    <a:pt x="41148" y="39624"/>
                  </a:lnTo>
                  <a:lnTo>
                    <a:pt x="42018" y="37446"/>
                  </a:lnTo>
                  <a:lnTo>
                    <a:pt x="39624" y="21336"/>
                  </a:lnTo>
                  <a:lnTo>
                    <a:pt x="35052" y="24383"/>
                  </a:lnTo>
                  <a:lnTo>
                    <a:pt x="33528" y="24383"/>
                  </a:lnTo>
                  <a:lnTo>
                    <a:pt x="32004" y="18287"/>
                  </a:lnTo>
                  <a:lnTo>
                    <a:pt x="35052" y="18287"/>
                  </a:lnTo>
                  <a:lnTo>
                    <a:pt x="38100" y="19812"/>
                  </a:lnTo>
                  <a:lnTo>
                    <a:pt x="41148" y="22859"/>
                  </a:lnTo>
                  <a:lnTo>
                    <a:pt x="39624" y="7619"/>
                  </a:lnTo>
                  <a:lnTo>
                    <a:pt x="38100" y="6095"/>
                  </a:lnTo>
                  <a:lnTo>
                    <a:pt x="27432" y="6095"/>
                  </a:lnTo>
                  <a:close/>
                </a:path>
                <a:path w="62484" h="62483">
                  <a:moveTo>
                    <a:pt x="42672" y="54863"/>
                  </a:moveTo>
                  <a:lnTo>
                    <a:pt x="39624" y="41147"/>
                  </a:lnTo>
                  <a:lnTo>
                    <a:pt x="38100" y="42671"/>
                  </a:lnTo>
                  <a:lnTo>
                    <a:pt x="35052" y="44195"/>
                  </a:lnTo>
                  <a:lnTo>
                    <a:pt x="32004" y="44195"/>
                  </a:lnTo>
                  <a:lnTo>
                    <a:pt x="30480" y="38100"/>
                  </a:lnTo>
                  <a:lnTo>
                    <a:pt x="28956" y="38100"/>
                  </a:lnTo>
                  <a:lnTo>
                    <a:pt x="27432" y="36575"/>
                  </a:lnTo>
                  <a:lnTo>
                    <a:pt x="31089" y="37795"/>
                  </a:lnTo>
                  <a:lnTo>
                    <a:pt x="31241" y="37846"/>
                  </a:lnTo>
                  <a:lnTo>
                    <a:pt x="32004" y="38100"/>
                  </a:lnTo>
                  <a:lnTo>
                    <a:pt x="33528" y="38100"/>
                  </a:lnTo>
                  <a:lnTo>
                    <a:pt x="35052" y="36575"/>
                  </a:lnTo>
                  <a:lnTo>
                    <a:pt x="31394" y="37795"/>
                  </a:lnTo>
                  <a:lnTo>
                    <a:pt x="31241" y="37719"/>
                  </a:lnTo>
                  <a:lnTo>
                    <a:pt x="28956" y="36575"/>
                  </a:lnTo>
                  <a:lnTo>
                    <a:pt x="26924" y="35559"/>
                  </a:lnTo>
                  <a:lnTo>
                    <a:pt x="25908" y="33527"/>
                  </a:lnTo>
                  <a:lnTo>
                    <a:pt x="25908" y="28955"/>
                  </a:lnTo>
                  <a:lnTo>
                    <a:pt x="24764" y="31242"/>
                  </a:lnTo>
                  <a:lnTo>
                    <a:pt x="25908" y="35051"/>
                  </a:lnTo>
                  <a:lnTo>
                    <a:pt x="30480" y="44195"/>
                  </a:lnTo>
                  <a:lnTo>
                    <a:pt x="27432" y="44195"/>
                  </a:lnTo>
                  <a:lnTo>
                    <a:pt x="30480" y="56387"/>
                  </a:lnTo>
                  <a:lnTo>
                    <a:pt x="35052" y="56387"/>
                  </a:lnTo>
                  <a:lnTo>
                    <a:pt x="38100" y="54863"/>
                  </a:lnTo>
                  <a:lnTo>
                    <a:pt x="42672" y="54863"/>
                  </a:lnTo>
                  <a:close/>
                </a:path>
                <a:path w="62484" h="62483">
                  <a:moveTo>
                    <a:pt x="38100" y="30480"/>
                  </a:moveTo>
                  <a:lnTo>
                    <a:pt x="38100" y="33527"/>
                  </a:lnTo>
                  <a:lnTo>
                    <a:pt x="35052" y="36575"/>
                  </a:lnTo>
                  <a:lnTo>
                    <a:pt x="39079" y="41365"/>
                  </a:lnTo>
                  <a:lnTo>
                    <a:pt x="38100" y="30480"/>
                  </a:lnTo>
                  <a:close/>
                </a:path>
                <a:path w="62484" h="62483">
                  <a:moveTo>
                    <a:pt x="39624" y="21336"/>
                  </a:moveTo>
                  <a:lnTo>
                    <a:pt x="42018" y="37446"/>
                  </a:lnTo>
                  <a:lnTo>
                    <a:pt x="44196" y="32003"/>
                  </a:lnTo>
                  <a:lnTo>
                    <a:pt x="45720" y="51815"/>
                  </a:lnTo>
                  <a:lnTo>
                    <a:pt x="44196" y="27431"/>
                  </a:lnTo>
                  <a:lnTo>
                    <a:pt x="44196" y="30480"/>
                  </a:lnTo>
                  <a:lnTo>
                    <a:pt x="41148" y="22859"/>
                  </a:lnTo>
                  <a:lnTo>
                    <a:pt x="38100" y="19812"/>
                  </a:lnTo>
                  <a:lnTo>
                    <a:pt x="35052" y="18287"/>
                  </a:lnTo>
                  <a:lnTo>
                    <a:pt x="32004" y="18287"/>
                  </a:lnTo>
                  <a:lnTo>
                    <a:pt x="33528" y="24383"/>
                  </a:lnTo>
                  <a:lnTo>
                    <a:pt x="35052" y="24383"/>
                  </a:lnTo>
                  <a:lnTo>
                    <a:pt x="39624" y="21336"/>
                  </a:lnTo>
                  <a:close/>
                </a:path>
                <a:path w="62484" h="62483">
                  <a:moveTo>
                    <a:pt x="51816" y="6095"/>
                  </a:moveTo>
                  <a:lnTo>
                    <a:pt x="47244" y="4571"/>
                  </a:lnTo>
                  <a:lnTo>
                    <a:pt x="48768" y="12191"/>
                  </a:lnTo>
                  <a:lnTo>
                    <a:pt x="50292" y="13715"/>
                  </a:lnTo>
                  <a:lnTo>
                    <a:pt x="51816" y="16763"/>
                  </a:lnTo>
                  <a:lnTo>
                    <a:pt x="54863" y="19812"/>
                  </a:lnTo>
                  <a:lnTo>
                    <a:pt x="54863" y="22859"/>
                  </a:lnTo>
                  <a:lnTo>
                    <a:pt x="56387" y="24383"/>
                  </a:lnTo>
                  <a:lnTo>
                    <a:pt x="56387" y="12191"/>
                  </a:lnTo>
                  <a:lnTo>
                    <a:pt x="54863" y="9143"/>
                  </a:lnTo>
                  <a:lnTo>
                    <a:pt x="51816" y="6095"/>
                  </a:lnTo>
                  <a:close/>
                </a:path>
                <a:path w="62484" h="62483">
                  <a:moveTo>
                    <a:pt x="9144" y="54863"/>
                  </a:moveTo>
                  <a:lnTo>
                    <a:pt x="12192" y="56387"/>
                  </a:lnTo>
                  <a:lnTo>
                    <a:pt x="15240" y="57912"/>
                  </a:lnTo>
                  <a:lnTo>
                    <a:pt x="12192" y="48768"/>
                  </a:lnTo>
                  <a:lnTo>
                    <a:pt x="12192" y="13715"/>
                  </a:lnTo>
                  <a:lnTo>
                    <a:pt x="13716" y="12191"/>
                  </a:lnTo>
                  <a:lnTo>
                    <a:pt x="16763" y="10668"/>
                  </a:lnTo>
                  <a:lnTo>
                    <a:pt x="19812" y="7619"/>
                  </a:lnTo>
                  <a:lnTo>
                    <a:pt x="22860" y="7619"/>
                  </a:lnTo>
                  <a:lnTo>
                    <a:pt x="25908" y="19812"/>
                  </a:lnTo>
                  <a:lnTo>
                    <a:pt x="25908" y="6095"/>
                  </a:lnTo>
                  <a:lnTo>
                    <a:pt x="27432" y="0"/>
                  </a:lnTo>
                  <a:lnTo>
                    <a:pt x="22860" y="1524"/>
                  </a:lnTo>
                  <a:lnTo>
                    <a:pt x="19812" y="1524"/>
                  </a:lnTo>
                  <a:lnTo>
                    <a:pt x="18287" y="3047"/>
                  </a:lnTo>
                  <a:lnTo>
                    <a:pt x="15240" y="4571"/>
                  </a:lnTo>
                  <a:lnTo>
                    <a:pt x="12192" y="6095"/>
                  </a:lnTo>
                  <a:lnTo>
                    <a:pt x="10668" y="16763"/>
                  </a:lnTo>
                  <a:lnTo>
                    <a:pt x="7620" y="19812"/>
                  </a:lnTo>
                  <a:lnTo>
                    <a:pt x="10668" y="45719"/>
                  </a:lnTo>
                  <a:lnTo>
                    <a:pt x="7620" y="42671"/>
                  </a:lnTo>
                  <a:lnTo>
                    <a:pt x="7620" y="53339"/>
                  </a:lnTo>
                  <a:lnTo>
                    <a:pt x="9144" y="54863"/>
                  </a:lnTo>
                  <a:close/>
                </a:path>
                <a:path w="62484" h="62483">
                  <a:moveTo>
                    <a:pt x="7620" y="9143"/>
                  </a:moveTo>
                  <a:lnTo>
                    <a:pt x="6096" y="12191"/>
                  </a:lnTo>
                  <a:lnTo>
                    <a:pt x="7620" y="24383"/>
                  </a:lnTo>
                  <a:lnTo>
                    <a:pt x="7620" y="9143"/>
                  </a:lnTo>
                  <a:close/>
                </a:path>
                <a:path w="62484" h="62483">
                  <a:moveTo>
                    <a:pt x="1524" y="19812"/>
                  </a:moveTo>
                  <a:lnTo>
                    <a:pt x="1524" y="22859"/>
                  </a:lnTo>
                  <a:lnTo>
                    <a:pt x="0" y="27431"/>
                  </a:lnTo>
                  <a:lnTo>
                    <a:pt x="0" y="35051"/>
                  </a:lnTo>
                  <a:lnTo>
                    <a:pt x="1524" y="39624"/>
                  </a:lnTo>
                  <a:lnTo>
                    <a:pt x="1524" y="42671"/>
                  </a:lnTo>
                  <a:lnTo>
                    <a:pt x="3048" y="44195"/>
                  </a:lnTo>
                  <a:lnTo>
                    <a:pt x="4572" y="47243"/>
                  </a:lnTo>
                  <a:lnTo>
                    <a:pt x="6096" y="50291"/>
                  </a:lnTo>
                  <a:lnTo>
                    <a:pt x="6096" y="12191"/>
                  </a:lnTo>
                  <a:lnTo>
                    <a:pt x="4572" y="15239"/>
                  </a:lnTo>
                  <a:lnTo>
                    <a:pt x="3048" y="18287"/>
                  </a:lnTo>
                  <a:lnTo>
                    <a:pt x="1524" y="19812"/>
                  </a:lnTo>
                  <a:close/>
                </a:path>
                <a:path w="62484" h="62483">
                  <a:moveTo>
                    <a:pt x="59436" y="15239"/>
                  </a:moveTo>
                  <a:lnTo>
                    <a:pt x="56387" y="12191"/>
                  </a:lnTo>
                  <a:lnTo>
                    <a:pt x="56387" y="32003"/>
                  </a:lnTo>
                  <a:lnTo>
                    <a:pt x="56387" y="24383"/>
                  </a:lnTo>
                  <a:lnTo>
                    <a:pt x="54863" y="22859"/>
                  </a:lnTo>
                  <a:lnTo>
                    <a:pt x="54863" y="19812"/>
                  </a:lnTo>
                  <a:lnTo>
                    <a:pt x="51816" y="16763"/>
                  </a:lnTo>
                  <a:lnTo>
                    <a:pt x="50292" y="13715"/>
                  </a:lnTo>
                  <a:lnTo>
                    <a:pt x="48768" y="12191"/>
                  </a:lnTo>
                  <a:lnTo>
                    <a:pt x="47244" y="4571"/>
                  </a:lnTo>
                  <a:lnTo>
                    <a:pt x="45720" y="3047"/>
                  </a:lnTo>
                  <a:lnTo>
                    <a:pt x="42672" y="1524"/>
                  </a:lnTo>
                  <a:lnTo>
                    <a:pt x="39624" y="1524"/>
                  </a:lnTo>
                  <a:lnTo>
                    <a:pt x="42672" y="7619"/>
                  </a:lnTo>
                  <a:lnTo>
                    <a:pt x="45720" y="10668"/>
                  </a:lnTo>
                  <a:lnTo>
                    <a:pt x="48768" y="50291"/>
                  </a:lnTo>
                  <a:lnTo>
                    <a:pt x="50292" y="48768"/>
                  </a:lnTo>
                  <a:lnTo>
                    <a:pt x="51816" y="45719"/>
                  </a:lnTo>
                  <a:lnTo>
                    <a:pt x="54863" y="42671"/>
                  </a:lnTo>
                  <a:lnTo>
                    <a:pt x="54863" y="39624"/>
                  </a:lnTo>
                  <a:lnTo>
                    <a:pt x="56387" y="36575"/>
                  </a:lnTo>
                  <a:lnTo>
                    <a:pt x="56387" y="35051"/>
                  </a:lnTo>
                  <a:lnTo>
                    <a:pt x="59436" y="47243"/>
                  </a:lnTo>
                  <a:lnTo>
                    <a:pt x="56387" y="27431"/>
                  </a:lnTo>
                  <a:lnTo>
                    <a:pt x="59436" y="47243"/>
                  </a:lnTo>
                  <a:lnTo>
                    <a:pt x="59436" y="44195"/>
                  </a:lnTo>
                  <a:lnTo>
                    <a:pt x="60960" y="42671"/>
                  </a:lnTo>
                  <a:lnTo>
                    <a:pt x="60960" y="39624"/>
                  </a:lnTo>
                  <a:lnTo>
                    <a:pt x="62484" y="35051"/>
                  </a:lnTo>
                  <a:lnTo>
                    <a:pt x="62484" y="27431"/>
                  </a:lnTo>
                  <a:lnTo>
                    <a:pt x="60960" y="22859"/>
                  </a:lnTo>
                  <a:lnTo>
                    <a:pt x="60960" y="19812"/>
                  </a:lnTo>
                  <a:lnTo>
                    <a:pt x="59436" y="18287"/>
                  </a:lnTo>
                  <a:lnTo>
                    <a:pt x="59436" y="15239"/>
                  </a:lnTo>
                  <a:close/>
                </a:path>
                <a:path w="62484" h="62483">
                  <a:moveTo>
                    <a:pt x="50292" y="48768"/>
                  </a:moveTo>
                  <a:lnTo>
                    <a:pt x="48768" y="50291"/>
                  </a:lnTo>
                  <a:lnTo>
                    <a:pt x="45720" y="10668"/>
                  </a:lnTo>
                  <a:lnTo>
                    <a:pt x="42672" y="7619"/>
                  </a:lnTo>
                  <a:lnTo>
                    <a:pt x="42672" y="24383"/>
                  </a:lnTo>
                  <a:lnTo>
                    <a:pt x="42672" y="7619"/>
                  </a:lnTo>
                  <a:lnTo>
                    <a:pt x="39624" y="1524"/>
                  </a:lnTo>
                  <a:lnTo>
                    <a:pt x="35052" y="0"/>
                  </a:lnTo>
                  <a:lnTo>
                    <a:pt x="27432" y="0"/>
                  </a:lnTo>
                  <a:lnTo>
                    <a:pt x="25908" y="6095"/>
                  </a:lnTo>
                  <a:lnTo>
                    <a:pt x="25908" y="19812"/>
                  </a:lnTo>
                  <a:lnTo>
                    <a:pt x="22860" y="7619"/>
                  </a:lnTo>
                  <a:lnTo>
                    <a:pt x="19812" y="7619"/>
                  </a:lnTo>
                  <a:lnTo>
                    <a:pt x="16763" y="10668"/>
                  </a:lnTo>
                  <a:lnTo>
                    <a:pt x="18287" y="27431"/>
                  </a:lnTo>
                  <a:lnTo>
                    <a:pt x="18287" y="35051"/>
                  </a:lnTo>
                  <a:lnTo>
                    <a:pt x="16763" y="51815"/>
                  </a:lnTo>
                  <a:lnTo>
                    <a:pt x="19812" y="54863"/>
                  </a:lnTo>
                  <a:lnTo>
                    <a:pt x="22860" y="60959"/>
                  </a:lnTo>
                  <a:lnTo>
                    <a:pt x="27432" y="62483"/>
                  </a:lnTo>
                  <a:lnTo>
                    <a:pt x="22860" y="54863"/>
                  </a:lnTo>
                  <a:lnTo>
                    <a:pt x="19812" y="36575"/>
                  </a:lnTo>
                  <a:lnTo>
                    <a:pt x="20320" y="37083"/>
                  </a:lnTo>
                  <a:lnTo>
                    <a:pt x="21118" y="23404"/>
                  </a:lnTo>
                  <a:lnTo>
                    <a:pt x="19812" y="24383"/>
                  </a:lnTo>
                  <a:lnTo>
                    <a:pt x="21336" y="22859"/>
                  </a:lnTo>
                  <a:lnTo>
                    <a:pt x="22860" y="21336"/>
                  </a:lnTo>
                  <a:lnTo>
                    <a:pt x="25037" y="20465"/>
                  </a:lnTo>
                  <a:lnTo>
                    <a:pt x="24384" y="28956"/>
                  </a:lnTo>
                  <a:lnTo>
                    <a:pt x="24384" y="33527"/>
                  </a:lnTo>
                  <a:lnTo>
                    <a:pt x="25400" y="42163"/>
                  </a:lnTo>
                  <a:lnTo>
                    <a:pt x="25908" y="42671"/>
                  </a:lnTo>
                  <a:lnTo>
                    <a:pt x="27432" y="56387"/>
                  </a:lnTo>
                  <a:lnTo>
                    <a:pt x="30480" y="62483"/>
                  </a:lnTo>
                  <a:lnTo>
                    <a:pt x="35052" y="62483"/>
                  </a:lnTo>
                  <a:lnTo>
                    <a:pt x="39624" y="60959"/>
                  </a:lnTo>
                  <a:lnTo>
                    <a:pt x="35052" y="56387"/>
                  </a:lnTo>
                  <a:lnTo>
                    <a:pt x="30480" y="56387"/>
                  </a:lnTo>
                  <a:lnTo>
                    <a:pt x="27432" y="44195"/>
                  </a:lnTo>
                  <a:lnTo>
                    <a:pt x="30480" y="44195"/>
                  </a:lnTo>
                  <a:lnTo>
                    <a:pt x="25908" y="35051"/>
                  </a:lnTo>
                  <a:lnTo>
                    <a:pt x="24384" y="32003"/>
                  </a:lnTo>
                  <a:lnTo>
                    <a:pt x="24384" y="30480"/>
                  </a:lnTo>
                  <a:lnTo>
                    <a:pt x="24637" y="31242"/>
                  </a:lnTo>
                  <a:lnTo>
                    <a:pt x="24384" y="32003"/>
                  </a:lnTo>
                  <a:lnTo>
                    <a:pt x="24688" y="31394"/>
                  </a:lnTo>
                  <a:lnTo>
                    <a:pt x="24688" y="31089"/>
                  </a:lnTo>
                  <a:lnTo>
                    <a:pt x="25738" y="27939"/>
                  </a:lnTo>
                  <a:lnTo>
                    <a:pt x="25908" y="27812"/>
                  </a:lnTo>
                  <a:lnTo>
                    <a:pt x="25908" y="27431"/>
                  </a:lnTo>
                  <a:lnTo>
                    <a:pt x="27432" y="24383"/>
                  </a:lnTo>
                  <a:lnTo>
                    <a:pt x="32004" y="24383"/>
                  </a:lnTo>
                  <a:lnTo>
                    <a:pt x="30480" y="18287"/>
                  </a:lnTo>
                  <a:lnTo>
                    <a:pt x="27432" y="18287"/>
                  </a:lnTo>
                  <a:lnTo>
                    <a:pt x="27432" y="6095"/>
                  </a:lnTo>
                  <a:lnTo>
                    <a:pt x="38100" y="6095"/>
                  </a:lnTo>
                  <a:lnTo>
                    <a:pt x="39624" y="7619"/>
                  </a:lnTo>
                  <a:lnTo>
                    <a:pt x="41148" y="22859"/>
                  </a:lnTo>
                  <a:lnTo>
                    <a:pt x="44196" y="30480"/>
                  </a:lnTo>
                  <a:lnTo>
                    <a:pt x="44196" y="27431"/>
                  </a:lnTo>
                  <a:lnTo>
                    <a:pt x="45720" y="51815"/>
                  </a:lnTo>
                  <a:lnTo>
                    <a:pt x="47244" y="57912"/>
                  </a:lnTo>
                  <a:lnTo>
                    <a:pt x="50292" y="56387"/>
                  </a:lnTo>
                  <a:lnTo>
                    <a:pt x="53340" y="54863"/>
                  </a:lnTo>
                  <a:lnTo>
                    <a:pt x="54863" y="53339"/>
                  </a:lnTo>
                  <a:lnTo>
                    <a:pt x="56387" y="50291"/>
                  </a:lnTo>
                  <a:lnTo>
                    <a:pt x="59436" y="47243"/>
                  </a:lnTo>
                  <a:lnTo>
                    <a:pt x="56387" y="35051"/>
                  </a:lnTo>
                  <a:lnTo>
                    <a:pt x="56387" y="36575"/>
                  </a:lnTo>
                  <a:lnTo>
                    <a:pt x="54863" y="39624"/>
                  </a:lnTo>
                  <a:lnTo>
                    <a:pt x="54863" y="42671"/>
                  </a:lnTo>
                  <a:lnTo>
                    <a:pt x="51816" y="45719"/>
                  </a:lnTo>
                  <a:lnTo>
                    <a:pt x="50292" y="48768"/>
                  </a:lnTo>
                  <a:close/>
                </a:path>
                <a:path w="62484" h="62483">
                  <a:moveTo>
                    <a:pt x="12192" y="13715"/>
                  </a:moveTo>
                  <a:lnTo>
                    <a:pt x="12192" y="48768"/>
                  </a:lnTo>
                  <a:lnTo>
                    <a:pt x="15240" y="57912"/>
                  </a:lnTo>
                  <a:lnTo>
                    <a:pt x="18287" y="59436"/>
                  </a:lnTo>
                  <a:lnTo>
                    <a:pt x="19812" y="60959"/>
                  </a:lnTo>
                  <a:lnTo>
                    <a:pt x="22860" y="60959"/>
                  </a:lnTo>
                  <a:lnTo>
                    <a:pt x="19812" y="54863"/>
                  </a:lnTo>
                  <a:lnTo>
                    <a:pt x="16763" y="51815"/>
                  </a:lnTo>
                  <a:lnTo>
                    <a:pt x="13716" y="50291"/>
                  </a:lnTo>
                  <a:lnTo>
                    <a:pt x="12192" y="13715"/>
                  </a:lnTo>
                  <a:close/>
                </a:path>
                <a:path w="62484" h="62483">
                  <a:moveTo>
                    <a:pt x="12192" y="13715"/>
                  </a:moveTo>
                  <a:lnTo>
                    <a:pt x="13716" y="50291"/>
                  </a:lnTo>
                  <a:lnTo>
                    <a:pt x="16763" y="51815"/>
                  </a:lnTo>
                  <a:lnTo>
                    <a:pt x="18287" y="35051"/>
                  </a:lnTo>
                  <a:lnTo>
                    <a:pt x="18287" y="27431"/>
                  </a:lnTo>
                  <a:lnTo>
                    <a:pt x="16763" y="10668"/>
                  </a:lnTo>
                  <a:lnTo>
                    <a:pt x="13716" y="12191"/>
                  </a:lnTo>
                  <a:lnTo>
                    <a:pt x="12192" y="13715"/>
                  </a:lnTo>
                  <a:close/>
                </a:path>
                <a:path w="62484" h="62483">
                  <a:moveTo>
                    <a:pt x="25908" y="42671"/>
                  </a:moveTo>
                  <a:lnTo>
                    <a:pt x="25400" y="42163"/>
                  </a:lnTo>
                  <a:lnTo>
                    <a:pt x="22860" y="41147"/>
                  </a:lnTo>
                  <a:lnTo>
                    <a:pt x="25908" y="54863"/>
                  </a:lnTo>
                  <a:lnTo>
                    <a:pt x="27432" y="56387"/>
                  </a:lnTo>
                  <a:lnTo>
                    <a:pt x="25908" y="42671"/>
                  </a:lnTo>
                  <a:close/>
                </a:path>
                <a:path w="62484" h="62483">
                  <a:moveTo>
                    <a:pt x="19812" y="36575"/>
                  </a:moveTo>
                  <a:lnTo>
                    <a:pt x="22860" y="54863"/>
                  </a:lnTo>
                  <a:lnTo>
                    <a:pt x="21336" y="39624"/>
                  </a:lnTo>
                  <a:lnTo>
                    <a:pt x="20320" y="37083"/>
                  </a:lnTo>
                  <a:lnTo>
                    <a:pt x="19812" y="36575"/>
                  </a:lnTo>
                  <a:close/>
                </a:path>
                <a:path w="62484" h="62483">
                  <a:moveTo>
                    <a:pt x="6096" y="30480"/>
                  </a:moveTo>
                  <a:lnTo>
                    <a:pt x="7620" y="36575"/>
                  </a:lnTo>
                  <a:lnTo>
                    <a:pt x="6096" y="27431"/>
                  </a:lnTo>
                  <a:lnTo>
                    <a:pt x="6096" y="30480"/>
                  </a:lnTo>
                  <a:close/>
                </a:path>
                <a:path w="62484" h="62483">
                  <a:moveTo>
                    <a:pt x="21336" y="22859"/>
                  </a:moveTo>
                  <a:lnTo>
                    <a:pt x="19812" y="24383"/>
                  </a:lnTo>
                  <a:lnTo>
                    <a:pt x="21118" y="23404"/>
                  </a:lnTo>
                  <a:lnTo>
                    <a:pt x="20320" y="37083"/>
                  </a:lnTo>
                  <a:lnTo>
                    <a:pt x="21336" y="39624"/>
                  </a:lnTo>
                  <a:lnTo>
                    <a:pt x="22860" y="54863"/>
                  </a:lnTo>
                  <a:lnTo>
                    <a:pt x="27432" y="62483"/>
                  </a:lnTo>
                  <a:lnTo>
                    <a:pt x="30480" y="62483"/>
                  </a:lnTo>
                  <a:lnTo>
                    <a:pt x="27432" y="56387"/>
                  </a:lnTo>
                  <a:lnTo>
                    <a:pt x="25908" y="54863"/>
                  </a:lnTo>
                  <a:lnTo>
                    <a:pt x="22860" y="41147"/>
                  </a:lnTo>
                  <a:lnTo>
                    <a:pt x="25400" y="42163"/>
                  </a:lnTo>
                  <a:lnTo>
                    <a:pt x="24384" y="33527"/>
                  </a:lnTo>
                  <a:lnTo>
                    <a:pt x="24384" y="28956"/>
                  </a:lnTo>
                  <a:lnTo>
                    <a:pt x="25037" y="20465"/>
                  </a:lnTo>
                  <a:lnTo>
                    <a:pt x="22860" y="21336"/>
                  </a:lnTo>
                  <a:lnTo>
                    <a:pt x="21336" y="22859"/>
                  </a:lnTo>
                  <a:close/>
                </a:path>
                <a:path w="62484" h="62483">
                  <a:moveTo>
                    <a:pt x="24637" y="31242"/>
                  </a:moveTo>
                  <a:lnTo>
                    <a:pt x="24384" y="30480"/>
                  </a:lnTo>
                  <a:lnTo>
                    <a:pt x="24384" y="32003"/>
                  </a:lnTo>
                  <a:lnTo>
                    <a:pt x="24637" y="31242"/>
                  </a:lnTo>
                  <a:close/>
                </a:path>
                <a:path w="62484" h="62483">
                  <a:moveTo>
                    <a:pt x="42672" y="36575"/>
                  </a:moveTo>
                  <a:lnTo>
                    <a:pt x="42018" y="37446"/>
                  </a:lnTo>
                  <a:lnTo>
                    <a:pt x="41148" y="39624"/>
                  </a:lnTo>
                  <a:lnTo>
                    <a:pt x="42672" y="36575"/>
                  </a:lnTo>
                  <a:close/>
                </a:path>
                <a:path w="62484" h="62483">
                  <a:moveTo>
                    <a:pt x="56387" y="24383"/>
                  </a:moveTo>
                  <a:lnTo>
                    <a:pt x="56387" y="32003"/>
                  </a:lnTo>
                  <a:lnTo>
                    <a:pt x="56387" y="24383"/>
                  </a:lnTo>
                  <a:close/>
                </a:path>
                <a:path w="62484" h="62483">
                  <a:moveTo>
                    <a:pt x="36576" y="33527"/>
                  </a:moveTo>
                  <a:lnTo>
                    <a:pt x="35560" y="35559"/>
                  </a:lnTo>
                  <a:lnTo>
                    <a:pt x="33528" y="36575"/>
                  </a:lnTo>
                  <a:lnTo>
                    <a:pt x="28956" y="36575"/>
                  </a:lnTo>
                  <a:lnTo>
                    <a:pt x="31241" y="37719"/>
                  </a:lnTo>
                  <a:lnTo>
                    <a:pt x="31394" y="37795"/>
                  </a:lnTo>
                  <a:lnTo>
                    <a:pt x="35052" y="36575"/>
                  </a:lnTo>
                  <a:lnTo>
                    <a:pt x="38100" y="33527"/>
                  </a:lnTo>
                  <a:lnTo>
                    <a:pt x="38100" y="28956"/>
                  </a:lnTo>
                  <a:lnTo>
                    <a:pt x="35052" y="25907"/>
                  </a:lnTo>
                  <a:lnTo>
                    <a:pt x="36575" y="27431"/>
                  </a:lnTo>
                  <a:lnTo>
                    <a:pt x="37795" y="31089"/>
                  </a:lnTo>
                  <a:lnTo>
                    <a:pt x="37795" y="31394"/>
                  </a:lnTo>
                  <a:lnTo>
                    <a:pt x="36575" y="35051"/>
                  </a:lnTo>
                  <a:lnTo>
                    <a:pt x="36576" y="33527"/>
                  </a:lnTo>
                  <a:close/>
                </a:path>
                <a:path w="62484" h="62483">
                  <a:moveTo>
                    <a:pt x="27431" y="26670"/>
                  </a:moveTo>
                  <a:lnTo>
                    <a:pt x="26923" y="26924"/>
                  </a:lnTo>
                  <a:lnTo>
                    <a:pt x="26822" y="27127"/>
                  </a:lnTo>
                  <a:lnTo>
                    <a:pt x="27431" y="26670"/>
                  </a:lnTo>
                  <a:close/>
                </a:path>
                <a:path w="62484" h="62483">
                  <a:moveTo>
                    <a:pt x="6096" y="50291"/>
                  </a:moveTo>
                  <a:lnTo>
                    <a:pt x="7620" y="53339"/>
                  </a:lnTo>
                  <a:lnTo>
                    <a:pt x="7620" y="36575"/>
                  </a:lnTo>
                  <a:lnTo>
                    <a:pt x="6096" y="30480"/>
                  </a:lnTo>
                  <a:lnTo>
                    <a:pt x="6096" y="27431"/>
                  </a:lnTo>
                  <a:lnTo>
                    <a:pt x="7620" y="36575"/>
                  </a:lnTo>
                  <a:lnTo>
                    <a:pt x="7620" y="39624"/>
                  </a:lnTo>
                  <a:lnTo>
                    <a:pt x="7620" y="36575"/>
                  </a:lnTo>
                  <a:lnTo>
                    <a:pt x="7620" y="53339"/>
                  </a:lnTo>
                  <a:lnTo>
                    <a:pt x="7620" y="42671"/>
                  </a:lnTo>
                  <a:lnTo>
                    <a:pt x="10668" y="45719"/>
                  </a:lnTo>
                  <a:lnTo>
                    <a:pt x="7620" y="19812"/>
                  </a:lnTo>
                  <a:lnTo>
                    <a:pt x="10668" y="16763"/>
                  </a:lnTo>
                  <a:lnTo>
                    <a:pt x="12192" y="6095"/>
                  </a:lnTo>
                  <a:lnTo>
                    <a:pt x="9144" y="7619"/>
                  </a:lnTo>
                  <a:lnTo>
                    <a:pt x="7620" y="9143"/>
                  </a:lnTo>
                  <a:lnTo>
                    <a:pt x="7620" y="24383"/>
                  </a:lnTo>
                  <a:lnTo>
                    <a:pt x="6096" y="12191"/>
                  </a:lnTo>
                  <a:lnTo>
                    <a:pt x="6096" y="50291"/>
                  </a:lnTo>
                  <a:close/>
                </a:path>
                <a:path w="62484" h="62483">
                  <a:moveTo>
                    <a:pt x="27432" y="25907"/>
                  </a:moveTo>
                  <a:lnTo>
                    <a:pt x="25908" y="27431"/>
                  </a:lnTo>
                  <a:lnTo>
                    <a:pt x="27050" y="26670"/>
                  </a:lnTo>
                  <a:lnTo>
                    <a:pt x="30480" y="24383"/>
                  </a:lnTo>
                  <a:lnTo>
                    <a:pt x="27432" y="24383"/>
                  </a:lnTo>
                  <a:lnTo>
                    <a:pt x="25908" y="27431"/>
                  </a:lnTo>
                  <a:lnTo>
                    <a:pt x="27432" y="25907"/>
                  </a:lnTo>
                  <a:close/>
                </a:path>
              </a:pathLst>
            </a:custGeom>
            <a:solidFill>
              <a:srgbClr val="000000"/>
            </a:solidFill>
          </p:spPr>
          <p:txBody>
            <a:bodyPr wrap="square" lIns="0" tIns="0" rIns="0" bIns="0" rtlCol="0">
              <a:noAutofit/>
            </a:bodyPr>
            <a:lstStyle/>
            <a:p>
              <a:endParaRPr/>
            </a:p>
          </p:txBody>
        </p:sp>
        <p:sp>
          <p:nvSpPr>
            <p:cNvPr id="278" name="object 278"/>
            <p:cNvSpPr/>
            <p:nvPr/>
          </p:nvSpPr>
          <p:spPr>
            <a:xfrm>
              <a:off x="5594604" y="4273296"/>
              <a:ext cx="42672" cy="42671"/>
            </a:xfrm>
            <a:custGeom>
              <a:avLst/>
              <a:gdLst/>
              <a:ahLst/>
              <a:cxnLst/>
              <a:rect l="l" t="t" r="r" b="b"/>
              <a:pathLst>
                <a:path w="42672" h="42672">
                  <a:moveTo>
                    <a:pt x="0" y="21335"/>
                  </a:moveTo>
                  <a:lnTo>
                    <a:pt x="662" y="26869"/>
                  </a:lnTo>
                  <a:lnTo>
                    <a:pt x="8015" y="38266"/>
                  </a:lnTo>
                  <a:lnTo>
                    <a:pt x="21336" y="42671"/>
                  </a:lnTo>
                  <a:lnTo>
                    <a:pt x="26869" y="42009"/>
                  </a:lnTo>
                  <a:lnTo>
                    <a:pt x="38266" y="34656"/>
                  </a:lnTo>
                  <a:lnTo>
                    <a:pt x="42672" y="21335"/>
                  </a:lnTo>
                  <a:lnTo>
                    <a:pt x="42009" y="15802"/>
                  </a:lnTo>
                  <a:lnTo>
                    <a:pt x="34656" y="4405"/>
                  </a:lnTo>
                  <a:lnTo>
                    <a:pt x="21336" y="0"/>
                  </a:lnTo>
                  <a:lnTo>
                    <a:pt x="15802" y="662"/>
                  </a:lnTo>
                  <a:lnTo>
                    <a:pt x="4405" y="8015"/>
                  </a:lnTo>
                  <a:lnTo>
                    <a:pt x="0" y="21335"/>
                  </a:lnTo>
                  <a:close/>
                </a:path>
              </a:pathLst>
            </a:custGeom>
            <a:solidFill>
              <a:srgbClr val="FEFFFE"/>
            </a:solidFill>
          </p:spPr>
          <p:txBody>
            <a:bodyPr wrap="square" lIns="0" tIns="0" rIns="0" bIns="0" rtlCol="0">
              <a:noAutofit/>
            </a:bodyPr>
            <a:lstStyle/>
            <a:p>
              <a:endParaRPr/>
            </a:p>
          </p:txBody>
        </p:sp>
        <p:sp>
          <p:nvSpPr>
            <p:cNvPr id="279" name="object 279"/>
            <p:cNvSpPr/>
            <p:nvPr/>
          </p:nvSpPr>
          <p:spPr>
            <a:xfrm>
              <a:off x="5576316" y="4255008"/>
              <a:ext cx="45720" cy="80771"/>
            </a:xfrm>
            <a:custGeom>
              <a:avLst/>
              <a:gdLst/>
              <a:ahLst/>
              <a:cxnLst/>
              <a:rect l="l" t="t" r="r" b="b"/>
              <a:pathLst>
                <a:path w="45720" h="80772">
                  <a:moveTo>
                    <a:pt x="41148" y="42672"/>
                  </a:moveTo>
                  <a:lnTo>
                    <a:pt x="39624" y="44196"/>
                  </a:lnTo>
                  <a:lnTo>
                    <a:pt x="39155" y="43492"/>
                  </a:lnTo>
                  <a:lnTo>
                    <a:pt x="39014" y="43586"/>
                  </a:lnTo>
                  <a:lnTo>
                    <a:pt x="38608" y="42671"/>
                  </a:lnTo>
                  <a:lnTo>
                    <a:pt x="38515" y="42533"/>
                  </a:lnTo>
                  <a:lnTo>
                    <a:pt x="38100" y="42672"/>
                  </a:lnTo>
                  <a:lnTo>
                    <a:pt x="38100" y="80772"/>
                  </a:lnTo>
                  <a:lnTo>
                    <a:pt x="42672" y="80772"/>
                  </a:lnTo>
                  <a:lnTo>
                    <a:pt x="42672" y="41148"/>
                  </a:lnTo>
                  <a:lnTo>
                    <a:pt x="41529" y="41909"/>
                  </a:lnTo>
                  <a:lnTo>
                    <a:pt x="41365" y="42018"/>
                  </a:lnTo>
                  <a:lnTo>
                    <a:pt x="40712" y="42454"/>
                  </a:lnTo>
                  <a:lnTo>
                    <a:pt x="41148" y="42672"/>
                  </a:lnTo>
                  <a:close/>
                </a:path>
                <a:path w="45720" h="80772">
                  <a:moveTo>
                    <a:pt x="42164" y="40131"/>
                  </a:moveTo>
                  <a:lnTo>
                    <a:pt x="42164" y="39623"/>
                  </a:lnTo>
                  <a:lnTo>
                    <a:pt x="42062" y="39928"/>
                  </a:lnTo>
                  <a:lnTo>
                    <a:pt x="41910" y="40385"/>
                  </a:lnTo>
                  <a:lnTo>
                    <a:pt x="42290" y="40386"/>
                  </a:lnTo>
                  <a:lnTo>
                    <a:pt x="42291" y="40004"/>
                  </a:lnTo>
                  <a:close/>
                </a:path>
                <a:path w="45720" h="80772">
                  <a:moveTo>
                    <a:pt x="42672" y="41148"/>
                  </a:moveTo>
                  <a:lnTo>
                    <a:pt x="41656" y="41655"/>
                  </a:lnTo>
                  <a:lnTo>
                    <a:pt x="41453" y="41757"/>
                  </a:lnTo>
                  <a:lnTo>
                    <a:pt x="40712" y="42454"/>
                  </a:lnTo>
                  <a:lnTo>
                    <a:pt x="41365" y="42018"/>
                  </a:lnTo>
                  <a:lnTo>
                    <a:pt x="41529" y="41909"/>
                  </a:lnTo>
                  <a:lnTo>
                    <a:pt x="42672" y="41148"/>
                  </a:lnTo>
                  <a:close/>
                </a:path>
                <a:path w="45720" h="80772">
                  <a:moveTo>
                    <a:pt x="42672" y="39624"/>
                  </a:moveTo>
                  <a:lnTo>
                    <a:pt x="42367" y="40233"/>
                  </a:lnTo>
                  <a:lnTo>
                    <a:pt x="42672" y="41148"/>
                  </a:lnTo>
                  <a:lnTo>
                    <a:pt x="42672" y="80772"/>
                  </a:lnTo>
                  <a:lnTo>
                    <a:pt x="45720" y="80772"/>
                  </a:lnTo>
                  <a:lnTo>
                    <a:pt x="42672" y="38100"/>
                  </a:lnTo>
                  <a:lnTo>
                    <a:pt x="42367" y="39014"/>
                  </a:lnTo>
                  <a:lnTo>
                    <a:pt x="42672" y="39624"/>
                  </a:lnTo>
                  <a:close/>
                </a:path>
                <a:path w="45720" h="80772">
                  <a:moveTo>
                    <a:pt x="41757" y="37795"/>
                  </a:moveTo>
                  <a:lnTo>
                    <a:pt x="41529" y="37718"/>
                  </a:lnTo>
                  <a:lnTo>
                    <a:pt x="41656" y="38099"/>
                  </a:lnTo>
                  <a:lnTo>
                    <a:pt x="41910" y="38099"/>
                  </a:lnTo>
                  <a:lnTo>
                    <a:pt x="41757" y="37795"/>
                  </a:lnTo>
                  <a:close/>
                </a:path>
                <a:path w="45720" h="80772">
                  <a:moveTo>
                    <a:pt x="39928" y="42062"/>
                  </a:moveTo>
                  <a:lnTo>
                    <a:pt x="39624" y="42163"/>
                  </a:lnTo>
                  <a:lnTo>
                    <a:pt x="40005" y="42290"/>
                  </a:lnTo>
                  <a:lnTo>
                    <a:pt x="40385" y="41910"/>
                  </a:lnTo>
                  <a:lnTo>
                    <a:pt x="39928" y="42062"/>
                  </a:lnTo>
                  <a:close/>
                </a:path>
                <a:path w="45720" h="80772">
                  <a:moveTo>
                    <a:pt x="39624" y="37083"/>
                  </a:moveTo>
                  <a:lnTo>
                    <a:pt x="39406" y="37011"/>
                  </a:lnTo>
                  <a:lnTo>
                    <a:pt x="39319" y="37185"/>
                  </a:lnTo>
                  <a:lnTo>
                    <a:pt x="39624" y="37083"/>
                  </a:lnTo>
                  <a:close/>
                </a:path>
                <a:path w="45720" h="80772">
                  <a:moveTo>
                    <a:pt x="41656" y="37591"/>
                  </a:moveTo>
                  <a:lnTo>
                    <a:pt x="42672" y="0"/>
                  </a:lnTo>
                  <a:lnTo>
                    <a:pt x="38100" y="0"/>
                  </a:lnTo>
                  <a:lnTo>
                    <a:pt x="39014" y="36880"/>
                  </a:lnTo>
                  <a:lnTo>
                    <a:pt x="38862" y="37338"/>
                  </a:lnTo>
                  <a:lnTo>
                    <a:pt x="39243" y="36956"/>
                  </a:lnTo>
                  <a:lnTo>
                    <a:pt x="39624" y="36576"/>
                  </a:lnTo>
                  <a:lnTo>
                    <a:pt x="40005" y="36956"/>
                  </a:lnTo>
                  <a:lnTo>
                    <a:pt x="40132" y="37083"/>
                  </a:lnTo>
                  <a:lnTo>
                    <a:pt x="40385" y="37338"/>
                  </a:lnTo>
                  <a:lnTo>
                    <a:pt x="41148" y="38099"/>
                  </a:lnTo>
                  <a:lnTo>
                    <a:pt x="41910" y="38861"/>
                  </a:lnTo>
                  <a:lnTo>
                    <a:pt x="42291" y="39242"/>
                  </a:lnTo>
                  <a:lnTo>
                    <a:pt x="41910" y="38099"/>
                  </a:lnTo>
                  <a:lnTo>
                    <a:pt x="41656" y="38099"/>
                  </a:lnTo>
                  <a:lnTo>
                    <a:pt x="41529" y="37718"/>
                  </a:lnTo>
                  <a:lnTo>
                    <a:pt x="40386" y="36956"/>
                  </a:lnTo>
                  <a:lnTo>
                    <a:pt x="40233" y="36880"/>
                  </a:lnTo>
                  <a:lnTo>
                    <a:pt x="41148" y="36576"/>
                  </a:lnTo>
                  <a:lnTo>
                    <a:pt x="41452" y="37490"/>
                  </a:lnTo>
                  <a:lnTo>
                    <a:pt x="41656" y="37591"/>
                  </a:lnTo>
                  <a:close/>
                </a:path>
                <a:path w="45720" h="80772">
                  <a:moveTo>
                    <a:pt x="6096" y="60960"/>
                  </a:moveTo>
                  <a:lnTo>
                    <a:pt x="7620" y="64008"/>
                  </a:lnTo>
                  <a:lnTo>
                    <a:pt x="10668" y="67056"/>
                  </a:lnTo>
                  <a:lnTo>
                    <a:pt x="12192" y="70104"/>
                  </a:lnTo>
                  <a:lnTo>
                    <a:pt x="15239" y="73152"/>
                  </a:lnTo>
                  <a:lnTo>
                    <a:pt x="18287" y="74676"/>
                  </a:lnTo>
                  <a:lnTo>
                    <a:pt x="22860" y="76200"/>
                  </a:lnTo>
                  <a:lnTo>
                    <a:pt x="22860" y="77724"/>
                  </a:lnTo>
                  <a:lnTo>
                    <a:pt x="25908" y="77724"/>
                  </a:lnTo>
                  <a:lnTo>
                    <a:pt x="30480" y="79248"/>
                  </a:lnTo>
                  <a:lnTo>
                    <a:pt x="33528" y="80772"/>
                  </a:lnTo>
                  <a:lnTo>
                    <a:pt x="38100" y="80772"/>
                  </a:lnTo>
                  <a:lnTo>
                    <a:pt x="38100" y="42672"/>
                  </a:lnTo>
                  <a:lnTo>
                    <a:pt x="38515" y="42533"/>
                  </a:lnTo>
                  <a:lnTo>
                    <a:pt x="38608" y="42671"/>
                  </a:lnTo>
                  <a:lnTo>
                    <a:pt x="39014" y="43586"/>
                  </a:lnTo>
                  <a:lnTo>
                    <a:pt x="39155" y="43492"/>
                  </a:lnTo>
                  <a:lnTo>
                    <a:pt x="39624" y="44196"/>
                  </a:lnTo>
                  <a:lnTo>
                    <a:pt x="41148" y="42672"/>
                  </a:lnTo>
                  <a:lnTo>
                    <a:pt x="40712" y="42454"/>
                  </a:lnTo>
                  <a:lnTo>
                    <a:pt x="41453" y="41757"/>
                  </a:lnTo>
                  <a:lnTo>
                    <a:pt x="41656" y="41655"/>
                  </a:lnTo>
                  <a:lnTo>
                    <a:pt x="42672" y="41148"/>
                  </a:lnTo>
                  <a:lnTo>
                    <a:pt x="42367" y="40233"/>
                  </a:lnTo>
                  <a:lnTo>
                    <a:pt x="42672" y="39624"/>
                  </a:lnTo>
                  <a:lnTo>
                    <a:pt x="42367" y="39014"/>
                  </a:lnTo>
                  <a:lnTo>
                    <a:pt x="42672" y="38100"/>
                  </a:lnTo>
                  <a:lnTo>
                    <a:pt x="45720" y="80772"/>
                  </a:lnTo>
                  <a:lnTo>
                    <a:pt x="47244" y="80772"/>
                  </a:lnTo>
                  <a:lnTo>
                    <a:pt x="50292" y="79248"/>
                  </a:lnTo>
                  <a:lnTo>
                    <a:pt x="53339" y="77724"/>
                  </a:lnTo>
                  <a:lnTo>
                    <a:pt x="54863" y="77724"/>
                  </a:lnTo>
                  <a:lnTo>
                    <a:pt x="57912" y="76200"/>
                  </a:lnTo>
                  <a:lnTo>
                    <a:pt x="60960" y="74676"/>
                  </a:lnTo>
                  <a:lnTo>
                    <a:pt x="64008" y="73152"/>
                  </a:lnTo>
                  <a:lnTo>
                    <a:pt x="67056" y="70104"/>
                  </a:lnTo>
                  <a:lnTo>
                    <a:pt x="70104" y="67056"/>
                  </a:lnTo>
                  <a:lnTo>
                    <a:pt x="71628" y="64008"/>
                  </a:lnTo>
                  <a:lnTo>
                    <a:pt x="73151" y="64008"/>
                  </a:lnTo>
                  <a:lnTo>
                    <a:pt x="74675" y="60960"/>
                  </a:lnTo>
                  <a:lnTo>
                    <a:pt x="76200" y="57912"/>
                  </a:lnTo>
                  <a:lnTo>
                    <a:pt x="77724" y="54864"/>
                  </a:lnTo>
                  <a:lnTo>
                    <a:pt x="79248" y="50292"/>
                  </a:lnTo>
                  <a:lnTo>
                    <a:pt x="79248" y="41148"/>
                  </a:lnTo>
                  <a:lnTo>
                    <a:pt x="80772" y="41148"/>
                  </a:lnTo>
                  <a:lnTo>
                    <a:pt x="79248" y="38100"/>
                  </a:lnTo>
                  <a:lnTo>
                    <a:pt x="79248" y="30480"/>
                  </a:lnTo>
                  <a:lnTo>
                    <a:pt x="77724" y="25908"/>
                  </a:lnTo>
                  <a:lnTo>
                    <a:pt x="76200" y="22860"/>
                  </a:lnTo>
                  <a:lnTo>
                    <a:pt x="74675" y="18288"/>
                  </a:lnTo>
                  <a:lnTo>
                    <a:pt x="73151" y="18288"/>
                  </a:lnTo>
                  <a:lnTo>
                    <a:pt x="71628" y="15240"/>
                  </a:lnTo>
                  <a:lnTo>
                    <a:pt x="70104" y="12192"/>
                  </a:lnTo>
                  <a:lnTo>
                    <a:pt x="67056" y="10668"/>
                  </a:lnTo>
                  <a:lnTo>
                    <a:pt x="64008" y="7620"/>
                  </a:lnTo>
                  <a:lnTo>
                    <a:pt x="60960" y="6096"/>
                  </a:lnTo>
                  <a:lnTo>
                    <a:pt x="57912" y="3048"/>
                  </a:lnTo>
                  <a:lnTo>
                    <a:pt x="56387" y="3048"/>
                  </a:lnTo>
                  <a:lnTo>
                    <a:pt x="53339" y="1524"/>
                  </a:lnTo>
                  <a:lnTo>
                    <a:pt x="50292" y="0"/>
                  </a:lnTo>
                  <a:lnTo>
                    <a:pt x="42672" y="0"/>
                  </a:lnTo>
                  <a:lnTo>
                    <a:pt x="41656" y="37591"/>
                  </a:lnTo>
                  <a:lnTo>
                    <a:pt x="41452" y="37490"/>
                  </a:lnTo>
                  <a:lnTo>
                    <a:pt x="41148" y="36576"/>
                  </a:lnTo>
                  <a:lnTo>
                    <a:pt x="40386" y="36956"/>
                  </a:lnTo>
                  <a:lnTo>
                    <a:pt x="41529" y="37718"/>
                  </a:lnTo>
                  <a:lnTo>
                    <a:pt x="41757" y="37795"/>
                  </a:lnTo>
                  <a:lnTo>
                    <a:pt x="41910" y="38099"/>
                  </a:lnTo>
                  <a:lnTo>
                    <a:pt x="42291" y="39242"/>
                  </a:lnTo>
                  <a:lnTo>
                    <a:pt x="41910" y="38861"/>
                  </a:lnTo>
                  <a:lnTo>
                    <a:pt x="42164" y="39623"/>
                  </a:lnTo>
                  <a:lnTo>
                    <a:pt x="42290" y="40386"/>
                  </a:lnTo>
                  <a:lnTo>
                    <a:pt x="41910" y="40385"/>
                  </a:lnTo>
                  <a:lnTo>
                    <a:pt x="41757" y="41452"/>
                  </a:lnTo>
                  <a:lnTo>
                    <a:pt x="41529" y="41528"/>
                  </a:lnTo>
                  <a:lnTo>
                    <a:pt x="40386" y="42290"/>
                  </a:lnTo>
                  <a:lnTo>
                    <a:pt x="40640" y="42502"/>
                  </a:lnTo>
                  <a:lnTo>
                    <a:pt x="40386" y="42671"/>
                  </a:lnTo>
                  <a:lnTo>
                    <a:pt x="39347" y="43364"/>
                  </a:lnTo>
                  <a:lnTo>
                    <a:pt x="39116" y="42671"/>
                  </a:lnTo>
                  <a:lnTo>
                    <a:pt x="39624" y="42672"/>
                  </a:lnTo>
                  <a:lnTo>
                    <a:pt x="39243" y="42290"/>
                  </a:lnTo>
                  <a:lnTo>
                    <a:pt x="39014" y="42367"/>
                  </a:lnTo>
                  <a:lnTo>
                    <a:pt x="38100" y="41909"/>
                  </a:lnTo>
                  <a:lnTo>
                    <a:pt x="36575" y="41148"/>
                  </a:lnTo>
                  <a:lnTo>
                    <a:pt x="36575" y="38100"/>
                  </a:lnTo>
                  <a:lnTo>
                    <a:pt x="38100" y="0"/>
                  </a:lnTo>
                  <a:lnTo>
                    <a:pt x="30480" y="0"/>
                  </a:lnTo>
                  <a:lnTo>
                    <a:pt x="25908" y="1524"/>
                  </a:lnTo>
                  <a:lnTo>
                    <a:pt x="22860" y="3048"/>
                  </a:lnTo>
                  <a:lnTo>
                    <a:pt x="18287" y="6096"/>
                  </a:lnTo>
                  <a:lnTo>
                    <a:pt x="15239" y="7620"/>
                  </a:lnTo>
                  <a:lnTo>
                    <a:pt x="12192" y="10668"/>
                  </a:lnTo>
                  <a:lnTo>
                    <a:pt x="10668" y="12192"/>
                  </a:lnTo>
                  <a:lnTo>
                    <a:pt x="7620" y="15240"/>
                  </a:lnTo>
                  <a:lnTo>
                    <a:pt x="6096" y="16764"/>
                  </a:lnTo>
                  <a:lnTo>
                    <a:pt x="6096" y="19812"/>
                  </a:lnTo>
                  <a:lnTo>
                    <a:pt x="3048" y="22860"/>
                  </a:lnTo>
                  <a:lnTo>
                    <a:pt x="1524" y="25908"/>
                  </a:lnTo>
                  <a:lnTo>
                    <a:pt x="1524" y="30480"/>
                  </a:lnTo>
                  <a:lnTo>
                    <a:pt x="0" y="33528"/>
                  </a:lnTo>
                  <a:lnTo>
                    <a:pt x="0" y="47244"/>
                  </a:lnTo>
                  <a:lnTo>
                    <a:pt x="1524" y="50292"/>
                  </a:lnTo>
                  <a:lnTo>
                    <a:pt x="1524" y="54864"/>
                  </a:lnTo>
                  <a:lnTo>
                    <a:pt x="3048" y="54864"/>
                  </a:lnTo>
                  <a:lnTo>
                    <a:pt x="3048" y="57912"/>
                  </a:lnTo>
                  <a:lnTo>
                    <a:pt x="6096" y="60960"/>
                  </a:lnTo>
                  <a:close/>
                </a:path>
                <a:path w="45720" h="80772">
                  <a:moveTo>
                    <a:pt x="41757" y="41452"/>
                  </a:moveTo>
                  <a:lnTo>
                    <a:pt x="41910" y="40385"/>
                  </a:lnTo>
                  <a:lnTo>
                    <a:pt x="40385" y="41910"/>
                  </a:lnTo>
                  <a:lnTo>
                    <a:pt x="40132" y="42163"/>
                  </a:lnTo>
                  <a:lnTo>
                    <a:pt x="39624" y="42163"/>
                  </a:lnTo>
                  <a:lnTo>
                    <a:pt x="38862" y="41909"/>
                  </a:lnTo>
                  <a:lnTo>
                    <a:pt x="38100" y="41655"/>
                  </a:lnTo>
                  <a:lnTo>
                    <a:pt x="37882" y="41583"/>
                  </a:lnTo>
                  <a:lnTo>
                    <a:pt x="36575" y="39624"/>
                  </a:lnTo>
                  <a:lnTo>
                    <a:pt x="38100" y="38100"/>
                  </a:lnTo>
                  <a:lnTo>
                    <a:pt x="38100" y="39624"/>
                  </a:lnTo>
                  <a:lnTo>
                    <a:pt x="38861" y="38100"/>
                  </a:lnTo>
                  <a:lnTo>
                    <a:pt x="41148" y="38099"/>
                  </a:lnTo>
                  <a:lnTo>
                    <a:pt x="40385" y="37338"/>
                  </a:lnTo>
                  <a:lnTo>
                    <a:pt x="40132" y="37083"/>
                  </a:lnTo>
                  <a:lnTo>
                    <a:pt x="39928" y="37185"/>
                  </a:lnTo>
                  <a:lnTo>
                    <a:pt x="39116" y="37591"/>
                  </a:lnTo>
                  <a:lnTo>
                    <a:pt x="39319" y="37185"/>
                  </a:lnTo>
                  <a:lnTo>
                    <a:pt x="39406" y="37011"/>
                  </a:lnTo>
                  <a:lnTo>
                    <a:pt x="40005" y="36956"/>
                  </a:lnTo>
                  <a:lnTo>
                    <a:pt x="39624" y="36576"/>
                  </a:lnTo>
                  <a:lnTo>
                    <a:pt x="39243" y="36956"/>
                  </a:lnTo>
                  <a:lnTo>
                    <a:pt x="38862" y="37338"/>
                  </a:lnTo>
                  <a:lnTo>
                    <a:pt x="39014" y="36880"/>
                  </a:lnTo>
                  <a:lnTo>
                    <a:pt x="38100" y="0"/>
                  </a:lnTo>
                  <a:lnTo>
                    <a:pt x="36575" y="38100"/>
                  </a:lnTo>
                  <a:lnTo>
                    <a:pt x="38100" y="37591"/>
                  </a:lnTo>
                  <a:lnTo>
                    <a:pt x="38100" y="36576"/>
                  </a:lnTo>
                  <a:lnTo>
                    <a:pt x="38100" y="37591"/>
                  </a:lnTo>
                  <a:lnTo>
                    <a:pt x="36575" y="38100"/>
                  </a:lnTo>
                  <a:lnTo>
                    <a:pt x="36575" y="41148"/>
                  </a:lnTo>
                  <a:lnTo>
                    <a:pt x="38100" y="41909"/>
                  </a:lnTo>
                  <a:lnTo>
                    <a:pt x="39014" y="42367"/>
                  </a:lnTo>
                  <a:lnTo>
                    <a:pt x="39243" y="42290"/>
                  </a:lnTo>
                  <a:lnTo>
                    <a:pt x="39624" y="42672"/>
                  </a:lnTo>
                  <a:lnTo>
                    <a:pt x="40233" y="42367"/>
                  </a:lnTo>
                  <a:lnTo>
                    <a:pt x="40386" y="42290"/>
                  </a:lnTo>
                  <a:lnTo>
                    <a:pt x="41529" y="41528"/>
                  </a:lnTo>
                  <a:lnTo>
                    <a:pt x="41757" y="41452"/>
                  </a:lnTo>
                  <a:close/>
                </a:path>
                <a:path w="45720" h="80772">
                  <a:moveTo>
                    <a:pt x="38100" y="41147"/>
                  </a:moveTo>
                  <a:lnTo>
                    <a:pt x="37882" y="41583"/>
                  </a:lnTo>
                  <a:lnTo>
                    <a:pt x="38100" y="41655"/>
                  </a:lnTo>
                  <a:lnTo>
                    <a:pt x="38862" y="41909"/>
                  </a:lnTo>
                  <a:lnTo>
                    <a:pt x="38709" y="41452"/>
                  </a:lnTo>
                  <a:lnTo>
                    <a:pt x="38100" y="39624"/>
                  </a:lnTo>
                  <a:lnTo>
                    <a:pt x="38100" y="38100"/>
                  </a:lnTo>
                  <a:lnTo>
                    <a:pt x="36575" y="39624"/>
                  </a:lnTo>
                  <a:lnTo>
                    <a:pt x="37882" y="41583"/>
                  </a:lnTo>
                  <a:lnTo>
                    <a:pt x="38100" y="41147"/>
                  </a:lnTo>
                  <a:close/>
                </a:path>
                <a:path w="45720" h="80772">
                  <a:moveTo>
                    <a:pt x="39116" y="42671"/>
                  </a:moveTo>
                  <a:lnTo>
                    <a:pt x="39347" y="43364"/>
                  </a:lnTo>
                  <a:lnTo>
                    <a:pt x="40386" y="42671"/>
                  </a:lnTo>
                  <a:lnTo>
                    <a:pt x="40640" y="42502"/>
                  </a:lnTo>
                  <a:lnTo>
                    <a:pt x="40386" y="42290"/>
                  </a:lnTo>
                  <a:lnTo>
                    <a:pt x="40233" y="42367"/>
                  </a:lnTo>
                  <a:lnTo>
                    <a:pt x="39624" y="42672"/>
                  </a:lnTo>
                  <a:lnTo>
                    <a:pt x="39116" y="42671"/>
                  </a:lnTo>
                  <a:close/>
                </a:path>
              </a:pathLst>
            </a:custGeom>
            <a:solidFill>
              <a:srgbClr val="000000"/>
            </a:solidFill>
          </p:spPr>
          <p:txBody>
            <a:bodyPr wrap="square" lIns="0" tIns="0" rIns="0" bIns="0" rtlCol="0">
              <a:noAutofit/>
            </a:bodyPr>
            <a:lstStyle/>
            <a:p>
              <a:endParaRPr/>
            </a:p>
          </p:txBody>
        </p:sp>
        <p:sp>
          <p:nvSpPr>
            <p:cNvPr id="280" name="object 280"/>
            <p:cNvSpPr/>
            <p:nvPr/>
          </p:nvSpPr>
          <p:spPr>
            <a:xfrm>
              <a:off x="5585460" y="4264152"/>
              <a:ext cx="62484" cy="62483"/>
            </a:xfrm>
            <a:custGeom>
              <a:avLst/>
              <a:gdLst/>
              <a:ahLst/>
              <a:cxnLst/>
              <a:rect l="l" t="t" r="r" b="b"/>
              <a:pathLst>
                <a:path w="62484" h="62483">
                  <a:moveTo>
                    <a:pt x="42672" y="54863"/>
                  </a:moveTo>
                  <a:lnTo>
                    <a:pt x="45719" y="51815"/>
                  </a:lnTo>
                  <a:lnTo>
                    <a:pt x="42672" y="38100"/>
                  </a:lnTo>
                  <a:lnTo>
                    <a:pt x="41148" y="39624"/>
                  </a:lnTo>
                  <a:lnTo>
                    <a:pt x="39624" y="54863"/>
                  </a:lnTo>
                  <a:lnTo>
                    <a:pt x="42672" y="54863"/>
                  </a:lnTo>
                  <a:close/>
                </a:path>
                <a:path w="62484" h="62483">
                  <a:moveTo>
                    <a:pt x="22860" y="41147"/>
                  </a:moveTo>
                  <a:lnTo>
                    <a:pt x="22860" y="54863"/>
                  </a:lnTo>
                  <a:lnTo>
                    <a:pt x="24384" y="56387"/>
                  </a:lnTo>
                  <a:lnTo>
                    <a:pt x="24384" y="42671"/>
                  </a:lnTo>
                  <a:lnTo>
                    <a:pt x="22860" y="41147"/>
                  </a:lnTo>
                  <a:close/>
                </a:path>
                <a:path w="62484" h="62483">
                  <a:moveTo>
                    <a:pt x="6095" y="33527"/>
                  </a:moveTo>
                  <a:lnTo>
                    <a:pt x="7619" y="38100"/>
                  </a:lnTo>
                  <a:lnTo>
                    <a:pt x="6095" y="30480"/>
                  </a:lnTo>
                  <a:lnTo>
                    <a:pt x="6095" y="33527"/>
                  </a:lnTo>
                  <a:close/>
                </a:path>
                <a:path w="62484" h="62483">
                  <a:moveTo>
                    <a:pt x="31241" y="37795"/>
                  </a:moveTo>
                  <a:lnTo>
                    <a:pt x="27431" y="36575"/>
                  </a:lnTo>
                  <a:lnTo>
                    <a:pt x="28955" y="38100"/>
                  </a:lnTo>
                  <a:lnTo>
                    <a:pt x="31241" y="37795"/>
                  </a:lnTo>
                  <a:close/>
                </a:path>
                <a:path w="62484" h="62483">
                  <a:moveTo>
                    <a:pt x="56387" y="27431"/>
                  </a:moveTo>
                  <a:lnTo>
                    <a:pt x="56387" y="33527"/>
                  </a:lnTo>
                  <a:lnTo>
                    <a:pt x="56387" y="27431"/>
                  </a:lnTo>
                  <a:close/>
                </a:path>
                <a:path w="62484" h="62483">
                  <a:moveTo>
                    <a:pt x="27127" y="26822"/>
                  </a:moveTo>
                  <a:lnTo>
                    <a:pt x="26924" y="26923"/>
                  </a:lnTo>
                  <a:lnTo>
                    <a:pt x="26670" y="27431"/>
                  </a:lnTo>
                  <a:lnTo>
                    <a:pt x="27127" y="26822"/>
                  </a:lnTo>
                  <a:close/>
                </a:path>
                <a:path w="62484" h="62483">
                  <a:moveTo>
                    <a:pt x="1524" y="39624"/>
                  </a:moveTo>
                  <a:lnTo>
                    <a:pt x="1524" y="42671"/>
                  </a:lnTo>
                  <a:lnTo>
                    <a:pt x="3048" y="44195"/>
                  </a:lnTo>
                  <a:lnTo>
                    <a:pt x="4572" y="47243"/>
                  </a:lnTo>
                  <a:lnTo>
                    <a:pt x="6095" y="50291"/>
                  </a:lnTo>
                  <a:lnTo>
                    <a:pt x="7619" y="53339"/>
                  </a:lnTo>
                  <a:lnTo>
                    <a:pt x="6095" y="35051"/>
                  </a:lnTo>
                  <a:lnTo>
                    <a:pt x="6095" y="12191"/>
                  </a:lnTo>
                  <a:lnTo>
                    <a:pt x="4572" y="16763"/>
                  </a:lnTo>
                  <a:lnTo>
                    <a:pt x="3048" y="18287"/>
                  </a:lnTo>
                  <a:lnTo>
                    <a:pt x="1524" y="21336"/>
                  </a:lnTo>
                  <a:lnTo>
                    <a:pt x="1524" y="22859"/>
                  </a:lnTo>
                  <a:lnTo>
                    <a:pt x="0" y="27431"/>
                  </a:lnTo>
                  <a:lnTo>
                    <a:pt x="0" y="35051"/>
                  </a:lnTo>
                  <a:lnTo>
                    <a:pt x="1524" y="39624"/>
                  </a:lnTo>
                  <a:close/>
                </a:path>
                <a:path w="62484" h="62483">
                  <a:moveTo>
                    <a:pt x="27431" y="62483"/>
                  </a:moveTo>
                  <a:lnTo>
                    <a:pt x="32003" y="62483"/>
                  </a:lnTo>
                  <a:lnTo>
                    <a:pt x="30479" y="56387"/>
                  </a:lnTo>
                  <a:lnTo>
                    <a:pt x="36575" y="56387"/>
                  </a:lnTo>
                  <a:lnTo>
                    <a:pt x="39624" y="54863"/>
                  </a:lnTo>
                  <a:lnTo>
                    <a:pt x="41148" y="39624"/>
                  </a:lnTo>
                  <a:lnTo>
                    <a:pt x="42672" y="38100"/>
                  </a:lnTo>
                  <a:lnTo>
                    <a:pt x="41148" y="39623"/>
                  </a:lnTo>
                  <a:lnTo>
                    <a:pt x="39624" y="41147"/>
                  </a:lnTo>
                  <a:lnTo>
                    <a:pt x="38100" y="42671"/>
                  </a:lnTo>
                  <a:lnTo>
                    <a:pt x="35051" y="44195"/>
                  </a:lnTo>
                  <a:lnTo>
                    <a:pt x="30479" y="44195"/>
                  </a:lnTo>
                  <a:lnTo>
                    <a:pt x="24384" y="35051"/>
                  </a:lnTo>
                  <a:lnTo>
                    <a:pt x="23404" y="21118"/>
                  </a:lnTo>
                  <a:lnTo>
                    <a:pt x="21336" y="24383"/>
                  </a:lnTo>
                  <a:lnTo>
                    <a:pt x="23404" y="41365"/>
                  </a:lnTo>
                  <a:lnTo>
                    <a:pt x="21336" y="39624"/>
                  </a:lnTo>
                  <a:lnTo>
                    <a:pt x="19812" y="36575"/>
                  </a:lnTo>
                  <a:lnTo>
                    <a:pt x="18287" y="32003"/>
                  </a:lnTo>
                  <a:lnTo>
                    <a:pt x="18287" y="10668"/>
                  </a:lnTo>
                  <a:lnTo>
                    <a:pt x="18287" y="27431"/>
                  </a:lnTo>
                  <a:lnTo>
                    <a:pt x="19812" y="25907"/>
                  </a:lnTo>
                  <a:lnTo>
                    <a:pt x="19812" y="9143"/>
                  </a:lnTo>
                  <a:lnTo>
                    <a:pt x="18287" y="3047"/>
                  </a:lnTo>
                  <a:lnTo>
                    <a:pt x="15239" y="4571"/>
                  </a:lnTo>
                  <a:lnTo>
                    <a:pt x="15239" y="10668"/>
                  </a:lnTo>
                  <a:lnTo>
                    <a:pt x="12191" y="13715"/>
                  </a:lnTo>
                  <a:lnTo>
                    <a:pt x="10667" y="16763"/>
                  </a:lnTo>
                  <a:lnTo>
                    <a:pt x="7619" y="19812"/>
                  </a:lnTo>
                  <a:lnTo>
                    <a:pt x="7619" y="42671"/>
                  </a:lnTo>
                  <a:lnTo>
                    <a:pt x="9143" y="54863"/>
                  </a:lnTo>
                  <a:lnTo>
                    <a:pt x="12191" y="56387"/>
                  </a:lnTo>
                  <a:lnTo>
                    <a:pt x="10667" y="45719"/>
                  </a:lnTo>
                  <a:lnTo>
                    <a:pt x="7619" y="39624"/>
                  </a:lnTo>
                  <a:lnTo>
                    <a:pt x="10667" y="45719"/>
                  </a:lnTo>
                  <a:lnTo>
                    <a:pt x="7619" y="22859"/>
                  </a:lnTo>
                  <a:lnTo>
                    <a:pt x="10667" y="45719"/>
                  </a:lnTo>
                  <a:lnTo>
                    <a:pt x="12191" y="48768"/>
                  </a:lnTo>
                  <a:lnTo>
                    <a:pt x="15239" y="51815"/>
                  </a:lnTo>
                  <a:lnTo>
                    <a:pt x="18287" y="53339"/>
                  </a:lnTo>
                  <a:lnTo>
                    <a:pt x="18287" y="35051"/>
                  </a:lnTo>
                  <a:lnTo>
                    <a:pt x="19812" y="54863"/>
                  </a:lnTo>
                  <a:lnTo>
                    <a:pt x="22860" y="54863"/>
                  </a:lnTo>
                  <a:lnTo>
                    <a:pt x="22860" y="41147"/>
                  </a:lnTo>
                  <a:lnTo>
                    <a:pt x="24384" y="42671"/>
                  </a:lnTo>
                  <a:lnTo>
                    <a:pt x="27431" y="44195"/>
                  </a:lnTo>
                  <a:lnTo>
                    <a:pt x="27431" y="62483"/>
                  </a:lnTo>
                  <a:close/>
                </a:path>
                <a:path w="62484" h="62483">
                  <a:moveTo>
                    <a:pt x="9143" y="54863"/>
                  </a:moveTo>
                  <a:lnTo>
                    <a:pt x="7619" y="42671"/>
                  </a:lnTo>
                  <a:lnTo>
                    <a:pt x="7619" y="38100"/>
                  </a:lnTo>
                  <a:lnTo>
                    <a:pt x="6095" y="33527"/>
                  </a:lnTo>
                  <a:lnTo>
                    <a:pt x="6095" y="30480"/>
                  </a:lnTo>
                  <a:lnTo>
                    <a:pt x="7619" y="38100"/>
                  </a:lnTo>
                  <a:lnTo>
                    <a:pt x="7619" y="25907"/>
                  </a:lnTo>
                  <a:lnTo>
                    <a:pt x="6095" y="27431"/>
                  </a:lnTo>
                  <a:lnTo>
                    <a:pt x="6095" y="12191"/>
                  </a:lnTo>
                  <a:lnTo>
                    <a:pt x="6095" y="35051"/>
                  </a:lnTo>
                  <a:lnTo>
                    <a:pt x="7619" y="53339"/>
                  </a:lnTo>
                  <a:lnTo>
                    <a:pt x="9143" y="54863"/>
                  </a:lnTo>
                  <a:close/>
                </a:path>
                <a:path w="62484" h="62483">
                  <a:moveTo>
                    <a:pt x="33528" y="25907"/>
                  </a:moveTo>
                  <a:lnTo>
                    <a:pt x="35356" y="26822"/>
                  </a:lnTo>
                  <a:lnTo>
                    <a:pt x="35051" y="25907"/>
                  </a:lnTo>
                  <a:lnTo>
                    <a:pt x="33527" y="24383"/>
                  </a:lnTo>
                  <a:lnTo>
                    <a:pt x="32003" y="18287"/>
                  </a:lnTo>
                  <a:lnTo>
                    <a:pt x="30479" y="18287"/>
                  </a:lnTo>
                  <a:lnTo>
                    <a:pt x="28955" y="24383"/>
                  </a:lnTo>
                  <a:lnTo>
                    <a:pt x="27940" y="25738"/>
                  </a:lnTo>
                  <a:lnTo>
                    <a:pt x="27812" y="25908"/>
                  </a:lnTo>
                  <a:lnTo>
                    <a:pt x="27431" y="25907"/>
                  </a:lnTo>
                  <a:lnTo>
                    <a:pt x="26669" y="27050"/>
                  </a:lnTo>
                  <a:lnTo>
                    <a:pt x="24384" y="30480"/>
                  </a:lnTo>
                  <a:lnTo>
                    <a:pt x="24384" y="33527"/>
                  </a:lnTo>
                  <a:lnTo>
                    <a:pt x="24384" y="27431"/>
                  </a:lnTo>
                  <a:lnTo>
                    <a:pt x="30479" y="18287"/>
                  </a:lnTo>
                  <a:lnTo>
                    <a:pt x="27431" y="18287"/>
                  </a:lnTo>
                  <a:lnTo>
                    <a:pt x="27431" y="6095"/>
                  </a:lnTo>
                  <a:lnTo>
                    <a:pt x="35051" y="6095"/>
                  </a:lnTo>
                  <a:lnTo>
                    <a:pt x="36575" y="7619"/>
                  </a:lnTo>
                  <a:lnTo>
                    <a:pt x="39624" y="7619"/>
                  </a:lnTo>
                  <a:lnTo>
                    <a:pt x="41148" y="22859"/>
                  </a:lnTo>
                  <a:lnTo>
                    <a:pt x="42018" y="25037"/>
                  </a:lnTo>
                  <a:lnTo>
                    <a:pt x="44195" y="32003"/>
                  </a:lnTo>
                  <a:lnTo>
                    <a:pt x="44195" y="35051"/>
                  </a:lnTo>
                  <a:lnTo>
                    <a:pt x="44195" y="32003"/>
                  </a:lnTo>
                  <a:lnTo>
                    <a:pt x="42018" y="25037"/>
                  </a:lnTo>
                  <a:lnTo>
                    <a:pt x="39079" y="21118"/>
                  </a:lnTo>
                  <a:lnTo>
                    <a:pt x="36575" y="25907"/>
                  </a:lnTo>
                  <a:lnTo>
                    <a:pt x="37528" y="29717"/>
                  </a:lnTo>
                  <a:lnTo>
                    <a:pt x="37909" y="31241"/>
                  </a:lnTo>
                  <a:lnTo>
                    <a:pt x="38100" y="30480"/>
                  </a:lnTo>
                  <a:lnTo>
                    <a:pt x="38100" y="27431"/>
                  </a:lnTo>
                  <a:lnTo>
                    <a:pt x="39624" y="41147"/>
                  </a:lnTo>
                  <a:lnTo>
                    <a:pt x="41148" y="39623"/>
                  </a:lnTo>
                  <a:lnTo>
                    <a:pt x="42672" y="38100"/>
                  </a:lnTo>
                  <a:lnTo>
                    <a:pt x="45719" y="51815"/>
                  </a:lnTo>
                  <a:lnTo>
                    <a:pt x="44195" y="30480"/>
                  </a:lnTo>
                  <a:lnTo>
                    <a:pt x="42672" y="25907"/>
                  </a:lnTo>
                  <a:lnTo>
                    <a:pt x="42672" y="1524"/>
                  </a:lnTo>
                  <a:lnTo>
                    <a:pt x="39624" y="1524"/>
                  </a:lnTo>
                  <a:lnTo>
                    <a:pt x="35051" y="0"/>
                  </a:lnTo>
                  <a:lnTo>
                    <a:pt x="27431" y="0"/>
                  </a:lnTo>
                  <a:lnTo>
                    <a:pt x="24384" y="7619"/>
                  </a:lnTo>
                  <a:lnTo>
                    <a:pt x="24384" y="19812"/>
                  </a:lnTo>
                  <a:lnTo>
                    <a:pt x="23404" y="21118"/>
                  </a:lnTo>
                  <a:lnTo>
                    <a:pt x="24384" y="35051"/>
                  </a:lnTo>
                  <a:lnTo>
                    <a:pt x="26924" y="36067"/>
                  </a:lnTo>
                  <a:lnTo>
                    <a:pt x="27241" y="36195"/>
                  </a:lnTo>
                  <a:lnTo>
                    <a:pt x="24764" y="31241"/>
                  </a:lnTo>
                  <a:lnTo>
                    <a:pt x="26670" y="27431"/>
                  </a:lnTo>
                  <a:lnTo>
                    <a:pt x="26924" y="26923"/>
                  </a:lnTo>
                  <a:lnTo>
                    <a:pt x="27127" y="26822"/>
                  </a:lnTo>
                  <a:lnTo>
                    <a:pt x="28956" y="25907"/>
                  </a:lnTo>
                  <a:lnTo>
                    <a:pt x="31089" y="24688"/>
                  </a:lnTo>
                  <a:lnTo>
                    <a:pt x="30479" y="24383"/>
                  </a:lnTo>
                  <a:lnTo>
                    <a:pt x="31241" y="24638"/>
                  </a:lnTo>
                  <a:lnTo>
                    <a:pt x="32003" y="24383"/>
                  </a:lnTo>
                  <a:lnTo>
                    <a:pt x="34544" y="25738"/>
                  </a:lnTo>
                  <a:lnTo>
                    <a:pt x="34671" y="25907"/>
                  </a:lnTo>
                  <a:lnTo>
                    <a:pt x="33528" y="25907"/>
                  </a:lnTo>
                  <a:close/>
                </a:path>
                <a:path w="62484" h="62483">
                  <a:moveTo>
                    <a:pt x="25907" y="27431"/>
                  </a:moveTo>
                  <a:lnTo>
                    <a:pt x="24384" y="30480"/>
                  </a:lnTo>
                  <a:lnTo>
                    <a:pt x="26669" y="27050"/>
                  </a:lnTo>
                  <a:lnTo>
                    <a:pt x="27431" y="25907"/>
                  </a:lnTo>
                  <a:lnTo>
                    <a:pt x="27812" y="25908"/>
                  </a:lnTo>
                  <a:lnTo>
                    <a:pt x="27940" y="25738"/>
                  </a:lnTo>
                  <a:lnTo>
                    <a:pt x="28955" y="24383"/>
                  </a:lnTo>
                  <a:lnTo>
                    <a:pt x="30479" y="18287"/>
                  </a:lnTo>
                  <a:lnTo>
                    <a:pt x="24384" y="27431"/>
                  </a:lnTo>
                  <a:lnTo>
                    <a:pt x="24384" y="33527"/>
                  </a:lnTo>
                  <a:lnTo>
                    <a:pt x="24384" y="30480"/>
                  </a:lnTo>
                  <a:lnTo>
                    <a:pt x="25907" y="27431"/>
                  </a:lnTo>
                  <a:close/>
                </a:path>
                <a:path w="62484" h="62483">
                  <a:moveTo>
                    <a:pt x="37909" y="31241"/>
                  </a:moveTo>
                  <a:lnTo>
                    <a:pt x="37084" y="34543"/>
                  </a:lnTo>
                  <a:lnTo>
                    <a:pt x="37147" y="35433"/>
                  </a:lnTo>
                  <a:lnTo>
                    <a:pt x="36956" y="35814"/>
                  </a:lnTo>
                  <a:lnTo>
                    <a:pt x="36575" y="36575"/>
                  </a:lnTo>
                  <a:lnTo>
                    <a:pt x="36728" y="35966"/>
                  </a:lnTo>
                  <a:lnTo>
                    <a:pt x="35559" y="36068"/>
                  </a:lnTo>
                  <a:lnTo>
                    <a:pt x="31241" y="37795"/>
                  </a:lnTo>
                  <a:lnTo>
                    <a:pt x="28955" y="38100"/>
                  </a:lnTo>
                  <a:lnTo>
                    <a:pt x="27431" y="38100"/>
                  </a:lnTo>
                  <a:lnTo>
                    <a:pt x="28955" y="38100"/>
                  </a:lnTo>
                  <a:lnTo>
                    <a:pt x="27431" y="36575"/>
                  </a:lnTo>
                  <a:lnTo>
                    <a:pt x="31241" y="37795"/>
                  </a:lnTo>
                  <a:lnTo>
                    <a:pt x="27241" y="36195"/>
                  </a:lnTo>
                  <a:lnTo>
                    <a:pt x="26924" y="36067"/>
                  </a:lnTo>
                  <a:lnTo>
                    <a:pt x="24384" y="35051"/>
                  </a:lnTo>
                  <a:lnTo>
                    <a:pt x="30479" y="44195"/>
                  </a:lnTo>
                  <a:lnTo>
                    <a:pt x="30479" y="38100"/>
                  </a:lnTo>
                  <a:lnTo>
                    <a:pt x="35051" y="38100"/>
                  </a:lnTo>
                  <a:lnTo>
                    <a:pt x="39624" y="41147"/>
                  </a:lnTo>
                  <a:lnTo>
                    <a:pt x="38100" y="35051"/>
                  </a:lnTo>
                  <a:lnTo>
                    <a:pt x="38100" y="33527"/>
                  </a:lnTo>
                  <a:lnTo>
                    <a:pt x="37909" y="31241"/>
                  </a:lnTo>
                  <a:close/>
                </a:path>
                <a:path w="62484" h="62483">
                  <a:moveTo>
                    <a:pt x="27431" y="0"/>
                  </a:moveTo>
                  <a:lnTo>
                    <a:pt x="22860" y="1524"/>
                  </a:lnTo>
                  <a:lnTo>
                    <a:pt x="19812" y="1524"/>
                  </a:lnTo>
                  <a:lnTo>
                    <a:pt x="22860" y="7619"/>
                  </a:lnTo>
                  <a:lnTo>
                    <a:pt x="22860" y="21336"/>
                  </a:lnTo>
                  <a:lnTo>
                    <a:pt x="19812" y="25907"/>
                  </a:lnTo>
                  <a:lnTo>
                    <a:pt x="18287" y="27431"/>
                  </a:lnTo>
                  <a:lnTo>
                    <a:pt x="18287" y="10668"/>
                  </a:lnTo>
                  <a:lnTo>
                    <a:pt x="18287" y="32003"/>
                  </a:lnTo>
                  <a:lnTo>
                    <a:pt x="18287" y="30480"/>
                  </a:lnTo>
                  <a:lnTo>
                    <a:pt x="21336" y="24383"/>
                  </a:lnTo>
                  <a:lnTo>
                    <a:pt x="23404" y="21118"/>
                  </a:lnTo>
                  <a:lnTo>
                    <a:pt x="24384" y="19812"/>
                  </a:lnTo>
                  <a:lnTo>
                    <a:pt x="24384" y="7619"/>
                  </a:lnTo>
                  <a:lnTo>
                    <a:pt x="27431" y="0"/>
                  </a:lnTo>
                  <a:close/>
                </a:path>
                <a:path w="62484" h="62483">
                  <a:moveTo>
                    <a:pt x="20465" y="37446"/>
                  </a:moveTo>
                  <a:lnTo>
                    <a:pt x="18287" y="32003"/>
                  </a:lnTo>
                  <a:lnTo>
                    <a:pt x="19812" y="36575"/>
                  </a:lnTo>
                  <a:lnTo>
                    <a:pt x="21336" y="39624"/>
                  </a:lnTo>
                  <a:lnTo>
                    <a:pt x="23404" y="41365"/>
                  </a:lnTo>
                  <a:lnTo>
                    <a:pt x="21336" y="24383"/>
                  </a:lnTo>
                  <a:lnTo>
                    <a:pt x="18287" y="30480"/>
                  </a:lnTo>
                  <a:lnTo>
                    <a:pt x="18287" y="32003"/>
                  </a:lnTo>
                  <a:lnTo>
                    <a:pt x="20465" y="37446"/>
                  </a:lnTo>
                  <a:close/>
                </a:path>
                <a:path w="62484" h="62483">
                  <a:moveTo>
                    <a:pt x="19812" y="54863"/>
                  </a:moveTo>
                  <a:lnTo>
                    <a:pt x="18287" y="35051"/>
                  </a:lnTo>
                  <a:lnTo>
                    <a:pt x="18287" y="53339"/>
                  </a:lnTo>
                  <a:lnTo>
                    <a:pt x="15239" y="51815"/>
                  </a:lnTo>
                  <a:lnTo>
                    <a:pt x="12191" y="48768"/>
                  </a:lnTo>
                  <a:lnTo>
                    <a:pt x="10667" y="45719"/>
                  </a:lnTo>
                  <a:lnTo>
                    <a:pt x="12191" y="56387"/>
                  </a:lnTo>
                  <a:lnTo>
                    <a:pt x="15239" y="59436"/>
                  </a:lnTo>
                  <a:lnTo>
                    <a:pt x="18287" y="59436"/>
                  </a:lnTo>
                  <a:lnTo>
                    <a:pt x="19812" y="60959"/>
                  </a:lnTo>
                  <a:lnTo>
                    <a:pt x="22860" y="60959"/>
                  </a:lnTo>
                  <a:lnTo>
                    <a:pt x="27431" y="62483"/>
                  </a:lnTo>
                  <a:lnTo>
                    <a:pt x="27431" y="44195"/>
                  </a:lnTo>
                  <a:lnTo>
                    <a:pt x="24384" y="42671"/>
                  </a:lnTo>
                  <a:lnTo>
                    <a:pt x="24384" y="56387"/>
                  </a:lnTo>
                  <a:lnTo>
                    <a:pt x="22860" y="54863"/>
                  </a:lnTo>
                  <a:lnTo>
                    <a:pt x="19812" y="54863"/>
                  </a:lnTo>
                  <a:close/>
                </a:path>
                <a:path w="62484" h="62483">
                  <a:moveTo>
                    <a:pt x="19812" y="9143"/>
                  </a:moveTo>
                  <a:lnTo>
                    <a:pt x="19812" y="25907"/>
                  </a:lnTo>
                  <a:lnTo>
                    <a:pt x="22860" y="21336"/>
                  </a:lnTo>
                  <a:lnTo>
                    <a:pt x="22860" y="7619"/>
                  </a:lnTo>
                  <a:lnTo>
                    <a:pt x="19812" y="1524"/>
                  </a:lnTo>
                  <a:lnTo>
                    <a:pt x="18287" y="3047"/>
                  </a:lnTo>
                  <a:lnTo>
                    <a:pt x="19812" y="9143"/>
                  </a:lnTo>
                  <a:close/>
                </a:path>
                <a:path w="62484" h="62483">
                  <a:moveTo>
                    <a:pt x="34671" y="25907"/>
                  </a:moveTo>
                  <a:lnTo>
                    <a:pt x="34544" y="25738"/>
                  </a:lnTo>
                  <a:lnTo>
                    <a:pt x="31394" y="24688"/>
                  </a:lnTo>
                  <a:lnTo>
                    <a:pt x="31241" y="24638"/>
                  </a:lnTo>
                  <a:lnTo>
                    <a:pt x="30479" y="24383"/>
                  </a:lnTo>
                  <a:lnTo>
                    <a:pt x="31089" y="24688"/>
                  </a:lnTo>
                  <a:lnTo>
                    <a:pt x="31241" y="24765"/>
                  </a:lnTo>
                  <a:lnTo>
                    <a:pt x="33528" y="25907"/>
                  </a:lnTo>
                  <a:lnTo>
                    <a:pt x="34671" y="25907"/>
                  </a:lnTo>
                  <a:close/>
                </a:path>
                <a:path w="62484" h="62483">
                  <a:moveTo>
                    <a:pt x="32003" y="24383"/>
                  </a:moveTo>
                  <a:lnTo>
                    <a:pt x="31241" y="24638"/>
                  </a:lnTo>
                  <a:lnTo>
                    <a:pt x="31394" y="24688"/>
                  </a:lnTo>
                  <a:lnTo>
                    <a:pt x="34544" y="25738"/>
                  </a:lnTo>
                  <a:lnTo>
                    <a:pt x="32003" y="24383"/>
                  </a:lnTo>
                  <a:close/>
                </a:path>
                <a:path w="62484" h="62483">
                  <a:moveTo>
                    <a:pt x="31241" y="24765"/>
                  </a:moveTo>
                  <a:lnTo>
                    <a:pt x="31089" y="24688"/>
                  </a:lnTo>
                  <a:lnTo>
                    <a:pt x="28956" y="25907"/>
                  </a:lnTo>
                  <a:lnTo>
                    <a:pt x="33528" y="25907"/>
                  </a:lnTo>
                  <a:lnTo>
                    <a:pt x="31241" y="24765"/>
                  </a:lnTo>
                  <a:close/>
                </a:path>
                <a:path w="62484" h="62483">
                  <a:moveTo>
                    <a:pt x="35051" y="25907"/>
                  </a:moveTo>
                  <a:lnTo>
                    <a:pt x="35356" y="26822"/>
                  </a:lnTo>
                  <a:lnTo>
                    <a:pt x="36575" y="27431"/>
                  </a:lnTo>
                  <a:lnTo>
                    <a:pt x="36575" y="25907"/>
                  </a:lnTo>
                  <a:lnTo>
                    <a:pt x="39079" y="21118"/>
                  </a:lnTo>
                  <a:lnTo>
                    <a:pt x="42018" y="25037"/>
                  </a:lnTo>
                  <a:lnTo>
                    <a:pt x="39624" y="21336"/>
                  </a:lnTo>
                  <a:lnTo>
                    <a:pt x="38100" y="19812"/>
                  </a:lnTo>
                  <a:lnTo>
                    <a:pt x="35051" y="18287"/>
                  </a:lnTo>
                  <a:lnTo>
                    <a:pt x="32003" y="18287"/>
                  </a:lnTo>
                  <a:lnTo>
                    <a:pt x="33527" y="24383"/>
                  </a:lnTo>
                  <a:lnTo>
                    <a:pt x="35051" y="25907"/>
                  </a:lnTo>
                  <a:close/>
                </a:path>
                <a:path w="62484" h="62483">
                  <a:moveTo>
                    <a:pt x="36575" y="27431"/>
                  </a:moveTo>
                  <a:lnTo>
                    <a:pt x="35356" y="26822"/>
                  </a:lnTo>
                  <a:lnTo>
                    <a:pt x="37528" y="29717"/>
                  </a:lnTo>
                  <a:lnTo>
                    <a:pt x="36575" y="25907"/>
                  </a:lnTo>
                  <a:lnTo>
                    <a:pt x="36575" y="27431"/>
                  </a:lnTo>
                  <a:close/>
                </a:path>
                <a:path w="62484" h="62483">
                  <a:moveTo>
                    <a:pt x="37084" y="34543"/>
                  </a:moveTo>
                  <a:lnTo>
                    <a:pt x="35559" y="36068"/>
                  </a:lnTo>
                  <a:lnTo>
                    <a:pt x="36728" y="35966"/>
                  </a:lnTo>
                  <a:lnTo>
                    <a:pt x="36575" y="36575"/>
                  </a:lnTo>
                  <a:lnTo>
                    <a:pt x="36956" y="35814"/>
                  </a:lnTo>
                  <a:lnTo>
                    <a:pt x="36829" y="35560"/>
                  </a:lnTo>
                  <a:lnTo>
                    <a:pt x="37084" y="34543"/>
                  </a:lnTo>
                  <a:close/>
                </a:path>
                <a:path w="62484" h="62483">
                  <a:moveTo>
                    <a:pt x="36829" y="35560"/>
                  </a:moveTo>
                  <a:lnTo>
                    <a:pt x="36956" y="35814"/>
                  </a:lnTo>
                  <a:lnTo>
                    <a:pt x="37147" y="35433"/>
                  </a:lnTo>
                  <a:lnTo>
                    <a:pt x="37084" y="34543"/>
                  </a:lnTo>
                  <a:lnTo>
                    <a:pt x="36829" y="35560"/>
                  </a:lnTo>
                  <a:close/>
                </a:path>
                <a:path w="62484" h="62483">
                  <a:moveTo>
                    <a:pt x="38100" y="32003"/>
                  </a:moveTo>
                  <a:lnTo>
                    <a:pt x="38100" y="30480"/>
                  </a:lnTo>
                  <a:lnTo>
                    <a:pt x="37909" y="31241"/>
                  </a:lnTo>
                  <a:lnTo>
                    <a:pt x="38100" y="33527"/>
                  </a:lnTo>
                  <a:lnTo>
                    <a:pt x="38100" y="35051"/>
                  </a:lnTo>
                  <a:lnTo>
                    <a:pt x="39624" y="41147"/>
                  </a:lnTo>
                  <a:lnTo>
                    <a:pt x="38100" y="27431"/>
                  </a:lnTo>
                  <a:lnTo>
                    <a:pt x="38100" y="32003"/>
                  </a:lnTo>
                  <a:close/>
                </a:path>
                <a:path w="62484" h="62483">
                  <a:moveTo>
                    <a:pt x="39624" y="7619"/>
                  </a:moveTo>
                  <a:lnTo>
                    <a:pt x="36575" y="7619"/>
                  </a:lnTo>
                  <a:lnTo>
                    <a:pt x="35051" y="6095"/>
                  </a:lnTo>
                  <a:lnTo>
                    <a:pt x="27431" y="6095"/>
                  </a:lnTo>
                  <a:lnTo>
                    <a:pt x="27431" y="18287"/>
                  </a:lnTo>
                  <a:lnTo>
                    <a:pt x="35051" y="18287"/>
                  </a:lnTo>
                  <a:lnTo>
                    <a:pt x="38100" y="19812"/>
                  </a:lnTo>
                  <a:lnTo>
                    <a:pt x="39624" y="21336"/>
                  </a:lnTo>
                  <a:lnTo>
                    <a:pt x="42018" y="25037"/>
                  </a:lnTo>
                  <a:lnTo>
                    <a:pt x="41148" y="22859"/>
                  </a:lnTo>
                  <a:lnTo>
                    <a:pt x="39624" y="7619"/>
                  </a:lnTo>
                  <a:close/>
                </a:path>
                <a:path w="62484" h="62483">
                  <a:moveTo>
                    <a:pt x="39624" y="41147"/>
                  </a:moveTo>
                  <a:lnTo>
                    <a:pt x="35051" y="38100"/>
                  </a:lnTo>
                  <a:lnTo>
                    <a:pt x="30479" y="38100"/>
                  </a:lnTo>
                  <a:lnTo>
                    <a:pt x="30479" y="44195"/>
                  </a:lnTo>
                  <a:lnTo>
                    <a:pt x="35051" y="44195"/>
                  </a:lnTo>
                  <a:lnTo>
                    <a:pt x="38100" y="42671"/>
                  </a:lnTo>
                  <a:lnTo>
                    <a:pt x="39624" y="41147"/>
                  </a:lnTo>
                  <a:close/>
                </a:path>
                <a:path w="62484" h="62483">
                  <a:moveTo>
                    <a:pt x="56387" y="27431"/>
                  </a:moveTo>
                  <a:lnTo>
                    <a:pt x="56387" y="33527"/>
                  </a:lnTo>
                  <a:lnTo>
                    <a:pt x="56387" y="27431"/>
                  </a:lnTo>
                  <a:lnTo>
                    <a:pt x="54863" y="22859"/>
                  </a:lnTo>
                  <a:lnTo>
                    <a:pt x="56387" y="27431"/>
                  </a:lnTo>
                  <a:lnTo>
                    <a:pt x="57912" y="47243"/>
                  </a:lnTo>
                  <a:lnTo>
                    <a:pt x="59436" y="44195"/>
                  </a:lnTo>
                  <a:lnTo>
                    <a:pt x="60960" y="42671"/>
                  </a:lnTo>
                  <a:lnTo>
                    <a:pt x="60960" y="39624"/>
                  </a:lnTo>
                  <a:lnTo>
                    <a:pt x="62484" y="35051"/>
                  </a:lnTo>
                  <a:lnTo>
                    <a:pt x="62484" y="27431"/>
                  </a:lnTo>
                  <a:lnTo>
                    <a:pt x="60960" y="22859"/>
                  </a:lnTo>
                  <a:lnTo>
                    <a:pt x="60960" y="19812"/>
                  </a:lnTo>
                  <a:lnTo>
                    <a:pt x="57912" y="16763"/>
                  </a:lnTo>
                  <a:lnTo>
                    <a:pt x="56387" y="12191"/>
                  </a:lnTo>
                  <a:lnTo>
                    <a:pt x="54863" y="21336"/>
                  </a:lnTo>
                  <a:lnTo>
                    <a:pt x="54863" y="38100"/>
                  </a:lnTo>
                  <a:lnTo>
                    <a:pt x="56387" y="35051"/>
                  </a:lnTo>
                  <a:lnTo>
                    <a:pt x="57912" y="47243"/>
                  </a:lnTo>
                  <a:lnTo>
                    <a:pt x="56387" y="27431"/>
                  </a:lnTo>
                  <a:close/>
                </a:path>
                <a:path w="62484" h="62483">
                  <a:moveTo>
                    <a:pt x="42672" y="9143"/>
                  </a:moveTo>
                  <a:lnTo>
                    <a:pt x="42672" y="25907"/>
                  </a:lnTo>
                  <a:lnTo>
                    <a:pt x="44195" y="30480"/>
                  </a:lnTo>
                  <a:lnTo>
                    <a:pt x="45719" y="51815"/>
                  </a:lnTo>
                  <a:lnTo>
                    <a:pt x="48767" y="50291"/>
                  </a:lnTo>
                  <a:lnTo>
                    <a:pt x="50291" y="48768"/>
                  </a:lnTo>
                  <a:lnTo>
                    <a:pt x="51815" y="45719"/>
                  </a:lnTo>
                  <a:lnTo>
                    <a:pt x="53339" y="18287"/>
                  </a:lnTo>
                  <a:lnTo>
                    <a:pt x="50291" y="15239"/>
                  </a:lnTo>
                  <a:lnTo>
                    <a:pt x="48767" y="12191"/>
                  </a:lnTo>
                  <a:lnTo>
                    <a:pt x="45719" y="10668"/>
                  </a:lnTo>
                  <a:lnTo>
                    <a:pt x="44195" y="27431"/>
                  </a:lnTo>
                  <a:lnTo>
                    <a:pt x="42672" y="9143"/>
                  </a:lnTo>
                  <a:close/>
                </a:path>
                <a:path w="62484" h="62483">
                  <a:moveTo>
                    <a:pt x="12191" y="7619"/>
                  </a:moveTo>
                  <a:lnTo>
                    <a:pt x="9143" y="9143"/>
                  </a:lnTo>
                  <a:lnTo>
                    <a:pt x="6095" y="12191"/>
                  </a:lnTo>
                  <a:lnTo>
                    <a:pt x="6095" y="27431"/>
                  </a:lnTo>
                  <a:lnTo>
                    <a:pt x="7619" y="25907"/>
                  </a:lnTo>
                  <a:lnTo>
                    <a:pt x="7619" y="19812"/>
                  </a:lnTo>
                  <a:lnTo>
                    <a:pt x="10667" y="16763"/>
                  </a:lnTo>
                  <a:lnTo>
                    <a:pt x="12191" y="13715"/>
                  </a:lnTo>
                  <a:lnTo>
                    <a:pt x="15239" y="10668"/>
                  </a:lnTo>
                  <a:lnTo>
                    <a:pt x="15239" y="4571"/>
                  </a:lnTo>
                  <a:lnTo>
                    <a:pt x="12191" y="7619"/>
                  </a:lnTo>
                  <a:close/>
                </a:path>
                <a:path w="62484" h="62483">
                  <a:moveTo>
                    <a:pt x="56387" y="50291"/>
                  </a:moveTo>
                  <a:lnTo>
                    <a:pt x="57912" y="47243"/>
                  </a:lnTo>
                  <a:lnTo>
                    <a:pt x="56387" y="35051"/>
                  </a:lnTo>
                  <a:lnTo>
                    <a:pt x="54863" y="38100"/>
                  </a:lnTo>
                  <a:lnTo>
                    <a:pt x="54863" y="42671"/>
                  </a:lnTo>
                  <a:lnTo>
                    <a:pt x="53339" y="54863"/>
                  </a:lnTo>
                  <a:lnTo>
                    <a:pt x="54863" y="53339"/>
                  </a:lnTo>
                  <a:lnTo>
                    <a:pt x="56387" y="50291"/>
                  </a:lnTo>
                  <a:close/>
                </a:path>
                <a:path w="62484" h="62483">
                  <a:moveTo>
                    <a:pt x="30479" y="56387"/>
                  </a:moveTo>
                  <a:lnTo>
                    <a:pt x="32003" y="62483"/>
                  </a:lnTo>
                  <a:lnTo>
                    <a:pt x="35051" y="62483"/>
                  </a:lnTo>
                  <a:lnTo>
                    <a:pt x="39624" y="60959"/>
                  </a:lnTo>
                  <a:lnTo>
                    <a:pt x="42672" y="60959"/>
                  </a:lnTo>
                  <a:lnTo>
                    <a:pt x="44195" y="59436"/>
                  </a:lnTo>
                  <a:lnTo>
                    <a:pt x="47243" y="59436"/>
                  </a:lnTo>
                  <a:lnTo>
                    <a:pt x="50291" y="56387"/>
                  </a:lnTo>
                  <a:lnTo>
                    <a:pt x="53339" y="54863"/>
                  </a:lnTo>
                  <a:lnTo>
                    <a:pt x="54863" y="42671"/>
                  </a:lnTo>
                  <a:lnTo>
                    <a:pt x="54863" y="21336"/>
                  </a:lnTo>
                  <a:lnTo>
                    <a:pt x="56387" y="12191"/>
                  </a:lnTo>
                  <a:lnTo>
                    <a:pt x="53339" y="9143"/>
                  </a:lnTo>
                  <a:lnTo>
                    <a:pt x="50291" y="7619"/>
                  </a:lnTo>
                  <a:lnTo>
                    <a:pt x="47243" y="4571"/>
                  </a:lnTo>
                  <a:lnTo>
                    <a:pt x="44195" y="3047"/>
                  </a:lnTo>
                  <a:lnTo>
                    <a:pt x="42672" y="1524"/>
                  </a:lnTo>
                  <a:lnTo>
                    <a:pt x="42672" y="9143"/>
                  </a:lnTo>
                  <a:lnTo>
                    <a:pt x="44195" y="27431"/>
                  </a:lnTo>
                  <a:lnTo>
                    <a:pt x="45719" y="10668"/>
                  </a:lnTo>
                  <a:lnTo>
                    <a:pt x="48767" y="12191"/>
                  </a:lnTo>
                  <a:lnTo>
                    <a:pt x="50291" y="15239"/>
                  </a:lnTo>
                  <a:lnTo>
                    <a:pt x="53339" y="18287"/>
                  </a:lnTo>
                  <a:lnTo>
                    <a:pt x="51815" y="45719"/>
                  </a:lnTo>
                  <a:lnTo>
                    <a:pt x="50291" y="48768"/>
                  </a:lnTo>
                  <a:lnTo>
                    <a:pt x="48767" y="50291"/>
                  </a:lnTo>
                  <a:lnTo>
                    <a:pt x="45719" y="51815"/>
                  </a:lnTo>
                  <a:lnTo>
                    <a:pt x="42672" y="54863"/>
                  </a:lnTo>
                  <a:lnTo>
                    <a:pt x="39624" y="54863"/>
                  </a:lnTo>
                  <a:lnTo>
                    <a:pt x="36575" y="56387"/>
                  </a:lnTo>
                  <a:lnTo>
                    <a:pt x="30479" y="56387"/>
                  </a:lnTo>
                  <a:close/>
                </a:path>
              </a:pathLst>
            </a:custGeom>
            <a:solidFill>
              <a:srgbClr val="000000"/>
            </a:solidFill>
          </p:spPr>
          <p:txBody>
            <a:bodyPr wrap="square" lIns="0" tIns="0" rIns="0" bIns="0" rtlCol="0">
              <a:noAutofit/>
            </a:bodyPr>
            <a:lstStyle/>
            <a:p>
              <a:endParaRPr/>
            </a:p>
          </p:txBody>
        </p:sp>
        <p:sp>
          <p:nvSpPr>
            <p:cNvPr id="281" name="object 281"/>
            <p:cNvSpPr/>
            <p:nvPr/>
          </p:nvSpPr>
          <p:spPr>
            <a:xfrm>
              <a:off x="6531864" y="3855720"/>
              <a:ext cx="42671" cy="42671"/>
            </a:xfrm>
            <a:custGeom>
              <a:avLst/>
              <a:gdLst/>
              <a:ahLst/>
              <a:cxnLst/>
              <a:rect l="l" t="t" r="r" b="b"/>
              <a:pathLst>
                <a:path w="42671" h="42672">
                  <a:moveTo>
                    <a:pt x="0" y="21335"/>
                  </a:moveTo>
                  <a:lnTo>
                    <a:pt x="662" y="26869"/>
                  </a:lnTo>
                  <a:lnTo>
                    <a:pt x="8015" y="38266"/>
                  </a:lnTo>
                  <a:lnTo>
                    <a:pt x="21335" y="42671"/>
                  </a:lnTo>
                  <a:lnTo>
                    <a:pt x="26356" y="42009"/>
                  </a:lnTo>
                  <a:lnTo>
                    <a:pt x="37797" y="34656"/>
                  </a:lnTo>
                  <a:lnTo>
                    <a:pt x="42671" y="21335"/>
                  </a:lnTo>
                  <a:lnTo>
                    <a:pt x="41913" y="15802"/>
                  </a:lnTo>
                  <a:lnTo>
                    <a:pt x="34010" y="4405"/>
                  </a:lnTo>
                  <a:lnTo>
                    <a:pt x="21335" y="0"/>
                  </a:lnTo>
                  <a:lnTo>
                    <a:pt x="15802" y="662"/>
                  </a:lnTo>
                  <a:lnTo>
                    <a:pt x="4405" y="8015"/>
                  </a:lnTo>
                  <a:lnTo>
                    <a:pt x="0" y="21335"/>
                  </a:lnTo>
                  <a:close/>
                </a:path>
              </a:pathLst>
            </a:custGeom>
            <a:solidFill>
              <a:srgbClr val="FEFFFE"/>
            </a:solidFill>
          </p:spPr>
          <p:txBody>
            <a:bodyPr wrap="square" lIns="0" tIns="0" rIns="0" bIns="0" rtlCol="0">
              <a:noAutofit/>
            </a:bodyPr>
            <a:lstStyle/>
            <a:p>
              <a:endParaRPr/>
            </a:p>
          </p:txBody>
        </p:sp>
        <p:sp>
          <p:nvSpPr>
            <p:cNvPr id="282" name="object 282"/>
            <p:cNvSpPr/>
            <p:nvPr/>
          </p:nvSpPr>
          <p:spPr>
            <a:xfrm>
              <a:off x="6512052" y="3835907"/>
              <a:ext cx="47244" cy="82295"/>
            </a:xfrm>
            <a:custGeom>
              <a:avLst/>
              <a:gdLst/>
              <a:ahLst/>
              <a:cxnLst/>
              <a:rect l="l" t="t" r="r" b="b"/>
              <a:pathLst>
                <a:path w="47244" h="82296">
                  <a:moveTo>
                    <a:pt x="39624" y="82296"/>
                  </a:moveTo>
                  <a:lnTo>
                    <a:pt x="42672" y="82296"/>
                  </a:lnTo>
                  <a:lnTo>
                    <a:pt x="41148" y="44196"/>
                  </a:lnTo>
                  <a:lnTo>
                    <a:pt x="41425" y="43780"/>
                  </a:lnTo>
                  <a:lnTo>
                    <a:pt x="41452" y="43586"/>
                  </a:lnTo>
                  <a:lnTo>
                    <a:pt x="40767" y="43814"/>
                  </a:lnTo>
                  <a:lnTo>
                    <a:pt x="40538" y="43891"/>
                  </a:lnTo>
                  <a:lnTo>
                    <a:pt x="39624" y="44196"/>
                  </a:lnTo>
                  <a:lnTo>
                    <a:pt x="39471" y="43738"/>
                  </a:lnTo>
                  <a:lnTo>
                    <a:pt x="38100" y="44196"/>
                  </a:lnTo>
                  <a:lnTo>
                    <a:pt x="38100" y="82296"/>
                  </a:lnTo>
                  <a:lnTo>
                    <a:pt x="39624" y="82296"/>
                  </a:lnTo>
                  <a:close/>
                </a:path>
                <a:path w="47244" h="82296">
                  <a:moveTo>
                    <a:pt x="41910" y="38861"/>
                  </a:moveTo>
                  <a:lnTo>
                    <a:pt x="41529" y="38480"/>
                  </a:lnTo>
                  <a:lnTo>
                    <a:pt x="41148" y="38607"/>
                  </a:lnTo>
                  <a:lnTo>
                    <a:pt x="41910" y="38861"/>
                  </a:lnTo>
                  <a:close/>
                </a:path>
                <a:path w="47244" h="82296">
                  <a:moveTo>
                    <a:pt x="40386" y="38861"/>
                  </a:moveTo>
                  <a:lnTo>
                    <a:pt x="39319" y="39014"/>
                  </a:lnTo>
                  <a:lnTo>
                    <a:pt x="39116" y="39115"/>
                  </a:lnTo>
                  <a:lnTo>
                    <a:pt x="38100" y="39624"/>
                  </a:lnTo>
                  <a:lnTo>
                    <a:pt x="38100" y="41148"/>
                  </a:lnTo>
                  <a:lnTo>
                    <a:pt x="38404" y="41757"/>
                  </a:lnTo>
                  <a:lnTo>
                    <a:pt x="38481" y="41528"/>
                  </a:lnTo>
                  <a:lnTo>
                    <a:pt x="38608" y="41147"/>
                  </a:lnTo>
                  <a:lnTo>
                    <a:pt x="38481" y="40766"/>
                  </a:lnTo>
                  <a:lnTo>
                    <a:pt x="38404" y="40538"/>
                  </a:lnTo>
                  <a:lnTo>
                    <a:pt x="39014" y="39319"/>
                  </a:lnTo>
                  <a:lnTo>
                    <a:pt x="39243" y="39242"/>
                  </a:lnTo>
                  <a:lnTo>
                    <a:pt x="40386" y="38861"/>
                  </a:lnTo>
                  <a:close/>
                </a:path>
                <a:path w="47244" h="82296">
                  <a:moveTo>
                    <a:pt x="38862" y="40385"/>
                  </a:moveTo>
                  <a:lnTo>
                    <a:pt x="40386" y="38861"/>
                  </a:lnTo>
                  <a:lnTo>
                    <a:pt x="39243" y="39242"/>
                  </a:lnTo>
                  <a:lnTo>
                    <a:pt x="39014" y="39319"/>
                  </a:lnTo>
                  <a:lnTo>
                    <a:pt x="38404" y="40538"/>
                  </a:lnTo>
                  <a:lnTo>
                    <a:pt x="38481" y="40766"/>
                  </a:lnTo>
                  <a:lnTo>
                    <a:pt x="38608" y="41147"/>
                  </a:lnTo>
                  <a:lnTo>
                    <a:pt x="38862" y="40385"/>
                  </a:lnTo>
                  <a:close/>
                </a:path>
                <a:path w="47244" h="82296">
                  <a:moveTo>
                    <a:pt x="39014" y="42976"/>
                  </a:moveTo>
                  <a:lnTo>
                    <a:pt x="38100" y="42672"/>
                  </a:lnTo>
                  <a:lnTo>
                    <a:pt x="39406" y="43760"/>
                  </a:lnTo>
                  <a:lnTo>
                    <a:pt x="39624" y="44196"/>
                  </a:lnTo>
                  <a:lnTo>
                    <a:pt x="40538" y="43891"/>
                  </a:lnTo>
                  <a:lnTo>
                    <a:pt x="41148" y="43687"/>
                  </a:lnTo>
                  <a:lnTo>
                    <a:pt x="41452" y="43586"/>
                  </a:lnTo>
                  <a:lnTo>
                    <a:pt x="41425" y="43780"/>
                  </a:lnTo>
                  <a:lnTo>
                    <a:pt x="41148" y="44196"/>
                  </a:lnTo>
                  <a:lnTo>
                    <a:pt x="42672" y="82296"/>
                  </a:lnTo>
                  <a:lnTo>
                    <a:pt x="47244" y="80772"/>
                  </a:lnTo>
                  <a:lnTo>
                    <a:pt x="44196" y="41148"/>
                  </a:lnTo>
                  <a:lnTo>
                    <a:pt x="43815" y="40766"/>
                  </a:lnTo>
                  <a:lnTo>
                    <a:pt x="43434" y="41909"/>
                  </a:lnTo>
                  <a:lnTo>
                    <a:pt x="44196" y="42672"/>
                  </a:lnTo>
                  <a:lnTo>
                    <a:pt x="43053" y="43052"/>
                  </a:lnTo>
                  <a:lnTo>
                    <a:pt x="42672" y="43179"/>
                  </a:lnTo>
                  <a:lnTo>
                    <a:pt x="42672" y="42672"/>
                  </a:lnTo>
                  <a:lnTo>
                    <a:pt x="42019" y="42889"/>
                  </a:lnTo>
                  <a:lnTo>
                    <a:pt x="41757" y="42976"/>
                  </a:lnTo>
                  <a:lnTo>
                    <a:pt x="41910" y="43052"/>
                  </a:lnTo>
                  <a:lnTo>
                    <a:pt x="41910" y="43433"/>
                  </a:lnTo>
                  <a:lnTo>
                    <a:pt x="42672" y="44196"/>
                  </a:lnTo>
                  <a:lnTo>
                    <a:pt x="41529" y="43814"/>
                  </a:lnTo>
                  <a:lnTo>
                    <a:pt x="41656" y="43179"/>
                  </a:lnTo>
                  <a:lnTo>
                    <a:pt x="40843" y="43586"/>
                  </a:lnTo>
                  <a:lnTo>
                    <a:pt x="40640" y="43687"/>
                  </a:lnTo>
                  <a:lnTo>
                    <a:pt x="40386" y="43814"/>
                  </a:lnTo>
                  <a:lnTo>
                    <a:pt x="39928" y="43586"/>
                  </a:lnTo>
                  <a:lnTo>
                    <a:pt x="39319" y="43281"/>
                  </a:lnTo>
                  <a:lnTo>
                    <a:pt x="39116" y="43179"/>
                  </a:lnTo>
                  <a:lnTo>
                    <a:pt x="39014" y="42976"/>
                  </a:lnTo>
                  <a:close/>
                </a:path>
                <a:path w="47244" h="82296">
                  <a:moveTo>
                    <a:pt x="40386" y="43433"/>
                  </a:moveTo>
                  <a:lnTo>
                    <a:pt x="39319" y="43281"/>
                  </a:lnTo>
                  <a:lnTo>
                    <a:pt x="39928" y="43586"/>
                  </a:lnTo>
                  <a:lnTo>
                    <a:pt x="40386" y="43814"/>
                  </a:lnTo>
                  <a:lnTo>
                    <a:pt x="40640" y="43687"/>
                  </a:lnTo>
                  <a:lnTo>
                    <a:pt x="40843" y="43586"/>
                  </a:lnTo>
                  <a:lnTo>
                    <a:pt x="41656" y="43179"/>
                  </a:lnTo>
                  <a:lnTo>
                    <a:pt x="41529" y="43814"/>
                  </a:lnTo>
                  <a:lnTo>
                    <a:pt x="42672" y="44196"/>
                  </a:lnTo>
                  <a:lnTo>
                    <a:pt x="41910" y="43433"/>
                  </a:lnTo>
                  <a:lnTo>
                    <a:pt x="41910" y="43052"/>
                  </a:lnTo>
                  <a:lnTo>
                    <a:pt x="41757" y="42976"/>
                  </a:lnTo>
                  <a:lnTo>
                    <a:pt x="40386" y="43433"/>
                  </a:lnTo>
                  <a:lnTo>
                    <a:pt x="39243" y="43052"/>
                  </a:lnTo>
                  <a:lnTo>
                    <a:pt x="39319" y="43281"/>
                  </a:lnTo>
                  <a:lnTo>
                    <a:pt x="40386" y="43433"/>
                  </a:lnTo>
                  <a:close/>
                </a:path>
                <a:path w="47244" h="82296">
                  <a:moveTo>
                    <a:pt x="44196" y="39624"/>
                  </a:moveTo>
                  <a:lnTo>
                    <a:pt x="47244" y="1524"/>
                  </a:lnTo>
                  <a:lnTo>
                    <a:pt x="42672" y="0"/>
                  </a:lnTo>
                  <a:lnTo>
                    <a:pt x="38100" y="0"/>
                  </a:lnTo>
                  <a:lnTo>
                    <a:pt x="38100" y="38100"/>
                  </a:lnTo>
                  <a:lnTo>
                    <a:pt x="39624" y="38100"/>
                  </a:lnTo>
                  <a:lnTo>
                    <a:pt x="40385" y="38481"/>
                  </a:lnTo>
                  <a:lnTo>
                    <a:pt x="40640" y="38607"/>
                  </a:lnTo>
                  <a:lnTo>
                    <a:pt x="40538" y="38404"/>
                  </a:lnTo>
                  <a:lnTo>
                    <a:pt x="41148" y="38100"/>
                  </a:lnTo>
                  <a:lnTo>
                    <a:pt x="42672" y="38100"/>
                  </a:lnTo>
                  <a:lnTo>
                    <a:pt x="43180" y="39115"/>
                  </a:lnTo>
                  <a:lnTo>
                    <a:pt x="44196" y="39624"/>
                  </a:lnTo>
                  <a:close/>
                </a:path>
                <a:path w="47244" h="82296">
                  <a:moveTo>
                    <a:pt x="42672" y="43179"/>
                  </a:moveTo>
                  <a:lnTo>
                    <a:pt x="43053" y="43052"/>
                  </a:lnTo>
                  <a:lnTo>
                    <a:pt x="44196" y="42672"/>
                  </a:lnTo>
                  <a:lnTo>
                    <a:pt x="43434" y="41909"/>
                  </a:lnTo>
                  <a:lnTo>
                    <a:pt x="43815" y="40766"/>
                  </a:lnTo>
                  <a:lnTo>
                    <a:pt x="44196" y="41148"/>
                  </a:lnTo>
                  <a:lnTo>
                    <a:pt x="47244" y="80772"/>
                  </a:lnTo>
                  <a:lnTo>
                    <a:pt x="50292" y="80772"/>
                  </a:lnTo>
                  <a:lnTo>
                    <a:pt x="54864" y="79248"/>
                  </a:lnTo>
                  <a:lnTo>
                    <a:pt x="57912" y="77724"/>
                  </a:lnTo>
                  <a:lnTo>
                    <a:pt x="62483" y="76200"/>
                  </a:lnTo>
                  <a:lnTo>
                    <a:pt x="64007" y="73152"/>
                  </a:lnTo>
                  <a:lnTo>
                    <a:pt x="68579" y="71628"/>
                  </a:lnTo>
                  <a:lnTo>
                    <a:pt x="70103" y="68580"/>
                  </a:lnTo>
                  <a:lnTo>
                    <a:pt x="73151" y="65532"/>
                  </a:lnTo>
                  <a:lnTo>
                    <a:pt x="74675" y="62484"/>
                  </a:lnTo>
                  <a:lnTo>
                    <a:pt x="77724" y="59436"/>
                  </a:lnTo>
                  <a:lnTo>
                    <a:pt x="77724" y="57912"/>
                  </a:lnTo>
                  <a:lnTo>
                    <a:pt x="79248" y="54864"/>
                  </a:lnTo>
                  <a:lnTo>
                    <a:pt x="79248" y="50292"/>
                  </a:lnTo>
                  <a:lnTo>
                    <a:pt x="80772" y="50292"/>
                  </a:lnTo>
                  <a:lnTo>
                    <a:pt x="80772" y="33528"/>
                  </a:lnTo>
                  <a:lnTo>
                    <a:pt x="79248" y="30480"/>
                  </a:lnTo>
                  <a:lnTo>
                    <a:pt x="79248" y="27432"/>
                  </a:lnTo>
                  <a:lnTo>
                    <a:pt x="77724" y="25908"/>
                  </a:lnTo>
                  <a:lnTo>
                    <a:pt x="77724" y="22860"/>
                  </a:lnTo>
                  <a:lnTo>
                    <a:pt x="74675" y="19812"/>
                  </a:lnTo>
                  <a:lnTo>
                    <a:pt x="73151" y="16764"/>
                  </a:lnTo>
                  <a:lnTo>
                    <a:pt x="70103" y="13716"/>
                  </a:lnTo>
                  <a:lnTo>
                    <a:pt x="68579" y="10668"/>
                  </a:lnTo>
                  <a:lnTo>
                    <a:pt x="65531" y="9144"/>
                  </a:lnTo>
                  <a:lnTo>
                    <a:pt x="62483" y="6096"/>
                  </a:lnTo>
                  <a:lnTo>
                    <a:pt x="57912" y="4572"/>
                  </a:lnTo>
                  <a:lnTo>
                    <a:pt x="54864" y="3048"/>
                  </a:lnTo>
                  <a:lnTo>
                    <a:pt x="50292" y="1524"/>
                  </a:lnTo>
                  <a:lnTo>
                    <a:pt x="47244" y="1524"/>
                  </a:lnTo>
                  <a:lnTo>
                    <a:pt x="44196" y="39624"/>
                  </a:lnTo>
                  <a:lnTo>
                    <a:pt x="43891" y="40538"/>
                  </a:lnTo>
                  <a:lnTo>
                    <a:pt x="43760" y="40276"/>
                  </a:lnTo>
                  <a:lnTo>
                    <a:pt x="43281" y="39319"/>
                  </a:lnTo>
                  <a:lnTo>
                    <a:pt x="42672" y="38861"/>
                  </a:lnTo>
                  <a:lnTo>
                    <a:pt x="41757" y="38404"/>
                  </a:lnTo>
                  <a:lnTo>
                    <a:pt x="41148" y="38100"/>
                  </a:lnTo>
                  <a:lnTo>
                    <a:pt x="40538" y="38404"/>
                  </a:lnTo>
                  <a:lnTo>
                    <a:pt x="40640" y="38607"/>
                  </a:lnTo>
                  <a:lnTo>
                    <a:pt x="40385" y="38481"/>
                  </a:lnTo>
                  <a:lnTo>
                    <a:pt x="39624" y="38100"/>
                  </a:lnTo>
                  <a:lnTo>
                    <a:pt x="38100" y="38100"/>
                  </a:lnTo>
                  <a:lnTo>
                    <a:pt x="38100" y="0"/>
                  </a:lnTo>
                  <a:lnTo>
                    <a:pt x="35051" y="1524"/>
                  </a:lnTo>
                  <a:lnTo>
                    <a:pt x="30479" y="1524"/>
                  </a:lnTo>
                  <a:lnTo>
                    <a:pt x="27431" y="3048"/>
                  </a:lnTo>
                  <a:lnTo>
                    <a:pt x="25907" y="3048"/>
                  </a:lnTo>
                  <a:lnTo>
                    <a:pt x="22859" y="4572"/>
                  </a:lnTo>
                  <a:lnTo>
                    <a:pt x="19812" y="6096"/>
                  </a:lnTo>
                  <a:lnTo>
                    <a:pt x="16764" y="9144"/>
                  </a:lnTo>
                  <a:lnTo>
                    <a:pt x="13716" y="10668"/>
                  </a:lnTo>
                  <a:lnTo>
                    <a:pt x="10668" y="13716"/>
                  </a:lnTo>
                  <a:lnTo>
                    <a:pt x="9144" y="16764"/>
                  </a:lnTo>
                  <a:lnTo>
                    <a:pt x="6096" y="19812"/>
                  </a:lnTo>
                  <a:lnTo>
                    <a:pt x="4572" y="22860"/>
                  </a:lnTo>
                  <a:lnTo>
                    <a:pt x="4572" y="24384"/>
                  </a:lnTo>
                  <a:lnTo>
                    <a:pt x="3048" y="27432"/>
                  </a:lnTo>
                  <a:lnTo>
                    <a:pt x="1524" y="30480"/>
                  </a:lnTo>
                  <a:lnTo>
                    <a:pt x="1524" y="35052"/>
                  </a:lnTo>
                  <a:lnTo>
                    <a:pt x="0" y="39624"/>
                  </a:lnTo>
                  <a:lnTo>
                    <a:pt x="0" y="42672"/>
                  </a:lnTo>
                  <a:lnTo>
                    <a:pt x="1524" y="47244"/>
                  </a:lnTo>
                  <a:lnTo>
                    <a:pt x="1524" y="50292"/>
                  </a:lnTo>
                  <a:lnTo>
                    <a:pt x="3048" y="54864"/>
                  </a:lnTo>
                  <a:lnTo>
                    <a:pt x="3048" y="56388"/>
                  </a:lnTo>
                  <a:lnTo>
                    <a:pt x="4572" y="59436"/>
                  </a:lnTo>
                  <a:lnTo>
                    <a:pt x="6096" y="62484"/>
                  </a:lnTo>
                  <a:lnTo>
                    <a:pt x="7620" y="62484"/>
                  </a:lnTo>
                  <a:lnTo>
                    <a:pt x="7620" y="65532"/>
                  </a:lnTo>
                  <a:lnTo>
                    <a:pt x="10668" y="68580"/>
                  </a:lnTo>
                  <a:lnTo>
                    <a:pt x="12192" y="68580"/>
                  </a:lnTo>
                  <a:lnTo>
                    <a:pt x="13716" y="71628"/>
                  </a:lnTo>
                  <a:lnTo>
                    <a:pt x="16764" y="73152"/>
                  </a:lnTo>
                  <a:lnTo>
                    <a:pt x="19812" y="76200"/>
                  </a:lnTo>
                  <a:lnTo>
                    <a:pt x="22859" y="77724"/>
                  </a:lnTo>
                  <a:lnTo>
                    <a:pt x="24383" y="77724"/>
                  </a:lnTo>
                  <a:lnTo>
                    <a:pt x="27431" y="79248"/>
                  </a:lnTo>
                  <a:lnTo>
                    <a:pt x="30479" y="80772"/>
                  </a:lnTo>
                  <a:lnTo>
                    <a:pt x="35051" y="80772"/>
                  </a:lnTo>
                  <a:lnTo>
                    <a:pt x="38100" y="82296"/>
                  </a:lnTo>
                  <a:lnTo>
                    <a:pt x="38100" y="44196"/>
                  </a:lnTo>
                  <a:lnTo>
                    <a:pt x="39406" y="43760"/>
                  </a:lnTo>
                  <a:lnTo>
                    <a:pt x="38100" y="42672"/>
                  </a:lnTo>
                  <a:lnTo>
                    <a:pt x="39014" y="42976"/>
                  </a:lnTo>
                  <a:lnTo>
                    <a:pt x="39116" y="43179"/>
                  </a:lnTo>
                  <a:lnTo>
                    <a:pt x="39319" y="43281"/>
                  </a:lnTo>
                  <a:lnTo>
                    <a:pt x="39243" y="43052"/>
                  </a:lnTo>
                  <a:lnTo>
                    <a:pt x="40386" y="43433"/>
                  </a:lnTo>
                  <a:lnTo>
                    <a:pt x="38862" y="41909"/>
                  </a:lnTo>
                  <a:lnTo>
                    <a:pt x="38608" y="41147"/>
                  </a:lnTo>
                  <a:lnTo>
                    <a:pt x="38481" y="41528"/>
                  </a:lnTo>
                  <a:lnTo>
                    <a:pt x="38404" y="41757"/>
                  </a:lnTo>
                  <a:lnTo>
                    <a:pt x="38100" y="41148"/>
                  </a:lnTo>
                  <a:lnTo>
                    <a:pt x="38100" y="39624"/>
                  </a:lnTo>
                  <a:lnTo>
                    <a:pt x="39116" y="39115"/>
                  </a:lnTo>
                  <a:lnTo>
                    <a:pt x="39319" y="39014"/>
                  </a:lnTo>
                  <a:lnTo>
                    <a:pt x="40386" y="38861"/>
                  </a:lnTo>
                  <a:lnTo>
                    <a:pt x="40843" y="38709"/>
                  </a:lnTo>
                  <a:lnTo>
                    <a:pt x="41529" y="38480"/>
                  </a:lnTo>
                  <a:lnTo>
                    <a:pt x="41910" y="38861"/>
                  </a:lnTo>
                  <a:lnTo>
                    <a:pt x="42672" y="39115"/>
                  </a:lnTo>
                  <a:lnTo>
                    <a:pt x="43586" y="40538"/>
                  </a:lnTo>
                  <a:lnTo>
                    <a:pt x="42672" y="39624"/>
                  </a:lnTo>
                  <a:lnTo>
                    <a:pt x="42672" y="41909"/>
                  </a:lnTo>
                  <a:lnTo>
                    <a:pt x="42019" y="42889"/>
                  </a:lnTo>
                  <a:lnTo>
                    <a:pt x="42672" y="42672"/>
                  </a:lnTo>
                  <a:lnTo>
                    <a:pt x="42672" y="43179"/>
                  </a:lnTo>
                  <a:close/>
                </a:path>
                <a:path w="47244" h="82296">
                  <a:moveTo>
                    <a:pt x="42672" y="39115"/>
                  </a:moveTo>
                  <a:lnTo>
                    <a:pt x="41910" y="38861"/>
                  </a:lnTo>
                  <a:lnTo>
                    <a:pt x="42672" y="39624"/>
                  </a:lnTo>
                  <a:lnTo>
                    <a:pt x="43586" y="40538"/>
                  </a:lnTo>
                  <a:lnTo>
                    <a:pt x="42672" y="39115"/>
                  </a:lnTo>
                  <a:close/>
                </a:path>
                <a:path w="47244" h="82296">
                  <a:moveTo>
                    <a:pt x="41148" y="38100"/>
                  </a:moveTo>
                  <a:lnTo>
                    <a:pt x="41757" y="38404"/>
                  </a:lnTo>
                  <a:lnTo>
                    <a:pt x="42672" y="38861"/>
                  </a:lnTo>
                  <a:lnTo>
                    <a:pt x="43281" y="39319"/>
                  </a:lnTo>
                  <a:lnTo>
                    <a:pt x="43760" y="40276"/>
                  </a:lnTo>
                  <a:lnTo>
                    <a:pt x="43891" y="40538"/>
                  </a:lnTo>
                  <a:lnTo>
                    <a:pt x="44196" y="39624"/>
                  </a:lnTo>
                  <a:lnTo>
                    <a:pt x="43180" y="39115"/>
                  </a:lnTo>
                  <a:lnTo>
                    <a:pt x="42672" y="38100"/>
                  </a:lnTo>
                  <a:lnTo>
                    <a:pt x="41148" y="38100"/>
                  </a:lnTo>
                  <a:close/>
                </a:path>
              </a:pathLst>
            </a:custGeom>
            <a:solidFill>
              <a:srgbClr val="000000"/>
            </a:solidFill>
          </p:spPr>
          <p:txBody>
            <a:bodyPr wrap="square" lIns="0" tIns="0" rIns="0" bIns="0" rtlCol="0">
              <a:noAutofit/>
            </a:bodyPr>
            <a:lstStyle/>
            <a:p>
              <a:endParaRPr/>
            </a:p>
          </p:txBody>
        </p:sp>
        <p:sp>
          <p:nvSpPr>
            <p:cNvPr id="283" name="object 283"/>
            <p:cNvSpPr/>
            <p:nvPr/>
          </p:nvSpPr>
          <p:spPr>
            <a:xfrm>
              <a:off x="6522720" y="3846576"/>
              <a:ext cx="62483" cy="64007"/>
            </a:xfrm>
            <a:custGeom>
              <a:avLst/>
              <a:gdLst/>
              <a:ahLst/>
              <a:cxnLst/>
              <a:rect l="l" t="t" r="r" b="b"/>
              <a:pathLst>
                <a:path w="62483" h="64007">
                  <a:moveTo>
                    <a:pt x="54863" y="35051"/>
                  </a:moveTo>
                  <a:lnTo>
                    <a:pt x="56387" y="32003"/>
                  </a:lnTo>
                  <a:lnTo>
                    <a:pt x="54863" y="27431"/>
                  </a:lnTo>
                  <a:lnTo>
                    <a:pt x="54863" y="22859"/>
                  </a:lnTo>
                  <a:lnTo>
                    <a:pt x="54863" y="35051"/>
                  </a:lnTo>
                  <a:close/>
                </a:path>
                <a:path w="62483" h="64007">
                  <a:moveTo>
                    <a:pt x="53339" y="9143"/>
                  </a:moveTo>
                  <a:lnTo>
                    <a:pt x="50291" y="6095"/>
                  </a:lnTo>
                  <a:lnTo>
                    <a:pt x="45720" y="3047"/>
                  </a:lnTo>
                  <a:lnTo>
                    <a:pt x="47244" y="12191"/>
                  </a:lnTo>
                  <a:lnTo>
                    <a:pt x="50291" y="15239"/>
                  </a:lnTo>
                  <a:lnTo>
                    <a:pt x="51815" y="18287"/>
                  </a:lnTo>
                  <a:lnTo>
                    <a:pt x="53339" y="19812"/>
                  </a:lnTo>
                  <a:lnTo>
                    <a:pt x="54863" y="22859"/>
                  </a:lnTo>
                  <a:lnTo>
                    <a:pt x="54863" y="12191"/>
                  </a:lnTo>
                  <a:lnTo>
                    <a:pt x="53339" y="9143"/>
                  </a:lnTo>
                  <a:close/>
                </a:path>
                <a:path w="62483" h="64007">
                  <a:moveTo>
                    <a:pt x="24383" y="6095"/>
                  </a:moveTo>
                  <a:lnTo>
                    <a:pt x="36575" y="6095"/>
                  </a:lnTo>
                  <a:lnTo>
                    <a:pt x="39624" y="7619"/>
                  </a:lnTo>
                  <a:lnTo>
                    <a:pt x="41148" y="7619"/>
                  </a:lnTo>
                  <a:lnTo>
                    <a:pt x="44196" y="9143"/>
                  </a:lnTo>
                  <a:lnTo>
                    <a:pt x="47244" y="50291"/>
                  </a:lnTo>
                  <a:lnTo>
                    <a:pt x="44196" y="51815"/>
                  </a:lnTo>
                  <a:lnTo>
                    <a:pt x="45720" y="57912"/>
                  </a:lnTo>
                  <a:lnTo>
                    <a:pt x="50291" y="54863"/>
                  </a:lnTo>
                  <a:lnTo>
                    <a:pt x="48768" y="47243"/>
                  </a:lnTo>
                  <a:lnTo>
                    <a:pt x="51815" y="44195"/>
                  </a:lnTo>
                  <a:lnTo>
                    <a:pt x="53339" y="41147"/>
                  </a:lnTo>
                  <a:lnTo>
                    <a:pt x="54863" y="39623"/>
                  </a:lnTo>
                  <a:lnTo>
                    <a:pt x="54863" y="36575"/>
                  </a:lnTo>
                  <a:lnTo>
                    <a:pt x="57911" y="45719"/>
                  </a:lnTo>
                  <a:lnTo>
                    <a:pt x="56387" y="28956"/>
                  </a:lnTo>
                  <a:lnTo>
                    <a:pt x="54863" y="24383"/>
                  </a:lnTo>
                  <a:lnTo>
                    <a:pt x="56387" y="28956"/>
                  </a:lnTo>
                  <a:lnTo>
                    <a:pt x="57911" y="15239"/>
                  </a:lnTo>
                  <a:lnTo>
                    <a:pt x="54863" y="12191"/>
                  </a:lnTo>
                  <a:lnTo>
                    <a:pt x="54863" y="27431"/>
                  </a:lnTo>
                  <a:lnTo>
                    <a:pt x="56387" y="32003"/>
                  </a:lnTo>
                  <a:lnTo>
                    <a:pt x="54863" y="35051"/>
                  </a:lnTo>
                  <a:lnTo>
                    <a:pt x="54863" y="22859"/>
                  </a:lnTo>
                  <a:lnTo>
                    <a:pt x="53339" y="19812"/>
                  </a:lnTo>
                  <a:lnTo>
                    <a:pt x="51815" y="18287"/>
                  </a:lnTo>
                  <a:lnTo>
                    <a:pt x="50291" y="15239"/>
                  </a:lnTo>
                  <a:lnTo>
                    <a:pt x="47244" y="12191"/>
                  </a:lnTo>
                  <a:lnTo>
                    <a:pt x="45720" y="3047"/>
                  </a:lnTo>
                  <a:lnTo>
                    <a:pt x="44196" y="1523"/>
                  </a:lnTo>
                  <a:lnTo>
                    <a:pt x="41148" y="1523"/>
                  </a:lnTo>
                  <a:lnTo>
                    <a:pt x="39624" y="0"/>
                  </a:lnTo>
                  <a:lnTo>
                    <a:pt x="35051" y="0"/>
                  </a:lnTo>
                  <a:lnTo>
                    <a:pt x="32003" y="-1524"/>
                  </a:lnTo>
                  <a:lnTo>
                    <a:pt x="28955" y="-1524"/>
                  </a:lnTo>
                  <a:lnTo>
                    <a:pt x="27431" y="0"/>
                  </a:lnTo>
                  <a:lnTo>
                    <a:pt x="24383" y="6095"/>
                  </a:lnTo>
                  <a:close/>
                </a:path>
                <a:path w="62483" h="64007">
                  <a:moveTo>
                    <a:pt x="6096" y="12191"/>
                  </a:moveTo>
                  <a:lnTo>
                    <a:pt x="6096" y="39623"/>
                  </a:lnTo>
                  <a:lnTo>
                    <a:pt x="7620" y="41147"/>
                  </a:lnTo>
                  <a:lnTo>
                    <a:pt x="6096" y="32003"/>
                  </a:lnTo>
                  <a:lnTo>
                    <a:pt x="6096" y="28956"/>
                  </a:lnTo>
                  <a:lnTo>
                    <a:pt x="7620" y="41147"/>
                  </a:lnTo>
                  <a:lnTo>
                    <a:pt x="6096" y="22859"/>
                  </a:lnTo>
                  <a:lnTo>
                    <a:pt x="7620" y="19812"/>
                  </a:lnTo>
                  <a:lnTo>
                    <a:pt x="9144" y="18287"/>
                  </a:lnTo>
                  <a:lnTo>
                    <a:pt x="10668" y="6095"/>
                  </a:lnTo>
                  <a:lnTo>
                    <a:pt x="7620" y="9143"/>
                  </a:lnTo>
                  <a:lnTo>
                    <a:pt x="6096" y="12191"/>
                  </a:lnTo>
                  <a:lnTo>
                    <a:pt x="6096" y="27431"/>
                  </a:lnTo>
                  <a:lnTo>
                    <a:pt x="6096" y="12191"/>
                  </a:lnTo>
                  <a:lnTo>
                    <a:pt x="6096" y="36575"/>
                  </a:lnTo>
                  <a:lnTo>
                    <a:pt x="6096" y="12191"/>
                  </a:lnTo>
                  <a:close/>
                </a:path>
                <a:path w="62483" h="64007">
                  <a:moveTo>
                    <a:pt x="56387" y="28956"/>
                  </a:moveTo>
                  <a:lnTo>
                    <a:pt x="57911" y="45719"/>
                  </a:lnTo>
                  <a:lnTo>
                    <a:pt x="59435" y="44195"/>
                  </a:lnTo>
                  <a:lnTo>
                    <a:pt x="59435" y="41147"/>
                  </a:lnTo>
                  <a:lnTo>
                    <a:pt x="60959" y="39623"/>
                  </a:lnTo>
                  <a:lnTo>
                    <a:pt x="60959" y="35051"/>
                  </a:lnTo>
                  <a:lnTo>
                    <a:pt x="62483" y="32003"/>
                  </a:lnTo>
                  <a:lnTo>
                    <a:pt x="62483" y="28956"/>
                  </a:lnTo>
                  <a:lnTo>
                    <a:pt x="60959" y="27431"/>
                  </a:lnTo>
                  <a:lnTo>
                    <a:pt x="60959" y="22859"/>
                  </a:lnTo>
                  <a:lnTo>
                    <a:pt x="59435" y="19812"/>
                  </a:lnTo>
                  <a:lnTo>
                    <a:pt x="59435" y="18287"/>
                  </a:lnTo>
                  <a:lnTo>
                    <a:pt x="57911" y="15239"/>
                  </a:lnTo>
                  <a:lnTo>
                    <a:pt x="56387" y="28956"/>
                  </a:lnTo>
                  <a:close/>
                </a:path>
                <a:path w="62483" h="64007">
                  <a:moveTo>
                    <a:pt x="54863" y="39623"/>
                  </a:moveTo>
                  <a:lnTo>
                    <a:pt x="53339" y="41147"/>
                  </a:lnTo>
                  <a:lnTo>
                    <a:pt x="51815" y="44195"/>
                  </a:lnTo>
                  <a:lnTo>
                    <a:pt x="48768" y="47243"/>
                  </a:lnTo>
                  <a:lnTo>
                    <a:pt x="50291" y="54863"/>
                  </a:lnTo>
                  <a:lnTo>
                    <a:pt x="51815" y="53339"/>
                  </a:lnTo>
                  <a:lnTo>
                    <a:pt x="54863" y="50291"/>
                  </a:lnTo>
                  <a:lnTo>
                    <a:pt x="57911" y="45719"/>
                  </a:lnTo>
                  <a:lnTo>
                    <a:pt x="54863" y="36575"/>
                  </a:lnTo>
                  <a:lnTo>
                    <a:pt x="54863" y="39623"/>
                  </a:lnTo>
                  <a:close/>
                </a:path>
                <a:path w="62483" h="64007">
                  <a:moveTo>
                    <a:pt x="39624" y="60959"/>
                  </a:moveTo>
                  <a:lnTo>
                    <a:pt x="35051" y="56387"/>
                  </a:lnTo>
                  <a:lnTo>
                    <a:pt x="27431" y="56387"/>
                  </a:lnTo>
                  <a:lnTo>
                    <a:pt x="24383" y="54863"/>
                  </a:lnTo>
                  <a:lnTo>
                    <a:pt x="21335" y="54863"/>
                  </a:lnTo>
                  <a:lnTo>
                    <a:pt x="19811" y="39623"/>
                  </a:lnTo>
                  <a:lnTo>
                    <a:pt x="18287" y="32003"/>
                  </a:lnTo>
                  <a:lnTo>
                    <a:pt x="19811" y="53339"/>
                  </a:lnTo>
                  <a:lnTo>
                    <a:pt x="22859" y="60959"/>
                  </a:lnTo>
                  <a:lnTo>
                    <a:pt x="27431" y="62483"/>
                  </a:lnTo>
                  <a:lnTo>
                    <a:pt x="35051" y="62483"/>
                  </a:lnTo>
                  <a:lnTo>
                    <a:pt x="39624" y="60959"/>
                  </a:lnTo>
                  <a:close/>
                </a:path>
                <a:path w="62483" h="64007">
                  <a:moveTo>
                    <a:pt x="19811" y="53339"/>
                  </a:moveTo>
                  <a:lnTo>
                    <a:pt x="18287" y="32003"/>
                  </a:lnTo>
                  <a:lnTo>
                    <a:pt x="18287" y="35051"/>
                  </a:lnTo>
                  <a:lnTo>
                    <a:pt x="16763" y="51815"/>
                  </a:lnTo>
                  <a:lnTo>
                    <a:pt x="13715" y="50291"/>
                  </a:lnTo>
                  <a:lnTo>
                    <a:pt x="15239" y="57912"/>
                  </a:lnTo>
                  <a:lnTo>
                    <a:pt x="16763" y="59435"/>
                  </a:lnTo>
                  <a:lnTo>
                    <a:pt x="19811" y="60959"/>
                  </a:lnTo>
                  <a:lnTo>
                    <a:pt x="22859" y="60959"/>
                  </a:lnTo>
                  <a:lnTo>
                    <a:pt x="19811" y="53339"/>
                  </a:lnTo>
                  <a:close/>
                </a:path>
                <a:path w="62483" h="64007">
                  <a:moveTo>
                    <a:pt x="32003" y="38100"/>
                  </a:moveTo>
                  <a:lnTo>
                    <a:pt x="30697" y="37664"/>
                  </a:lnTo>
                  <a:lnTo>
                    <a:pt x="30341" y="37545"/>
                  </a:lnTo>
                  <a:lnTo>
                    <a:pt x="27431" y="36575"/>
                  </a:lnTo>
                  <a:lnTo>
                    <a:pt x="28955" y="38100"/>
                  </a:lnTo>
                  <a:lnTo>
                    <a:pt x="25907" y="36575"/>
                  </a:lnTo>
                  <a:lnTo>
                    <a:pt x="27431" y="42671"/>
                  </a:lnTo>
                  <a:lnTo>
                    <a:pt x="24057" y="42236"/>
                  </a:lnTo>
                  <a:lnTo>
                    <a:pt x="19811" y="36575"/>
                  </a:lnTo>
                  <a:lnTo>
                    <a:pt x="21335" y="41147"/>
                  </a:lnTo>
                  <a:lnTo>
                    <a:pt x="24383" y="42671"/>
                  </a:lnTo>
                  <a:lnTo>
                    <a:pt x="27431" y="56387"/>
                  </a:lnTo>
                  <a:lnTo>
                    <a:pt x="32003" y="56387"/>
                  </a:lnTo>
                  <a:lnTo>
                    <a:pt x="28955" y="44195"/>
                  </a:lnTo>
                  <a:lnTo>
                    <a:pt x="32003" y="56387"/>
                  </a:lnTo>
                  <a:lnTo>
                    <a:pt x="32003" y="44195"/>
                  </a:lnTo>
                  <a:lnTo>
                    <a:pt x="35051" y="42671"/>
                  </a:lnTo>
                  <a:lnTo>
                    <a:pt x="33527" y="38100"/>
                  </a:lnTo>
                  <a:lnTo>
                    <a:pt x="32003" y="38100"/>
                  </a:lnTo>
                  <a:close/>
                </a:path>
                <a:path w="62483" h="64007">
                  <a:moveTo>
                    <a:pt x="18287" y="27431"/>
                  </a:moveTo>
                  <a:lnTo>
                    <a:pt x="18287" y="28956"/>
                  </a:lnTo>
                  <a:lnTo>
                    <a:pt x="19811" y="22859"/>
                  </a:lnTo>
                  <a:lnTo>
                    <a:pt x="19811" y="7619"/>
                  </a:lnTo>
                  <a:lnTo>
                    <a:pt x="16763" y="9143"/>
                  </a:lnTo>
                  <a:lnTo>
                    <a:pt x="18287" y="27431"/>
                  </a:lnTo>
                  <a:close/>
                </a:path>
                <a:path w="62483" h="64007">
                  <a:moveTo>
                    <a:pt x="7620" y="19812"/>
                  </a:moveTo>
                  <a:lnTo>
                    <a:pt x="6096" y="22859"/>
                  </a:lnTo>
                  <a:lnTo>
                    <a:pt x="7620" y="41147"/>
                  </a:lnTo>
                  <a:lnTo>
                    <a:pt x="9144" y="44195"/>
                  </a:lnTo>
                  <a:lnTo>
                    <a:pt x="9144" y="18287"/>
                  </a:lnTo>
                  <a:lnTo>
                    <a:pt x="7620" y="19812"/>
                  </a:lnTo>
                  <a:close/>
                </a:path>
                <a:path w="62483" h="64007">
                  <a:moveTo>
                    <a:pt x="6096" y="32003"/>
                  </a:moveTo>
                  <a:lnTo>
                    <a:pt x="7620" y="41147"/>
                  </a:lnTo>
                  <a:lnTo>
                    <a:pt x="6096" y="28956"/>
                  </a:lnTo>
                  <a:lnTo>
                    <a:pt x="6096" y="32003"/>
                  </a:lnTo>
                  <a:close/>
                </a:path>
                <a:path w="62483" h="64007">
                  <a:moveTo>
                    <a:pt x="10668" y="15239"/>
                  </a:moveTo>
                  <a:lnTo>
                    <a:pt x="12191" y="47243"/>
                  </a:lnTo>
                  <a:lnTo>
                    <a:pt x="10668" y="54863"/>
                  </a:lnTo>
                  <a:lnTo>
                    <a:pt x="15239" y="57912"/>
                  </a:lnTo>
                  <a:lnTo>
                    <a:pt x="13715" y="50291"/>
                  </a:lnTo>
                  <a:lnTo>
                    <a:pt x="16763" y="51815"/>
                  </a:lnTo>
                  <a:lnTo>
                    <a:pt x="18287" y="35051"/>
                  </a:lnTo>
                  <a:lnTo>
                    <a:pt x="18287" y="32003"/>
                  </a:lnTo>
                  <a:lnTo>
                    <a:pt x="19811" y="39623"/>
                  </a:lnTo>
                  <a:lnTo>
                    <a:pt x="21335" y="54863"/>
                  </a:lnTo>
                  <a:lnTo>
                    <a:pt x="24383" y="54863"/>
                  </a:lnTo>
                  <a:lnTo>
                    <a:pt x="27431" y="56387"/>
                  </a:lnTo>
                  <a:lnTo>
                    <a:pt x="24383" y="42671"/>
                  </a:lnTo>
                  <a:lnTo>
                    <a:pt x="21335" y="41147"/>
                  </a:lnTo>
                  <a:lnTo>
                    <a:pt x="19811" y="36575"/>
                  </a:lnTo>
                  <a:lnTo>
                    <a:pt x="24057" y="42236"/>
                  </a:lnTo>
                  <a:lnTo>
                    <a:pt x="27431" y="42671"/>
                  </a:lnTo>
                  <a:lnTo>
                    <a:pt x="25907" y="36575"/>
                  </a:lnTo>
                  <a:lnTo>
                    <a:pt x="28955" y="38100"/>
                  </a:lnTo>
                  <a:lnTo>
                    <a:pt x="27431" y="36575"/>
                  </a:lnTo>
                  <a:lnTo>
                    <a:pt x="30341" y="37545"/>
                  </a:lnTo>
                  <a:lnTo>
                    <a:pt x="30697" y="37664"/>
                  </a:lnTo>
                  <a:lnTo>
                    <a:pt x="32003" y="38100"/>
                  </a:lnTo>
                  <a:lnTo>
                    <a:pt x="33527" y="38100"/>
                  </a:lnTo>
                  <a:lnTo>
                    <a:pt x="35051" y="42671"/>
                  </a:lnTo>
                  <a:lnTo>
                    <a:pt x="32003" y="44195"/>
                  </a:lnTo>
                  <a:lnTo>
                    <a:pt x="32003" y="56387"/>
                  </a:lnTo>
                  <a:lnTo>
                    <a:pt x="35051" y="56387"/>
                  </a:lnTo>
                  <a:lnTo>
                    <a:pt x="39624" y="60959"/>
                  </a:lnTo>
                  <a:lnTo>
                    <a:pt x="41148" y="60959"/>
                  </a:lnTo>
                  <a:lnTo>
                    <a:pt x="41148" y="39623"/>
                  </a:lnTo>
                  <a:lnTo>
                    <a:pt x="42164" y="37083"/>
                  </a:lnTo>
                  <a:lnTo>
                    <a:pt x="39624" y="41147"/>
                  </a:lnTo>
                  <a:lnTo>
                    <a:pt x="39624" y="54863"/>
                  </a:lnTo>
                  <a:lnTo>
                    <a:pt x="36575" y="54863"/>
                  </a:lnTo>
                  <a:lnTo>
                    <a:pt x="36575" y="42671"/>
                  </a:lnTo>
                  <a:lnTo>
                    <a:pt x="37084" y="42163"/>
                  </a:lnTo>
                  <a:lnTo>
                    <a:pt x="36575" y="35051"/>
                  </a:lnTo>
                  <a:lnTo>
                    <a:pt x="36575" y="34290"/>
                  </a:lnTo>
                  <a:lnTo>
                    <a:pt x="36880" y="33832"/>
                  </a:lnTo>
                  <a:lnTo>
                    <a:pt x="38100" y="32003"/>
                  </a:lnTo>
                  <a:lnTo>
                    <a:pt x="37664" y="30697"/>
                  </a:lnTo>
                  <a:lnTo>
                    <a:pt x="37592" y="30987"/>
                  </a:lnTo>
                  <a:lnTo>
                    <a:pt x="36957" y="33527"/>
                  </a:lnTo>
                  <a:lnTo>
                    <a:pt x="36576" y="34035"/>
                  </a:lnTo>
                  <a:lnTo>
                    <a:pt x="35883" y="35329"/>
                  </a:lnTo>
                  <a:lnTo>
                    <a:pt x="35051" y="36575"/>
                  </a:lnTo>
                  <a:lnTo>
                    <a:pt x="34583" y="36693"/>
                  </a:lnTo>
                  <a:lnTo>
                    <a:pt x="30831" y="37631"/>
                  </a:lnTo>
                  <a:lnTo>
                    <a:pt x="30480" y="37490"/>
                  </a:lnTo>
                  <a:lnTo>
                    <a:pt x="28193" y="36576"/>
                  </a:lnTo>
                  <a:lnTo>
                    <a:pt x="26924" y="36067"/>
                  </a:lnTo>
                  <a:lnTo>
                    <a:pt x="25631" y="35883"/>
                  </a:lnTo>
                  <a:lnTo>
                    <a:pt x="25298" y="35661"/>
                  </a:lnTo>
                  <a:lnTo>
                    <a:pt x="24383" y="35051"/>
                  </a:lnTo>
                  <a:lnTo>
                    <a:pt x="24079" y="33832"/>
                  </a:lnTo>
                  <a:lnTo>
                    <a:pt x="23875" y="33020"/>
                  </a:lnTo>
                  <a:lnTo>
                    <a:pt x="23537" y="30649"/>
                  </a:lnTo>
                  <a:lnTo>
                    <a:pt x="23368" y="30987"/>
                  </a:lnTo>
                  <a:lnTo>
                    <a:pt x="22859" y="32003"/>
                  </a:lnTo>
                  <a:lnTo>
                    <a:pt x="19811" y="24383"/>
                  </a:lnTo>
                  <a:lnTo>
                    <a:pt x="19811" y="22859"/>
                  </a:lnTo>
                  <a:lnTo>
                    <a:pt x="18287" y="28956"/>
                  </a:lnTo>
                  <a:lnTo>
                    <a:pt x="18287" y="27431"/>
                  </a:lnTo>
                  <a:lnTo>
                    <a:pt x="16763" y="9143"/>
                  </a:lnTo>
                  <a:lnTo>
                    <a:pt x="13715" y="12191"/>
                  </a:lnTo>
                  <a:lnTo>
                    <a:pt x="10668" y="15239"/>
                  </a:lnTo>
                  <a:close/>
                </a:path>
                <a:path w="62483" h="64007">
                  <a:moveTo>
                    <a:pt x="6096" y="12191"/>
                  </a:moveTo>
                  <a:lnTo>
                    <a:pt x="6096" y="36575"/>
                  </a:lnTo>
                  <a:lnTo>
                    <a:pt x="6096" y="12191"/>
                  </a:lnTo>
                  <a:close/>
                </a:path>
                <a:path w="62483" h="64007">
                  <a:moveTo>
                    <a:pt x="6096" y="12191"/>
                  </a:moveTo>
                  <a:lnTo>
                    <a:pt x="6096" y="27431"/>
                  </a:lnTo>
                  <a:lnTo>
                    <a:pt x="6096" y="12191"/>
                  </a:lnTo>
                  <a:close/>
                </a:path>
                <a:path w="62483" h="64007">
                  <a:moveTo>
                    <a:pt x="35487" y="35487"/>
                  </a:moveTo>
                  <a:lnTo>
                    <a:pt x="37422" y="30649"/>
                  </a:lnTo>
                  <a:lnTo>
                    <a:pt x="37545" y="30341"/>
                  </a:lnTo>
                  <a:lnTo>
                    <a:pt x="38100" y="28956"/>
                  </a:lnTo>
                  <a:lnTo>
                    <a:pt x="36575" y="27431"/>
                  </a:lnTo>
                  <a:lnTo>
                    <a:pt x="35051" y="25907"/>
                  </a:lnTo>
                  <a:lnTo>
                    <a:pt x="35623" y="27050"/>
                  </a:lnTo>
                  <a:lnTo>
                    <a:pt x="30480" y="24993"/>
                  </a:lnTo>
                  <a:lnTo>
                    <a:pt x="25472" y="26996"/>
                  </a:lnTo>
                  <a:lnTo>
                    <a:pt x="25298" y="27127"/>
                  </a:lnTo>
                  <a:lnTo>
                    <a:pt x="24384" y="28955"/>
                  </a:lnTo>
                  <a:lnTo>
                    <a:pt x="24383" y="34290"/>
                  </a:lnTo>
                  <a:lnTo>
                    <a:pt x="25076" y="35329"/>
                  </a:lnTo>
                  <a:lnTo>
                    <a:pt x="25472" y="35487"/>
                  </a:lnTo>
                  <a:lnTo>
                    <a:pt x="26924" y="36067"/>
                  </a:lnTo>
                  <a:lnTo>
                    <a:pt x="25631" y="35883"/>
                  </a:lnTo>
                  <a:lnTo>
                    <a:pt x="25298" y="35661"/>
                  </a:lnTo>
                  <a:lnTo>
                    <a:pt x="24383" y="35051"/>
                  </a:lnTo>
                  <a:lnTo>
                    <a:pt x="24079" y="33832"/>
                  </a:lnTo>
                  <a:lnTo>
                    <a:pt x="23875" y="33020"/>
                  </a:lnTo>
                  <a:lnTo>
                    <a:pt x="23537" y="30649"/>
                  </a:lnTo>
                  <a:lnTo>
                    <a:pt x="23368" y="30987"/>
                  </a:lnTo>
                  <a:lnTo>
                    <a:pt x="22859" y="32003"/>
                  </a:lnTo>
                  <a:lnTo>
                    <a:pt x="19811" y="24383"/>
                  </a:lnTo>
                  <a:lnTo>
                    <a:pt x="19811" y="7619"/>
                  </a:lnTo>
                  <a:lnTo>
                    <a:pt x="16763" y="9143"/>
                  </a:lnTo>
                  <a:lnTo>
                    <a:pt x="13715" y="12191"/>
                  </a:lnTo>
                  <a:lnTo>
                    <a:pt x="10668" y="15239"/>
                  </a:lnTo>
                  <a:lnTo>
                    <a:pt x="12191" y="47243"/>
                  </a:lnTo>
                  <a:lnTo>
                    <a:pt x="10668" y="54863"/>
                  </a:lnTo>
                  <a:lnTo>
                    <a:pt x="7620" y="51815"/>
                  </a:lnTo>
                  <a:lnTo>
                    <a:pt x="6096" y="50291"/>
                  </a:lnTo>
                  <a:lnTo>
                    <a:pt x="3048" y="45719"/>
                  </a:lnTo>
                  <a:lnTo>
                    <a:pt x="1524" y="44195"/>
                  </a:lnTo>
                  <a:lnTo>
                    <a:pt x="1524" y="41147"/>
                  </a:lnTo>
                  <a:lnTo>
                    <a:pt x="0" y="39623"/>
                  </a:lnTo>
                  <a:lnTo>
                    <a:pt x="0" y="22859"/>
                  </a:lnTo>
                  <a:lnTo>
                    <a:pt x="1524" y="19812"/>
                  </a:lnTo>
                  <a:lnTo>
                    <a:pt x="1524" y="18287"/>
                  </a:lnTo>
                  <a:lnTo>
                    <a:pt x="3048" y="15239"/>
                  </a:lnTo>
                  <a:lnTo>
                    <a:pt x="6096" y="12191"/>
                  </a:lnTo>
                  <a:lnTo>
                    <a:pt x="6096" y="39623"/>
                  </a:lnTo>
                  <a:lnTo>
                    <a:pt x="7620" y="41147"/>
                  </a:lnTo>
                  <a:lnTo>
                    <a:pt x="9144" y="44195"/>
                  </a:lnTo>
                  <a:lnTo>
                    <a:pt x="9144" y="18287"/>
                  </a:lnTo>
                  <a:lnTo>
                    <a:pt x="10668" y="6095"/>
                  </a:lnTo>
                  <a:lnTo>
                    <a:pt x="15239" y="3047"/>
                  </a:lnTo>
                  <a:lnTo>
                    <a:pt x="16763" y="1523"/>
                  </a:lnTo>
                  <a:lnTo>
                    <a:pt x="19811" y="1523"/>
                  </a:lnTo>
                  <a:lnTo>
                    <a:pt x="22859" y="0"/>
                  </a:lnTo>
                  <a:lnTo>
                    <a:pt x="27431" y="0"/>
                  </a:lnTo>
                  <a:lnTo>
                    <a:pt x="24383" y="6095"/>
                  </a:lnTo>
                  <a:lnTo>
                    <a:pt x="21335" y="7619"/>
                  </a:lnTo>
                  <a:lnTo>
                    <a:pt x="21335" y="21335"/>
                  </a:lnTo>
                  <a:lnTo>
                    <a:pt x="23876" y="20319"/>
                  </a:lnTo>
                  <a:lnTo>
                    <a:pt x="22859" y="28956"/>
                  </a:lnTo>
                  <a:lnTo>
                    <a:pt x="23295" y="30697"/>
                  </a:lnTo>
                  <a:lnTo>
                    <a:pt x="23414" y="30341"/>
                  </a:lnTo>
                  <a:lnTo>
                    <a:pt x="24214" y="27939"/>
                  </a:lnTo>
                  <a:lnTo>
                    <a:pt x="24384" y="27812"/>
                  </a:lnTo>
                  <a:lnTo>
                    <a:pt x="24383" y="27431"/>
                  </a:lnTo>
                  <a:lnTo>
                    <a:pt x="25527" y="26669"/>
                  </a:lnTo>
                  <a:lnTo>
                    <a:pt x="28955" y="24383"/>
                  </a:lnTo>
                  <a:lnTo>
                    <a:pt x="35051" y="24383"/>
                  </a:lnTo>
                  <a:lnTo>
                    <a:pt x="37447" y="20465"/>
                  </a:lnTo>
                  <a:lnTo>
                    <a:pt x="32003" y="18287"/>
                  </a:lnTo>
                  <a:lnTo>
                    <a:pt x="35051" y="18287"/>
                  </a:lnTo>
                  <a:lnTo>
                    <a:pt x="36575" y="19812"/>
                  </a:lnTo>
                  <a:lnTo>
                    <a:pt x="39624" y="21335"/>
                  </a:lnTo>
                  <a:lnTo>
                    <a:pt x="41148" y="22859"/>
                  </a:lnTo>
                  <a:lnTo>
                    <a:pt x="42672" y="24383"/>
                  </a:lnTo>
                  <a:lnTo>
                    <a:pt x="41452" y="23469"/>
                  </a:lnTo>
                  <a:lnTo>
                    <a:pt x="42672" y="27431"/>
                  </a:lnTo>
                  <a:lnTo>
                    <a:pt x="44196" y="32003"/>
                  </a:lnTo>
                  <a:lnTo>
                    <a:pt x="42672" y="36575"/>
                  </a:lnTo>
                  <a:lnTo>
                    <a:pt x="44196" y="51815"/>
                  </a:lnTo>
                  <a:lnTo>
                    <a:pt x="45720" y="57912"/>
                  </a:lnTo>
                  <a:lnTo>
                    <a:pt x="44196" y="59435"/>
                  </a:lnTo>
                  <a:lnTo>
                    <a:pt x="41148" y="60959"/>
                  </a:lnTo>
                  <a:lnTo>
                    <a:pt x="41148" y="39623"/>
                  </a:lnTo>
                  <a:lnTo>
                    <a:pt x="42164" y="37083"/>
                  </a:lnTo>
                  <a:lnTo>
                    <a:pt x="42672" y="35051"/>
                  </a:lnTo>
                  <a:lnTo>
                    <a:pt x="42164" y="37083"/>
                  </a:lnTo>
                  <a:lnTo>
                    <a:pt x="39624" y="41147"/>
                  </a:lnTo>
                  <a:lnTo>
                    <a:pt x="39624" y="54863"/>
                  </a:lnTo>
                  <a:lnTo>
                    <a:pt x="36575" y="54863"/>
                  </a:lnTo>
                  <a:lnTo>
                    <a:pt x="36575" y="42671"/>
                  </a:lnTo>
                  <a:lnTo>
                    <a:pt x="37084" y="42163"/>
                  </a:lnTo>
                  <a:lnTo>
                    <a:pt x="36575" y="35051"/>
                  </a:lnTo>
                  <a:lnTo>
                    <a:pt x="36575" y="34290"/>
                  </a:lnTo>
                  <a:lnTo>
                    <a:pt x="36880" y="33832"/>
                  </a:lnTo>
                  <a:lnTo>
                    <a:pt x="38100" y="32003"/>
                  </a:lnTo>
                  <a:lnTo>
                    <a:pt x="37664" y="30697"/>
                  </a:lnTo>
                  <a:lnTo>
                    <a:pt x="37592" y="30987"/>
                  </a:lnTo>
                  <a:lnTo>
                    <a:pt x="36957" y="33527"/>
                  </a:lnTo>
                  <a:lnTo>
                    <a:pt x="36576" y="34035"/>
                  </a:lnTo>
                  <a:lnTo>
                    <a:pt x="35883" y="35329"/>
                  </a:lnTo>
                  <a:lnTo>
                    <a:pt x="35051" y="36575"/>
                  </a:lnTo>
                  <a:lnTo>
                    <a:pt x="34583" y="36693"/>
                  </a:lnTo>
                  <a:lnTo>
                    <a:pt x="30831" y="37631"/>
                  </a:lnTo>
                  <a:lnTo>
                    <a:pt x="30480" y="37490"/>
                  </a:lnTo>
                  <a:lnTo>
                    <a:pt x="28193" y="36576"/>
                  </a:lnTo>
                  <a:lnTo>
                    <a:pt x="32766" y="36575"/>
                  </a:lnTo>
                  <a:lnTo>
                    <a:pt x="35487" y="35487"/>
                  </a:lnTo>
                  <a:close/>
                </a:path>
                <a:path w="62483" h="64007">
                  <a:moveTo>
                    <a:pt x="24383" y="19812"/>
                  </a:moveTo>
                  <a:lnTo>
                    <a:pt x="21335" y="7619"/>
                  </a:lnTo>
                  <a:lnTo>
                    <a:pt x="21335" y="21335"/>
                  </a:lnTo>
                  <a:lnTo>
                    <a:pt x="23876" y="20319"/>
                  </a:lnTo>
                  <a:lnTo>
                    <a:pt x="22859" y="28956"/>
                  </a:lnTo>
                  <a:lnTo>
                    <a:pt x="23295" y="30697"/>
                  </a:lnTo>
                  <a:lnTo>
                    <a:pt x="23414" y="30341"/>
                  </a:lnTo>
                  <a:lnTo>
                    <a:pt x="24214" y="27939"/>
                  </a:lnTo>
                  <a:lnTo>
                    <a:pt x="24384" y="27812"/>
                  </a:lnTo>
                  <a:lnTo>
                    <a:pt x="24383" y="27431"/>
                  </a:lnTo>
                  <a:lnTo>
                    <a:pt x="25527" y="26669"/>
                  </a:lnTo>
                  <a:lnTo>
                    <a:pt x="28955" y="24383"/>
                  </a:lnTo>
                  <a:lnTo>
                    <a:pt x="25907" y="25907"/>
                  </a:lnTo>
                  <a:lnTo>
                    <a:pt x="28955" y="18287"/>
                  </a:lnTo>
                  <a:lnTo>
                    <a:pt x="27431" y="18287"/>
                  </a:lnTo>
                  <a:lnTo>
                    <a:pt x="24383" y="19812"/>
                  </a:lnTo>
                  <a:close/>
                </a:path>
                <a:path w="62483" h="64007">
                  <a:moveTo>
                    <a:pt x="24892" y="34035"/>
                  </a:moveTo>
                  <a:lnTo>
                    <a:pt x="24384" y="32765"/>
                  </a:lnTo>
                  <a:lnTo>
                    <a:pt x="24383" y="34290"/>
                  </a:lnTo>
                  <a:lnTo>
                    <a:pt x="25076" y="35329"/>
                  </a:lnTo>
                  <a:lnTo>
                    <a:pt x="25472" y="35487"/>
                  </a:lnTo>
                  <a:lnTo>
                    <a:pt x="26924" y="36067"/>
                  </a:lnTo>
                  <a:lnTo>
                    <a:pt x="24892" y="34035"/>
                  </a:lnTo>
                  <a:close/>
                </a:path>
                <a:path w="62483" h="64007">
                  <a:moveTo>
                    <a:pt x="28955" y="18287"/>
                  </a:moveTo>
                  <a:lnTo>
                    <a:pt x="25907" y="25907"/>
                  </a:lnTo>
                  <a:lnTo>
                    <a:pt x="28955" y="24383"/>
                  </a:lnTo>
                  <a:lnTo>
                    <a:pt x="35051" y="24383"/>
                  </a:lnTo>
                  <a:lnTo>
                    <a:pt x="37447" y="20465"/>
                  </a:lnTo>
                  <a:lnTo>
                    <a:pt x="32003" y="18287"/>
                  </a:lnTo>
                  <a:lnTo>
                    <a:pt x="35051" y="18287"/>
                  </a:lnTo>
                  <a:lnTo>
                    <a:pt x="36575" y="19812"/>
                  </a:lnTo>
                  <a:lnTo>
                    <a:pt x="39624" y="21335"/>
                  </a:lnTo>
                  <a:lnTo>
                    <a:pt x="41148" y="22859"/>
                  </a:lnTo>
                  <a:lnTo>
                    <a:pt x="42672" y="24383"/>
                  </a:lnTo>
                  <a:lnTo>
                    <a:pt x="44196" y="28956"/>
                  </a:lnTo>
                  <a:lnTo>
                    <a:pt x="44196" y="32003"/>
                  </a:lnTo>
                  <a:lnTo>
                    <a:pt x="42672" y="36575"/>
                  </a:lnTo>
                  <a:lnTo>
                    <a:pt x="44196" y="51815"/>
                  </a:lnTo>
                  <a:lnTo>
                    <a:pt x="47244" y="50291"/>
                  </a:lnTo>
                  <a:lnTo>
                    <a:pt x="44196" y="9143"/>
                  </a:lnTo>
                  <a:lnTo>
                    <a:pt x="41148" y="7619"/>
                  </a:lnTo>
                  <a:lnTo>
                    <a:pt x="39624" y="7619"/>
                  </a:lnTo>
                  <a:lnTo>
                    <a:pt x="36575" y="6095"/>
                  </a:lnTo>
                  <a:lnTo>
                    <a:pt x="24383" y="6095"/>
                  </a:lnTo>
                  <a:lnTo>
                    <a:pt x="21335" y="7619"/>
                  </a:lnTo>
                  <a:lnTo>
                    <a:pt x="24383" y="19812"/>
                  </a:lnTo>
                  <a:lnTo>
                    <a:pt x="27431" y="18287"/>
                  </a:lnTo>
                  <a:lnTo>
                    <a:pt x="28955" y="18287"/>
                  </a:lnTo>
                  <a:lnTo>
                    <a:pt x="27431" y="24383"/>
                  </a:lnTo>
                  <a:lnTo>
                    <a:pt x="28955" y="18287"/>
                  </a:lnTo>
                  <a:close/>
                </a:path>
                <a:path w="62483" h="64007">
                  <a:moveTo>
                    <a:pt x="36575" y="27431"/>
                  </a:moveTo>
                  <a:lnTo>
                    <a:pt x="35051" y="25907"/>
                  </a:lnTo>
                  <a:lnTo>
                    <a:pt x="35623" y="27050"/>
                  </a:lnTo>
                  <a:lnTo>
                    <a:pt x="36576" y="28955"/>
                  </a:lnTo>
                  <a:lnTo>
                    <a:pt x="36576" y="32765"/>
                  </a:lnTo>
                  <a:lnTo>
                    <a:pt x="37422" y="30649"/>
                  </a:lnTo>
                  <a:lnTo>
                    <a:pt x="37545" y="30341"/>
                  </a:lnTo>
                  <a:lnTo>
                    <a:pt x="38100" y="28956"/>
                  </a:lnTo>
                  <a:lnTo>
                    <a:pt x="36575" y="27431"/>
                  </a:lnTo>
                  <a:close/>
                </a:path>
                <a:path w="62483" h="64007">
                  <a:moveTo>
                    <a:pt x="44196" y="28956"/>
                  </a:moveTo>
                  <a:lnTo>
                    <a:pt x="42672" y="24383"/>
                  </a:lnTo>
                  <a:lnTo>
                    <a:pt x="41452" y="23469"/>
                  </a:lnTo>
                  <a:lnTo>
                    <a:pt x="42672" y="27431"/>
                  </a:lnTo>
                  <a:lnTo>
                    <a:pt x="44196" y="32003"/>
                  </a:lnTo>
                  <a:lnTo>
                    <a:pt x="44196" y="28956"/>
                  </a:lnTo>
                  <a:close/>
                </a:path>
              </a:pathLst>
            </a:custGeom>
            <a:solidFill>
              <a:srgbClr val="000000"/>
            </a:solidFill>
          </p:spPr>
          <p:txBody>
            <a:bodyPr wrap="square" lIns="0" tIns="0" rIns="0" bIns="0" rtlCol="0">
              <a:noAutofit/>
            </a:bodyPr>
            <a:lstStyle/>
            <a:p>
              <a:endParaRPr/>
            </a:p>
          </p:txBody>
        </p:sp>
        <p:sp>
          <p:nvSpPr>
            <p:cNvPr id="284" name="object 284"/>
            <p:cNvSpPr/>
            <p:nvPr/>
          </p:nvSpPr>
          <p:spPr>
            <a:xfrm>
              <a:off x="6653783" y="4721352"/>
              <a:ext cx="713232" cy="529916"/>
            </a:xfrm>
            <a:custGeom>
              <a:avLst/>
              <a:gdLst/>
              <a:ahLst/>
              <a:cxnLst/>
              <a:rect l="l" t="t" r="r" b="b"/>
              <a:pathLst>
                <a:path w="713232" h="529916">
                  <a:moveTo>
                    <a:pt x="207264" y="528828"/>
                  </a:moveTo>
                  <a:lnTo>
                    <a:pt x="204216" y="527304"/>
                  </a:lnTo>
                  <a:lnTo>
                    <a:pt x="205740" y="528319"/>
                  </a:lnTo>
                  <a:lnTo>
                    <a:pt x="207264" y="528828"/>
                  </a:lnTo>
                  <a:close/>
                </a:path>
                <a:path w="713232" h="529916">
                  <a:moveTo>
                    <a:pt x="36575" y="109727"/>
                  </a:moveTo>
                  <a:lnTo>
                    <a:pt x="0" y="120395"/>
                  </a:lnTo>
                  <a:lnTo>
                    <a:pt x="21336" y="195071"/>
                  </a:lnTo>
                  <a:lnTo>
                    <a:pt x="33527" y="231647"/>
                  </a:lnTo>
                  <a:lnTo>
                    <a:pt x="44196" y="268224"/>
                  </a:lnTo>
                  <a:lnTo>
                    <a:pt x="54864" y="303275"/>
                  </a:lnTo>
                  <a:lnTo>
                    <a:pt x="65532" y="336803"/>
                  </a:lnTo>
                  <a:lnTo>
                    <a:pt x="77724" y="370331"/>
                  </a:lnTo>
                  <a:lnTo>
                    <a:pt x="88392" y="400812"/>
                  </a:lnTo>
                  <a:lnTo>
                    <a:pt x="100584" y="429768"/>
                  </a:lnTo>
                  <a:lnTo>
                    <a:pt x="105156" y="443483"/>
                  </a:lnTo>
                  <a:lnTo>
                    <a:pt x="111251" y="455675"/>
                  </a:lnTo>
                  <a:lnTo>
                    <a:pt x="117348" y="469391"/>
                  </a:lnTo>
                  <a:lnTo>
                    <a:pt x="123444" y="481583"/>
                  </a:lnTo>
                  <a:lnTo>
                    <a:pt x="129540" y="492251"/>
                  </a:lnTo>
                  <a:lnTo>
                    <a:pt x="134112" y="502919"/>
                  </a:lnTo>
                  <a:lnTo>
                    <a:pt x="140208" y="512063"/>
                  </a:lnTo>
                  <a:lnTo>
                    <a:pt x="146304" y="522731"/>
                  </a:lnTo>
                  <a:lnTo>
                    <a:pt x="152400" y="530351"/>
                  </a:lnTo>
                  <a:lnTo>
                    <a:pt x="160020" y="537972"/>
                  </a:lnTo>
                  <a:lnTo>
                    <a:pt x="166116" y="545591"/>
                  </a:lnTo>
                  <a:lnTo>
                    <a:pt x="172212" y="551688"/>
                  </a:lnTo>
                  <a:lnTo>
                    <a:pt x="179832" y="557783"/>
                  </a:lnTo>
                  <a:lnTo>
                    <a:pt x="187451" y="562355"/>
                  </a:lnTo>
                  <a:lnTo>
                    <a:pt x="190500" y="563879"/>
                  </a:lnTo>
                  <a:lnTo>
                    <a:pt x="195072" y="565404"/>
                  </a:lnTo>
                  <a:lnTo>
                    <a:pt x="196596" y="565404"/>
                  </a:lnTo>
                  <a:lnTo>
                    <a:pt x="199644" y="566928"/>
                  </a:lnTo>
                  <a:lnTo>
                    <a:pt x="208788" y="566928"/>
                  </a:lnTo>
                  <a:lnTo>
                    <a:pt x="205740" y="528828"/>
                  </a:lnTo>
                  <a:lnTo>
                    <a:pt x="208788" y="530351"/>
                  </a:lnTo>
                  <a:lnTo>
                    <a:pt x="210094" y="529916"/>
                  </a:lnTo>
                  <a:lnTo>
                    <a:pt x="206959" y="529132"/>
                  </a:lnTo>
                  <a:lnTo>
                    <a:pt x="205740" y="528319"/>
                  </a:lnTo>
                  <a:lnTo>
                    <a:pt x="202692" y="527304"/>
                  </a:lnTo>
                  <a:lnTo>
                    <a:pt x="198120" y="524255"/>
                  </a:lnTo>
                  <a:lnTo>
                    <a:pt x="193548" y="519683"/>
                  </a:lnTo>
                  <a:lnTo>
                    <a:pt x="188975" y="513588"/>
                  </a:lnTo>
                  <a:lnTo>
                    <a:pt x="184404" y="509016"/>
                  </a:lnTo>
                  <a:lnTo>
                    <a:pt x="178308" y="501395"/>
                  </a:lnTo>
                  <a:lnTo>
                    <a:pt x="173736" y="493775"/>
                  </a:lnTo>
                  <a:lnTo>
                    <a:pt x="167640" y="484631"/>
                  </a:lnTo>
                  <a:lnTo>
                    <a:pt x="163068" y="473963"/>
                  </a:lnTo>
                  <a:lnTo>
                    <a:pt x="156972" y="464819"/>
                  </a:lnTo>
                  <a:lnTo>
                    <a:pt x="152400" y="452627"/>
                  </a:lnTo>
                  <a:lnTo>
                    <a:pt x="146304" y="440436"/>
                  </a:lnTo>
                  <a:lnTo>
                    <a:pt x="140208" y="428244"/>
                  </a:lnTo>
                  <a:lnTo>
                    <a:pt x="135636" y="416051"/>
                  </a:lnTo>
                  <a:lnTo>
                    <a:pt x="124968" y="387095"/>
                  </a:lnTo>
                  <a:lnTo>
                    <a:pt x="112775" y="356615"/>
                  </a:lnTo>
                  <a:lnTo>
                    <a:pt x="102108" y="324612"/>
                  </a:lnTo>
                  <a:lnTo>
                    <a:pt x="91440" y="291083"/>
                  </a:lnTo>
                  <a:lnTo>
                    <a:pt x="80772" y="256031"/>
                  </a:lnTo>
                  <a:lnTo>
                    <a:pt x="70104" y="220980"/>
                  </a:lnTo>
                  <a:lnTo>
                    <a:pt x="57912" y="184403"/>
                  </a:lnTo>
                  <a:lnTo>
                    <a:pt x="36575" y="109727"/>
                  </a:lnTo>
                  <a:close/>
                </a:path>
                <a:path w="713232" h="529916">
                  <a:moveTo>
                    <a:pt x="210312" y="529843"/>
                  </a:moveTo>
                  <a:lnTo>
                    <a:pt x="210094" y="529916"/>
                  </a:lnTo>
                  <a:lnTo>
                    <a:pt x="210529" y="529916"/>
                  </a:lnTo>
                  <a:lnTo>
                    <a:pt x="210312" y="529843"/>
                  </a:lnTo>
                  <a:close/>
                </a:path>
                <a:path w="713232" h="529916">
                  <a:moveTo>
                    <a:pt x="207264" y="528828"/>
                  </a:moveTo>
                  <a:lnTo>
                    <a:pt x="210312" y="529843"/>
                  </a:lnTo>
                  <a:lnTo>
                    <a:pt x="213360" y="528828"/>
                  </a:lnTo>
                  <a:lnTo>
                    <a:pt x="214884" y="528828"/>
                  </a:lnTo>
                  <a:lnTo>
                    <a:pt x="216408" y="527304"/>
                  </a:lnTo>
                  <a:lnTo>
                    <a:pt x="211836" y="528828"/>
                  </a:lnTo>
                  <a:lnTo>
                    <a:pt x="207264" y="528828"/>
                  </a:lnTo>
                  <a:close/>
                </a:path>
                <a:path w="713232" h="529916">
                  <a:moveTo>
                    <a:pt x="227075" y="518159"/>
                  </a:moveTo>
                  <a:lnTo>
                    <a:pt x="222504" y="521207"/>
                  </a:lnTo>
                  <a:lnTo>
                    <a:pt x="219456" y="525779"/>
                  </a:lnTo>
                  <a:lnTo>
                    <a:pt x="214884" y="528828"/>
                  </a:lnTo>
                  <a:lnTo>
                    <a:pt x="210529" y="529916"/>
                  </a:lnTo>
                  <a:lnTo>
                    <a:pt x="211836" y="530351"/>
                  </a:lnTo>
                  <a:lnTo>
                    <a:pt x="210312" y="529970"/>
                  </a:lnTo>
                  <a:lnTo>
                    <a:pt x="208788" y="530351"/>
                  </a:lnTo>
                  <a:lnTo>
                    <a:pt x="205740" y="528828"/>
                  </a:lnTo>
                  <a:lnTo>
                    <a:pt x="208788" y="566928"/>
                  </a:lnTo>
                  <a:lnTo>
                    <a:pt x="217932" y="566928"/>
                  </a:lnTo>
                  <a:lnTo>
                    <a:pt x="224027" y="565404"/>
                  </a:lnTo>
                  <a:lnTo>
                    <a:pt x="227075" y="563879"/>
                  </a:lnTo>
                  <a:lnTo>
                    <a:pt x="231648" y="562355"/>
                  </a:lnTo>
                  <a:lnTo>
                    <a:pt x="234696" y="560832"/>
                  </a:lnTo>
                  <a:lnTo>
                    <a:pt x="240792" y="557783"/>
                  </a:lnTo>
                  <a:lnTo>
                    <a:pt x="246888" y="551688"/>
                  </a:lnTo>
                  <a:lnTo>
                    <a:pt x="254508" y="545591"/>
                  </a:lnTo>
                  <a:lnTo>
                    <a:pt x="260604" y="537972"/>
                  </a:lnTo>
                  <a:lnTo>
                    <a:pt x="266700" y="530351"/>
                  </a:lnTo>
                  <a:lnTo>
                    <a:pt x="271272" y="521207"/>
                  </a:lnTo>
                  <a:lnTo>
                    <a:pt x="277368" y="513588"/>
                  </a:lnTo>
                  <a:lnTo>
                    <a:pt x="283464" y="504444"/>
                  </a:lnTo>
                  <a:lnTo>
                    <a:pt x="288036" y="493775"/>
                  </a:lnTo>
                  <a:lnTo>
                    <a:pt x="300227" y="473963"/>
                  </a:lnTo>
                  <a:lnTo>
                    <a:pt x="310896" y="452627"/>
                  </a:lnTo>
                  <a:lnTo>
                    <a:pt x="321564" y="429768"/>
                  </a:lnTo>
                  <a:lnTo>
                    <a:pt x="333756" y="406907"/>
                  </a:lnTo>
                  <a:lnTo>
                    <a:pt x="345948" y="385571"/>
                  </a:lnTo>
                  <a:lnTo>
                    <a:pt x="358140" y="364236"/>
                  </a:lnTo>
                  <a:lnTo>
                    <a:pt x="371856" y="342900"/>
                  </a:lnTo>
                  <a:lnTo>
                    <a:pt x="385572" y="324612"/>
                  </a:lnTo>
                  <a:lnTo>
                    <a:pt x="393192" y="316991"/>
                  </a:lnTo>
                  <a:lnTo>
                    <a:pt x="399288" y="307847"/>
                  </a:lnTo>
                  <a:lnTo>
                    <a:pt x="416051" y="292607"/>
                  </a:lnTo>
                  <a:lnTo>
                    <a:pt x="431292" y="275844"/>
                  </a:lnTo>
                  <a:lnTo>
                    <a:pt x="449580" y="259080"/>
                  </a:lnTo>
                  <a:lnTo>
                    <a:pt x="467868" y="242315"/>
                  </a:lnTo>
                  <a:lnTo>
                    <a:pt x="504444" y="207263"/>
                  </a:lnTo>
                  <a:lnTo>
                    <a:pt x="544068" y="172212"/>
                  </a:lnTo>
                  <a:lnTo>
                    <a:pt x="585216" y="137159"/>
                  </a:lnTo>
                  <a:lnTo>
                    <a:pt x="626364" y="102107"/>
                  </a:lnTo>
                  <a:lnTo>
                    <a:pt x="669036" y="65531"/>
                  </a:lnTo>
                  <a:lnTo>
                    <a:pt x="713232" y="28956"/>
                  </a:lnTo>
                  <a:lnTo>
                    <a:pt x="688848" y="0"/>
                  </a:lnTo>
                  <a:lnTo>
                    <a:pt x="644651" y="36575"/>
                  </a:lnTo>
                  <a:lnTo>
                    <a:pt x="601980" y="73151"/>
                  </a:lnTo>
                  <a:lnTo>
                    <a:pt x="559308" y="108203"/>
                  </a:lnTo>
                  <a:lnTo>
                    <a:pt x="518160" y="143256"/>
                  </a:lnTo>
                  <a:lnTo>
                    <a:pt x="478536" y="179831"/>
                  </a:lnTo>
                  <a:lnTo>
                    <a:pt x="440436" y="214883"/>
                  </a:lnTo>
                  <a:lnTo>
                    <a:pt x="422148" y="231647"/>
                  </a:lnTo>
                  <a:lnTo>
                    <a:pt x="405384" y="248412"/>
                  </a:lnTo>
                  <a:lnTo>
                    <a:pt x="388620" y="265175"/>
                  </a:lnTo>
                  <a:lnTo>
                    <a:pt x="371856" y="283463"/>
                  </a:lnTo>
                  <a:lnTo>
                    <a:pt x="362712" y="292607"/>
                  </a:lnTo>
                  <a:lnTo>
                    <a:pt x="355092" y="301751"/>
                  </a:lnTo>
                  <a:lnTo>
                    <a:pt x="339851" y="323088"/>
                  </a:lnTo>
                  <a:lnTo>
                    <a:pt x="326136" y="344424"/>
                  </a:lnTo>
                  <a:lnTo>
                    <a:pt x="312420" y="367283"/>
                  </a:lnTo>
                  <a:lnTo>
                    <a:pt x="300227" y="390144"/>
                  </a:lnTo>
                  <a:lnTo>
                    <a:pt x="288036" y="413003"/>
                  </a:lnTo>
                  <a:lnTo>
                    <a:pt x="277368" y="434339"/>
                  </a:lnTo>
                  <a:lnTo>
                    <a:pt x="266700" y="455675"/>
                  </a:lnTo>
                  <a:lnTo>
                    <a:pt x="256032" y="475488"/>
                  </a:lnTo>
                  <a:lnTo>
                    <a:pt x="249936" y="484631"/>
                  </a:lnTo>
                  <a:lnTo>
                    <a:pt x="245364" y="492251"/>
                  </a:lnTo>
                  <a:lnTo>
                    <a:pt x="240792" y="499871"/>
                  </a:lnTo>
                  <a:lnTo>
                    <a:pt x="236220" y="507491"/>
                  </a:lnTo>
                  <a:lnTo>
                    <a:pt x="231648" y="513588"/>
                  </a:lnTo>
                  <a:lnTo>
                    <a:pt x="227075" y="518159"/>
                  </a:lnTo>
                  <a:close/>
                </a:path>
              </a:pathLst>
            </a:custGeom>
            <a:solidFill>
              <a:srgbClr val="FF0000"/>
            </a:solidFill>
          </p:spPr>
          <p:txBody>
            <a:bodyPr wrap="square" lIns="0" tIns="0" rIns="0" bIns="0" rtlCol="0">
              <a:noAutofit/>
            </a:bodyPr>
            <a:lstStyle/>
            <a:p>
              <a:endParaRPr/>
            </a:p>
          </p:txBody>
        </p:sp>
        <p:sp>
          <p:nvSpPr>
            <p:cNvPr id="285" name="object 285"/>
            <p:cNvSpPr/>
            <p:nvPr/>
          </p:nvSpPr>
          <p:spPr>
            <a:xfrm>
              <a:off x="6861048" y="5308092"/>
              <a:ext cx="158496" cy="239268"/>
            </a:xfrm>
            <a:custGeom>
              <a:avLst/>
              <a:gdLst/>
              <a:ahLst/>
              <a:cxnLst/>
              <a:rect l="l" t="t" r="r" b="b"/>
              <a:pathLst>
                <a:path w="158496" h="239267">
                  <a:moveTo>
                    <a:pt x="36575" y="106680"/>
                  </a:moveTo>
                  <a:lnTo>
                    <a:pt x="44196" y="128015"/>
                  </a:lnTo>
                  <a:lnTo>
                    <a:pt x="53340" y="147828"/>
                  </a:lnTo>
                  <a:lnTo>
                    <a:pt x="57911" y="156972"/>
                  </a:lnTo>
                  <a:lnTo>
                    <a:pt x="62483" y="164592"/>
                  </a:lnTo>
                  <a:lnTo>
                    <a:pt x="67055" y="173736"/>
                  </a:lnTo>
                  <a:lnTo>
                    <a:pt x="71627" y="179832"/>
                  </a:lnTo>
                  <a:lnTo>
                    <a:pt x="76200" y="187452"/>
                  </a:lnTo>
                  <a:lnTo>
                    <a:pt x="80772" y="193548"/>
                  </a:lnTo>
                  <a:lnTo>
                    <a:pt x="85344" y="199644"/>
                  </a:lnTo>
                  <a:lnTo>
                    <a:pt x="89916" y="205740"/>
                  </a:lnTo>
                  <a:lnTo>
                    <a:pt x="99059" y="214884"/>
                  </a:lnTo>
                  <a:lnTo>
                    <a:pt x="109727" y="222504"/>
                  </a:lnTo>
                  <a:lnTo>
                    <a:pt x="118872" y="227076"/>
                  </a:lnTo>
                  <a:lnTo>
                    <a:pt x="128016" y="233172"/>
                  </a:lnTo>
                  <a:lnTo>
                    <a:pt x="137159" y="236220"/>
                  </a:lnTo>
                  <a:lnTo>
                    <a:pt x="146303" y="239268"/>
                  </a:lnTo>
                  <a:lnTo>
                    <a:pt x="158496" y="204215"/>
                  </a:lnTo>
                  <a:lnTo>
                    <a:pt x="150875" y="201168"/>
                  </a:lnTo>
                  <a:lnTo>
                    <a:pt x="144779" y="198120"/>
                  </a:lnTo>
                  <a:lnTo>
                    <a:pt x="138683" y="195072"/>
                  </a:lnTo>
                  <a:lnTo>
                    <a:pt x="132587" y="192024"/>
                  </a:lnTo>
                  <a:lnTo>
                    <a:pt x="126492" y="187452"/>
                  </a:lnTo>
                  <a:lnTo>
                    <a:pt x="118872" y="179832"/>
                  </a:lnTo>
                  <a:lnTo>
                    <a:pt x="115824" y="176784"/>
                  </a:lnTo>
                  <a:lnTo>
                    <a:pt x="112775" y="172212"/>
                  </a:lnTo>
                  <a:lnTo>
                    <a:pt x="108203" y="166115"/>
                  </a:lnTo>
                  <a:lnTo>
                    <a:pt x="105155" y="161544"/>
                  </a:lnTo>
                  <a:lnTo>
                    <a:pt x="100583" y="153924"/>
                  </a:lnTo>
                  <a:lnTo>
                    <a:pt x="96011" y="147828"/>
                  </a:lnTo>
                  <a:lnTo>
                    <a:pt x="92963" y="140208"/>
                  </a:lnTo>
                  <a:lnTo>
                    <a:pt x="88392" y="131064"/>
                  </a:lnTo>
                  <a:lnTo>
                    <a:pt x="79248" y="112776"/>
                  </a:lnTo>
                  <a:lnTo>
                    <a:pt x="71627" y="91440"/>
                  </a:lnTo>
                  <a:lnTo>
                    <a:pt x="62483" y="70104"/>
                  </a:lnTo>
                  <a:lnTo>
                    <a:pt x="53340" y="47243"/>
                  </a:lnTo>
                  <a:lnTo>
                    <a:pt x="44196" y="24384"/>
                  </a:lnTo>
                  <a:lnTo>
                    <a:pt x="35051" y="0"/>
                  </a:lnTo>
                  <a:lnTo>
                    <a:pt x="0" y="13715"/>
                  </a:lnTo>
                  <a:lnTo>
                    <a:pt x="9144" y="36576"/>
                  </a:lnTo>
                  <a:lnTo>
                    <a:pt x="18287" y="60960"/>
                  </a:lnTo>
                  <a:lnTo>
                    <a:pt x="27431" y="83820"/>
                  </a:lnTo>
                  <a:lnTo>
                    <a:pt x="36575" y="106680"/>
                  </a:lnTo>
                  <a:close/>
                </a:path>
              </a:pathLst>
            </a:custGeom>
            <a:solidFill>
              <a:srgbClr val="FF0000"/>
            </a:solidFill>
          </p:spPr>
          <p:txBody>
            <a:bodyPr wrap="square" lIns="0" tIns="0" rIns="0" bIns="0" rtlCol="0">
              <a:noAutofit/>
            </a:bodyPr>
            <a:lstStyle/>
            <a:p>
              <a:endParaRPr/>
            </a:p>
          </p:txBody>
        </p:sp>
        <p:sp>
          <p:nvSpPr>
            <p:cNvPr id="286" name="object 286"/>
            <p:cNvSpPr/>
            <p:nvPr/>
          </p:nvSpPr>
          <p:spPr>
            <a:xfrm>
              <a:off x="7344156" y="4686300"/>
              <a:ext cx="42672" cy="42672"/>
            </a:xfrm>
            <a:custGeom>
              <a:avLst/>
              <a:gdLst/>
              <a:ahLst/>
              <a:cxnLst/>
              <a:rect l="l" t="t" r="r" b="b"/>
              <a:pathLst>
                <a:path w="42672" h="42672">
                  <a:moveTo>
                    <a:pt x="0" y="21335"/>
                  </a:moveTo>
                  <a:lnTo>
                    <a:pt x="662" y="26869"/>
                  </a:lnTo>
                  <a:lnTo>
                    <a:pt x="8015" y="38266"/>
                  </a:lnTo>
                  <a:lnTo>
                    <a:pt x="21336" y="42671"/>
                  </a:lnTo>
                  <a:lnTo>
                    <a:pt x="26869" y="42009"/>
                  </a:lnTo>
                  <a:lnTo>
                    <a:pt x="38266" y="34656"/>
                  </a:lnTo>
                  <a:lnTo>
                    <a:pt x="42672" y="21335"/>
                  </a:lnTo>
                  <a:lnTo>
                    <a:pt x="42009" y="15802"/>
                  </a:lnTo>
                  <a:lnTo>
                    <a:pt x="34656" y="4405"/>
                  </a:lnTo>
                  <a:lnTo>
                    <a:pt x="21336" y="0"/>
                  </a:lnTo>
                  <a:lnTo>
                    <a:pt x="15802" y="662"/>
                  </a:lnTo>
                  <a:lnTo>
                    <a:pt x="4405" y="8015"/>
                  </a:lnTo>
                  <a:lnTo>
                    <a:pt x="0" y="21335"/>
                  </a:lnTo>
                  <a:close/>
                </a:path>
              </a:pathLst>
            </a:custGeom>
            <a:solidFill>
              <a:srgbClr val="FEFFFE"/>
            </a:solidFill>
          </p:spPr>
          <p:txBody>
            <a:bodyPr wrap="square" lIns="0" tIns="0" rIns="0" bIns="0" rtlCol="0">
              <a:noAutofit/>
            </a:bodyPr>
            <a:lstStyle/>
            <a:p>
              <a:endParaRPr/>
            </a:p>
          </p:txBody>
        </p:sp>
        <p:sp>
          <p:nvSpPr>
            <p:cNvPr id="287" name="object 287"/>
            <p:cNvSpPr/>
            <p:nvPr/>
          </p:nvSpPr>
          <p:spPr>
            <a:xfrm>
              <a:off x="7325868" y="4666488"/>
              <a:ext cx="79248" cy="82295"/>
            </a:xfrm>
            <a:custGeom>
              <a:avLst/>
              <a:gdLst/>
              <a:ahLst/>
              <a:cxnLst/>
              <a:rect l="l" t="t" r="r" b="b"/>
              <a:pathLst>
                <a:path w="79248" h="82295">
                  <a:moveTo>
                    <a:pt x="41148" y="43179"/>
                  </a:moveTo>
                  <a:lnTo>
                    <a:pt x="40385" y="43434"/>
                  </a:lnTo>
                  <a:lnTo>
                    <a:pt x="41148" y="43433"/>
                  </a:lnTo>
                  <a:lnTo>
                    <a:pt x="41452" y="43281"/>
                  </a:lnTo>
                  <a:lnTo>
                    <a:pt x="41529" y="43052"/>
                  </a:lnTo>
                  <a:lnTo>
                    <a:pt x="41148" y="42671"/>
                  </a:lnTo>
                  <a:lnTo>
                    <a:pt x="40385" y="43434"/>
                  </a:lnTo>
                  <a:lnTo>
                    <a:pt x="41148" y="43179"/>
                  </a:lnTo>
                  <a:close/>
                </a:path>
                <a:path w="79248" h="82295">
                  <a:moveTo>
                    <a:pt x="41910" y="40385"/>
                  </a:moveTo>
                  <a:lnTo>
                    <a:pt x="41148" y="39115"/>
                  </a:lnTo>
                  <a:lnTo>
                    <a:pt x="41148" y="39623"/>
                  </a:lnTo>
                  <a:lnTo>
                    <a:pt x="41910" y="41909"/>
                  </a:lnTo>
                  <a:lnTo>
                    <a:pt x="42291" y="41528"/>
                  </a:lnTo>
                  <a:lnTo>
                    <a:pt x="42291" y="40766"/>
                  </a:lnTo>
                  <a:lnTo>
                    <a:pt x="42164" y="41147"/>
                  </a:lnTo>
                  <a:lnTo>
                    <a:pt x="41910" y="40385"/>
                  </a:lnTo>
                  <a:lnTo>
                    <a:pt x="41148" y="39623"/>
                  </a:lnTo>
                  <a:lnTo>
                    <a:pt x="41910" y="40385"/>
                  </a:lnTo>
                  <a:close/>
                </a:path>
                <a:path w="79248" h="82295">
                  <a:moveTo>
                    <a:pt x="42672" y="39623"/>
                  </a:moveTo>
                  <a:lnTo>
                    <a:pt x="41656" y="39115"/>
                  </a:lnTo>
                  <a:lnTo>
                    <a:pt x="41757" y="39319"/>
                  </a:lnTo>
                  <a:lnTo>
                    <a:pt x="42367" y="40538"/>
                  </a:lnTo>
                  <a:lnTo>
                    <a:pt x="42672" y="41147"/>
                  </a:lnTo>
                  <a:lnTo>
                    <a:pt x="42672" y="39623"/>
                  </a:lnTo>
                  <a:close/>
                </a:path>
                <a:path w="79248" h="82295">
                  <a:moveTo>
                    <a:pt x="7620" y="16763"/>
                  </a:moveTo>
                  <a:lnTo>
                    <a:pt x="6096" y="19811"/>
                  </a:lnTo>
                  <a:lnTo>
                    <a:pt x="3048" y="22859"/>
                  </a:lnTo>
                  <a:lnTo>
                    <a:pt x="3048" y="24383"/>
                  </a:lnTo>
                  <a:lnTo>
                    <a:pt x="1524" y="27431"/>
                  </a:lnTo>
                  <a:lnTo>
                    <a:pt x="0" y="30479"/>
                  </a:lnTo>
                  <a:lnTo>
                    <a:pt x="0" y="50291"/>
                  </a:lnTo>
                  <a:lnTo>
                    <a:pt x="1524" y="54863"/>
                  </a:lnTo>
                  <a:lnTo>
                    <a:pt x="3048" y="56387"/>
                  </a:lnTo>
                  <a:lnTo>
                    <a:pt x="3048" y="59435"/>
                  </a:lnTo>
                  <a:lnTo>
                    <a:pt x="6096" y="62483"/>
                  </a:lnTo>
                  <a:lnTo>
                    <a:pt x="7620" y="65531"/>
                  </a:lnTo>
                  <a:lnTo>
                    <a:pt x="9143" y="68579"/>
                  </a:lnTo>
                  <a:lnTo>
                    <a:pt x="10667" y="68579"/>
                  </a:lnTo>
                  <a:lnTo>
                    <a:pt x="12191" y="71627"/>
                  </a:lnTo>
                  <a:lnTo>
                    <a:pt x="15239" y="73151"/>
                  </a:lnTo>
                  <a:lnTo>
                    <a:pt x="18287" y="76200"/>
                  </a:lnTo>
                  <a:lnTo>
                    <a:pt x="21335" y="77723"/>
                  </a:lnTo>
                  <a:lnTo>
                    <a:pt x="22859" y="77723"/>
                  </a:lnTo>
                  <a:lnTo>
                    <a:pt x="25907" y="79247"/>
                  </a:lnTo>
                  <a:lnTo>
                    <a:pt x="30479" y="80771"/>
                  </a:lnTo>
                  <a:lnTo>
                    <a:pt x="33527" y="80771"/>
                  </a:lnTo>
                  <a:lnTo>
                    <a:pt x="38100" y="82295"/>
                  </a:lnTo>
                  <a:lnTo>
                    <a:pt x="37592" y="43179"/>
                  </a:lnTo>
                  <a:lnTo>
                    <a:pt x="37795" y="43281"/>
                  </a:lnTo>
                  <a:lnTo>
                    <a:pt x="38099" y="43434"/>
                  </a:lnTo>
                  <a:lnTo>
                    <a:pt x="38100" y="44195"/>
                  </a:lnTo>
                  <a:lnTo>
                    <a:pt x="39624" y="44195"/>
                  </a:lnTo>
                  <a:lnTo>
                    <a:pt x="39014" y="43891"/>
                  </a:lnTo>
                  <a:lnTo>
                    <a:pt x="38861" y="43815"/>
                  </a:lnTo>
                  <a:lnTo>
                    <a:pt x="38100" y="43179"/>
                  </a:lnTo>
                  <a:lnTo>
                    <a:pt x="37490" y="42976"/>
                  </a:lnTo>
                  <a:lnTo>
                    <a:pt x="36880" y="41757"/>
                  </a:lnTo>
                  <a:lnTo>
                    <a:pt x="36575" y="42671"/>
                  </a:lnTo>
                  <a:lnTo>
                    <a:pt x="33527" y="1523"/>
                  </a:lnTo>
                  <a:lnTo>
                    <a:pt x="30479" y="1523"/>
                  </a:lnTo>
                  <a:lnTo>
                    <a:pt x="25907" y="3047"/>
                  </a:lnTo>
                  <a:lnTo>
                    <a:pt x="24383" y="3047"/>
                  </a:lnTo>
                  <a:lnTo>
                    <a:pt x="21335" y="4571"/>
                  </a:lnTo>
                  <a:lnTo>
                    <a:pt x="18287" y="6095"/>
                  </a:lnTo>
                  <a:lnTo>
                    <a:pt x="15239" y="9143"/>
                  </a:lnTo>
                  <a:lnTo>
                    <a:pt x="12191" y="10667"/>
                  </a:lnTo>
                  <a:lnTo>
                    <a:pt x="10667" y="13715"/>
                  </a:lnTo>
                  <a:lnTo>
                    <a:pt x="7620" y="16763"/>
                  </a:lnTo>
                  <a:close/>
                </a:path>
                <a:path w="79248" h="82295">
                  <a:moveTo>
                    <a:pt x="41148" y="39115"/>
                  </a:moveTo>
                  <a:lnTo>
                    <a:pt x="41910" y="40385"/>
                  </a:lnTo>
                  <a:lnTo>
                    <a:pt x="41529" y="39242"/>
                  </a:lnTo>
                  <a:lnTo>
                    <a:pt x="41452" y="39014"/>
                  </a:lnTo>
                  <a:lnTo>
                    <a:pt x="41148" y="38861"/>
                  </a:lnTo>
                  <a:lnTo>
                    <a:pt x="40386" y="38861"/>
                  </a:lnTo>
                  <a:lnTo>
                    <a:pt x="41148" y="39623"/>
                  </a:lnTo>
                  <a:lnTo>
                    <a:pt x="41148" y="39115"/>
                  </a:lnTo>
                  <a:close/>
                </a:path>
                <a:path w="79248" h="82295">
                  <a:moveTo>
                    <a:pt x="39624" y="38607"/>
                  </a:moveTo>
                  <a:lnTo>
                    <a:pt x="39243" y="38480"/>
                  </a:lnTo>
                  <a:lnTo>
                    <a:pt x="38862" y="38861"/>
                  </a:lnTo>
                  <a:lnTo>
                    <a:pt x="39624" y="38607"/>
                  </a:lnTo>
                  <a:close/>
                </a:path>
                <a:path w="79248" h="82295">
                  <a:moveTo>
                    <a:pt x="38100" y="0"/>
                  </a:moveTo>
                  <a:lnTo>
                    <a:pt x="33527" y="1523"/>
                  </a:lnTo>
                  <a:lnTo>
                    <a:pt x="36575" y="42671"/>
                  </a:lnTo>
                  <a:lnTo>
                    <a:pt x="36880" y="41757"/>
                  </a:lnTo>
                  <a:lnTo>
                    <a:pt x="37490" y="42976"/>
                  </a:lnTo>
                  <a:lnTo>
                    <a:pt x="38100" y="43179"/>
                  </a:lnTo>
                  <a:lnTo>
                    <a:pt x="38861" y="43815"/>
                  </a:lnTo>
                  <a:lnTo>
                    <a:pt x="39014" y="43891"/>
                  </a:lnTo>
                  <a:lnTo>
                    <a:pt x="39624" y="44195"/>
                  </a:lnTo>
                  <a:lnTo>
                    <a:pt x="40005" y="43814"/>
                  </a:lnTo>
                  <a:lnTo>
                    <a:pt x="40386" y="43814"/>
                  </a:lnTo>
                  <a:lnTo>
                    <a:pt x="41148" y="44195"/>
                  </a:lnTo>
                  <a:lnTo>
                    <a:pt x="41656" y="43179"/>
                  </a:lnTo>
                  <a:lnTo>
                    <a:pt x="41757" y="42976"/>
                  </a:lnTo>
                  <a:lnTo>
                    <a:pt x="42367" y="41757"/>
                  </a:lnTo>
                  <a:lnTo>
                    <a:pt x="42672" y="41147"/>
                  </a:lnTo>
                  <a:lnTo>
                    <a:pt x="42367" y="40538"/>
                  </a:lnTo>
                  <a:lnTo>
                    <a:pt x="41757" y="39319"/>
                  </a:lnTo>
                  <a:lnTo>
                    <a:pt x="41656" y="39115"/>
                  </a:lnTo>
                  <a:lnTo>
                    <a:pt x="41148" y="38100"/>
                  </a:lnTo>
                  <a:lnTo>
                    <a:pt x="40233" y="38404"/>
                  </a:lnTo>
                  <a:lnTo>
                    <a:pt x="40005" y="38480"/>
                  </a:lnTo>
                  <a:lnTo>
                    <a:pt x="39624" y="38100"/>
                  </a:lnTo>
                  <a:lnTo>
                    <a:pt x="39014" y="38404"/>
                  </a:lnTo>
                  <a:lnTo>
                    <a:pt x="38100" y="38861"/>
                  </a:lnTo>
                  <a:lnTo>
                    <a:pt x="37795" y="39014"/>
                  </a:lnTo>
                  <a:lnTo>
                    <a:pt x="37592" y="39115"/>
                  </a:lnTo>
                  <a:lnTo>
                    <a:pt x="36575" y="39623"/>
                  </a:lnTo>
                  <a:lnTo>
                    <a:pt x="36575" y="41147"/>
                  </a:lnTo>
                  <a:lnTo>
                    <a:pt x="36957" y="41528"/>
                  </a:lnTo>
                  <a:lnTo>
                    <a:pt x="37338" y="41909"/>
                  </a:lnTo>
                  <a:lnTo>
                    <a:pt x="38100" y="42671"/>
                  </a:lnTo>
                  <a:lnTo>
                    <a:pt x="38100" y="39623"/>
                  </a:lnTo>
                  <a:lnTo>
                    <a:pt x="37338" y="40385"/>
                  </a:lnTo>
                  <a:lnTo>
                    <a:pt x="37084" y="41147"/>
                  </a:lnTo>
                  <a:lnTo>
                    <a:pt x="36957" y="40766"/>
                  </a:lnTo>
                  <a:lnTo>
                    <a:pt x="36880" y="40538"/>
                  </a:lnTo>
                  <a:lnTo>
                    <a:pt x="37490" y="39319"/>
                  </a:lnTo>
                  <a:lnTo>
                    <a:pt x="37719" y="39242"/>
                  </a:lnTo>
                  <a:lnTo>
                    <a:pt x="38100" y="39115"/>
                  </a:lnTo>
                  <a:lnTo>
                    <a:pt x="38862" y="38861"/>
                  </a:lnTo>
                  <a:lnTo>
                    <a:pt x="39243" y="38480"/>
                  </a:lnTo>
                  <a:lnTo>
                    <a:pt x="39624" y="38607"/>
                  </a:lnTo>
                  <a:lnTo>
                    <a:pt x="40386" y="38861"/>
                  </a:lnTo>
                  <a:lnTo>
                    <a:pt x="41148" y="38861"/>
                  </a:lnTo>
                  <a:lnTo>
                    <a:pt x="41452" y="39014"/>
                  </a:lnTo>
                  <a:lnTo>
                    <a:pt x="41529" y="39242"/>
                  </a:lnTo>
                  <a:lnTo>
                    <a:pt x="41910" y="40385"/>
                  </a:lnTo>
                  <a:lnTo>
                    <a:pt x="42164" y="41147"/>
                  </a:lnTo>
                  <a:lnTo>
                    <a:pt x="42291" y="40766"/>
                  </a:lnTo>
                  <a:lnTo>
                    <a:pt x="42291" y="41528"/>
                  </a:lnTo>
                  <a:lnTo>
                    <a:pt x="41910" y="41909"/>
                  </a:lnTo>
                  <a:lnTo>
                    <a:pt x="41148" y="39623"/>
                  </a:lnTo>
                  <a:lnTo>
                    <a:pt x="41148" y="42671"/>
                  </a:lnTo>
                  <a:lnTo>
                    <a:pt x="41529" y="43052"/>
                  </a:lnTo>
                  <a:lnTo>
                    <a:pt x="41452" y="43281"/>
                  </a:lnTo>
                  <a:lnTo>
                    <a:pt x="41148" y="43433"/>
                  </a:lnTo>
                  <a:lnTo>
                    <a:pt x="40385" y="43434"/>
                  </a:lnTo>
                  <a:lnTo>
                    <a:pt x="39928" y="43586"/>
                  </a:lnTo>
                  <a:lnTo>
                    <a:pt x="39243" y="43814"/>
                  </a:lnTo>
                  <a:lnTo>
                    <a:pt x="39116" y="43687"/>
                  </a:lnTo>
                  <a:lnTo>
                    <a:pt x="38862" y="43433"/>
                  </a:lnTo>
                  <a:lnTo>
                    <a:pt x="38100" y="42671"/>
                  </a:lnTo>
                  <a:lnTo>
                    <a:pt x="37338" y="41909"/>
                  </a:lnTo>
                  <a:lnTo>
                    <a:pt x="36957" y="41528"/>
                  </a:lnTo>
                  <a:lnTo>
                    <a:pt x="36575" y="41147"/>
                  </a:lnTo>
                  <a:lnTo>
                    <a:pt x="36575" y="39623"/>
                  </a:lnTo>
                  <a:lnTo>
                    <a:pt x="38100" y="0"/>
                  </a:lnTo>
                  <a:close/>
                </a:path>
                <a:path w="79248" h="82295">
                  <a:moveTo>
                    <a:pt x="37338" y="40385"/>
                  </a:moveTo>
                  <a:lnTo>
                    <a:pt x="38100" y="39623"/>
                  </a:lnTo>
                  <a:lnTo>
                    <a:pt x="38862" y="38861"/>
                  </a:lnTo>
                  <a:lnTo>
                    <a:pt x="38100" y="39115"/>
                  </a:lnTo>
                  <a:lnTo>
                    <a:pt x="37719" y="39242"/>
                  </a:lnTo>
                  <a:lnTo>
                    <a:pt x="37490" y="39319"/>
                  </a:lnTo>
                  <a:lnTo>
                    <a:pt x="36880" y="40538"/>
                  </a:lnTo>
                  <a:lnTo>
                    <a:pt x="36957" y="40766"/>
                  </a:lnTo>
                  <a:lnTo>
                    <a:pt x="37084" y="41147"/>
                  </a:lnTo>
                  <a:lnTo>
                    <a:pt x="37338" y="40385"/>
                  </a:lnTo>
                  <a:close/>
                </a:path>
                <a:path w="79248" h="82295">
                  <a:moveTo>
                    <a:pt x="39319" y="43586"/>
                  </a:moveTo>
                  <a:lnTo>
                    <a:pt x="38862" y="43433"/>
                  </a:lnTo>
                  <a:lnTo>
                    <a:pt x="39116" y="43687"/>
                  </a:lnTo>
                  <a:lnTo>
                    <a:pt x="39243" y="43814"/>
                  </a:lnTo>
                  <a:lnTo>
                    <a:pt x="39624" y="43687"/>
                  </a:lnTo>
                  <a:lnTo>
                    <a:pt x="39319" y="43586"/>
                  </a:lnTo>
                  <a:close/>
                </a:path>
                <a:path w="79248" h="82295">
                  <a:moveTo>
                    <a:pt x="40233" y="43891"/>
                  </a:moveTo>
                  <a:lnTo>
                    <a:pt x="40005" y="43814"/>
                  </a:lnTo>
                  <a:lnTo>
                    <a:pt x="39624" y="44195"/>
                  </a:lnTo>
                  <a:lnTo>
                    <a:pt x="38100" y="44195"/>
                  </a:lnTo>
                  <a:lnTo>
                    <a:pt x="38099" y="43434"/>
                  </a:lnTo>
                  <a:lnTo>
                    <a:pt x="37795" y="43281"/>
                  </a:lnTo>
                  <a:lnTo>
                    <a:pt x="37592" y="43179"/>
                  </a:lnTo>
                  <a:lnTo>
                    <a:pt x="38100" y="82295"/>
                  </a:lnTo>
                  <a:lnTo>
                    <a:pt x="41148" y="82295"/>
                  </a:lnTo>
                  <a:lnTo>
                    <a:pt x="45720" y="80771"/>
                  </a:lnTo>
                  <a:lnTo>
                    <a:pt x="42672" y="42671"/>
                  </a:lnTo>
                  <a:lnTo>
                    <a:pt x="41757" y="42976"/>
                  </a:lnTo>
                  <a:lnTo>
                    <a:pt x="41656" y="43179"/>
                  </a:lnTo>
                  <a:lnTo>
                    <a:pt x="41148" y="44195"/>
                  </a:lnTo>
                  <a:lnTo>
                    <a:pt x="40386" y="43814"/>
                  </a:lnTo>
                  <a:lnTo>
                    <a:pt x="40005" y="43814"/>
                  </a:lnTo>
                  <a:lnTo>
                    <a:pt x="40233" y="43891"/>
                  </a:lnTo>
                  <a:close/>
                </a:path>
                <a:path w="79248" h="82295">
                  <a:moveTo>
                    <a:pt x="40005" y="38480"/>
                  </a:moveTo>
                  <a:lnTo>
                    <a:pt x="40233" y="38404"/>
                  </a:lnTo>
                  <a:lnTo>
                    <a:pt x="41148" y="38100"/>
                  </a:lnTo>
                  <a:lnTo>
                    <a:pt x="41656" y="39115"/>
                  </a:lnTo>
                  <a:lnTo>
                    <a:pt x="42672" y="39623"/>
                  </a:lnTo>
                  <a:lnTo>
                    <a:pt x="42672" y="41147"/>
                  </a:lnTo>
                  <a:lnTo>
                    <a:pt x="42367" y="41757"/>
                  </a:lnTo>
                  <a:lnTo>
                    <a:pt x="41757" y="42976"/>
                  </a:lnTo>
                  <a:lnTo>
                    <a:pt x="42672" y="42671"/>
                  </a:lnTo>
                  <a:lnTo>
                    <a:pt x="45720" y="80771"/>
                  </a:lnTo>
                  <a:lnTo>
                    <a:pt x="50291" y="80771"/>
                  </a:lnTo>
                  <a:lnTo>
                    <a:pt x="53339" y="79247"/>
                  </a:lnTo>
                  <a:lnTo>
                    <a:pt x="54863" y="79247"/>
                  </a:lnTo>
                  <a:lnTo>
                    <a:pt x="57911" y="77723"/>
                  </a:lnTo>
                  <a:lnTo>
                    <a:pt x="60959" y="76200"/>
                  </a:lnTo>
                  <a:lnTo>
                    <a:pt x="64007" y="73151"/>
                  </a:lnTo>
                  <a:lnTo>
                    <a:pt x="67055" y="71627"/>
                  </a:lnTo>
                  <a:lnTo>
                    <a:pt x="67055" y="70103"/>
                  </a:lnTo>
                  <a:lnTo>
                    <a:pt x="70103" y="68579"/>
                  </a:lnTo>
                  <a:lnTo>
                    <a:pt x="71627" y="65531"/>
                  </a:lnTo>
                  <a:lnTo>
                    <a:pt x="73151" y="62483"/>
                  </a:lnTo>
                  <a:lnTo>
                    <a:pt x="76200" y="59435"/>
                  </a:lnTo>
                  <a:lnTo>
                    <a:pt x="76200" y="57911"/>
                  </a:lnTo>
                  <a:lnTo>
                    <a:pt x="77724" y="54863"/>
                  </a:lnTo>
                  <a:lnTo>
                    <a:pt x="79248" y="50291"/>
                  </a:lnTo>
                  <a:lnTo>
                    <a:pt x="79248" y="30479"/>
                  </a:lnTo>
                  <a:lnTo>
                    <a:pt x="77724" y="27431"/>
                  </a:lnTo>
                  <a:lnTo>
                    <a:pt x="77724" y="25907"/>
                  </a:lnTo>
                  <a:lnTo>
                    <a:pt x="76200" y="22859"/>
                  </a:lnTo>
                  <a:lnTo>
                    <a:pt x="74675" y="19811"/>
                  </a:lnTo>
                  <a:lnTo>
                    <a:pt x="71627" y="16763"/>
                  </a:lnTo>
                  <a:lnTo>
                    <a:pt x="70103" y="13715"/>
                  </a:lnTo>
                  <a:lnTo>
                    <a:pt x="67055" y="10667"/>
                  </a:lnTo>
                  <a:lnTo>
                    <a:pt x="64007" y="9143"/>
                  </a:lnTo>
                  <a:lnTo>
                    <a:pt x="60959" y="6095"/>
                  </a:lnTo>
                  <a:lnTo>
                    <a:pt x="57911" y="4571"/>
                  </a:lnTo>
                  <a:lnTo>
                    <a:pt x="56387" y="4571"/>
                  </a:lnTo>
                  <a:lnTo>
                    <a:pt x="53339" y="3047"/>
                  </a:lnTo>
                  <a:lnTo>
                    <a:pt x="50291" y="1523"/>
                  </a:lnTo>
                  <a:lnTo>
                    <a:pt x="45720" y="1523"/>
                  </a:lnTo>
                  <a:lnTo>
                    <a:pt x="41148" y="0"/>
                  </a:lnTo>
                  <a:lnTo>
                    <a:pt x="38100" y="0"/>
                  </a:lnTo>
                  <a:lnTo>
                    <a:pt x="36575" y="39623"/>
                  </a:lnTo>
                  <a:lnTo>
                    <a:pt x="37592" y="39115"/>
                  </a:lnTo>
                  <a:lnTo>
                    <a:pt x="37795" y="39014"/>
                  </a:lnTo>
                  <a:lnTo>
                    <a:pt x="38100" y="38100"/>
                  </a:lnTo>
                  <a:lnTo>
                    <a:pt x="37795" y="39014"/>
                  </a:lnTo>
                  <a:lnTo>
                    <a:pt x="38100" y="38861"/>
                  </a:lnTo>
                  <a:lnTo>
                    <a:pt x="39014" y="38404"/>
                  </a:lnTo>
                  <a:lnTo>
                    <a:pt x="39624" y="38100"/>
                  </a:lnTo>
                  <a:lnTo>
                    <a:pt x="40005" y="38480"/>
                  </a:lnTo>
                  <a:close/>
                </a:path>
              </a:pathLst>
            </a:custGeom>
            <a:solidFill>
              <a:srgbClr val="000000"/>
            </a:solidFill>
          </p:spPr>
          <p:txBody>
            <a:bodyPr wrap="square" lIns="0" tIns="0" rIns="0" bIns="0" rtlCol="0">
              <a:noAutofit/>
            </a:bodyPr>
            <a:lstStyle/>
            <a:p>
              <a:endParaRPr/>
            </a:p>
          </p:txBody>
        </p:sp>
        <p:sp>
          <p:nvSpPr>
            <p:cNvPr id="288" name="object 288"/>
            <p:cNvSpPr/>
            <p:nvPr/>
          </p:nvSpPr>
          <p:spPr>
            <a:xfrm>
              <a:off x="7335011" y="4675632"/>
              <a:ext cx="62484" cy="64007"/>
            </a:xfrm>
            <a:custGeom>
              <a:avLst/>
              <a:gdLst/>
              <a:ahLst/>
              <a:cxnLst/>
              <a:rect l="l" t="t" r="r" b="b"/>
              <a:pathLst>
                <a:path w="62484" h="64007">
                  <a:moveTo>
                    <a:pt x="24384" y="7620"/>
                  </a:moveTo>
                  <a:lnTo>
                    <a:pt x="36576" y="7620"/>
                  </a:lnTo>
                  <a:lnTo>
                    <a:pt x="39624" y="1524"/>
                  </a:lnTo>
                  <a:lnTo>
                    <a:pt x="35052" y="1524"/>
                  </a:lnTo>
                  <a:lnTo>
                    <a:pt x="32004" y="0"/>
                  </a:lnTo>
                  <a:lnTo>
                    <a:pt x="30480" y="0"/>
                  </a:lnTo>
                  <a:lnTo>
                    <a:pt x="27432" y="1524"/>
                  </a:lnTo>
                  <a:lnTo>
                    <a:pt x="22860" y="1524"/>
                  </a:lnTo>
                  <a:lnTo>
                    <a:pt x="19812" y="3048"/>
                  </a:lnTo>
                  <a:lnTo>
                    <a:pt x="18288" y="10668"/>
                  </a:lnTo>
                  <a:lnTo>
                    <a:pt x="18288" y="33528"/>
                  </a:lnTo>
                  <a:lnTo>
                    <a:pt x="20465" y="38970"/>
                  </a:lnTo>
                  <a:lnTo>
                    <a:pt x="21336" y="24384"/>
                  </a:lnTo>
                  <a:lnTo>
                    <a:pt x="19812" y="25908"/>
                  </a:lnTo>
                  <a:lnTo>
                    <a:pt x="19812" y="9144"/>
                  </a:lnTo>
                  <a:lnTo>
                    <a:pt x="22860" y="9144"/>
                  </a:lnTo>
                  <a:lnTo>
                    <a:pt x="24384" y="7620"/>
                  </a:lnTo>
                  <a:close/>
                </a:path>
                <a:path w="62484" h="64007">
                  <a:moveTo>
                    <a:pt x="56388" y="36576"/>
                  </a:moveTo>
                  <a:lnTo>
                    <a:pt x="57912" y="47244"/>
                  </a:lnTo>
                  <a:lnTo>
                    <a:pt x="56388" y="30480"/>
                  </a:lnTo>
                  <a:lnTo>
                    <a:pt x="57912" y="47244"/>
                  </a:lnTo>
                  <a:lnTo>
                    <a:pt x="59436" y="45720"/>
                  </a:lnTo>
                  <a:lnTo>
                    <a:pt x="60960" y="42672"/>
                  </a:lnTo>
                  <a:lnTo>
                    <a:pt x="60960" y="41148"/>
                  </a:lnTo>
                  <a:lnTo>
                    <a:pt x="62484" y="36576"/>
                  </a:lnTo>
                  <a:lnTo>
                    <a:pt x="62484" y="28956"/>
                  </a:lnTo>
                  <a:lnTo>
                    <a:pt x="60960" y="24384"/>
                  </a:lnTo>
                  <a:lnTo>
                    <a:pt x="60960" y="21336"/>
                  </a:lnTo>
                  <a:lnTo>
                    <a:pt x="59436" y="19812"/>
                  </a:lnTo>
                  <a:lnTo>
                    <a:pt x="57912" y="16764"/>
                  </a:lnTo>
                  <a:lnTo>
                    <a:pt x="56388" y="28956"/>
                  </a:lnTo>
                  <a:lnTo>
                    <a:pt x="56388" y="36576"/>
                  </a:lnTo>
                  <a:close/>
                </a:path>
                <a:path w="62484" h="64007">
                  <a:moveTo>
                    <a:pt x="53340" y="42672"/>
                  </a:moveTo>
                  <a:lnTo>
                    <a:pt x="51816" y="19812"/>
                  </a:lnTo>
                  <a:lnTo>
                    <a:pt x="51816" y="45720"/>
                  </a:lnTo>
                  <a:lnTo>
                    <a:pt x="53340" y="54864"/>
                  </a:lnTo>
                  <a:lnTo>
                    <a:pt x="56388" y="51816"/>
                  </a:lnTo>
                  <a:lnTo>
                    <a:pt x="53340" y="42672"/>
                  </a:lnTo>
                  <a:close/>
                </a:path>
                <a:path w="62484" h="64007">
                  <a:moveTo>
                    <a:pt x="24384" y="44196"/>
                  </a:moveTo>
                  <a:lnTo>
                    <a:pt x="27432" y="57912"/>
                  </a:lnTo>
                  <a:lnTo>
                    <a:pt x="32004" y="57912"/>
                  </a:lnTo>
                  <a:lnTo>
                    <a:pt x="35052" y="64008"/>
                  </a:lnTo>
                  <a:lnTo>
                    <a:pt x="39624" y="62484"/>
                  </a:lnTo>
                  <a:lnTo>
                    <a:pt x="35052" y="57912"/>
                  </a:lnTo>
                  <a:lnTo>
                    <a:pt x="32004" y="45720"/>
                  </a:lnTo>
                  <a:lnTo>
                    <a:pt x="35052" y="44196"/>
                  </a:lnTo>
                  <a:lnTo>
                    <a:pt x="33528" y="39624"/>
                  </a:lnTo>
                  <a:lnTo>
                    <a:pt x="32004" y="39624"/>
                  </a:lnTo>
                  <a:lnTo>
                    <a:pt x="31241" y="39370"/>
                  </a:lnTo>
                  <a:lnTo>
                    <a:pt x="30480" y="39624"/>
                  </a:lnTo>
                  <a:lnTo>
                    <a:pt x="28956" y="39624"/>
                  </a:lnTo>
                  <a:lnTo>
                    <a:pt x="27432" y="44196"/>
                  </a:lnTo>
                  <a:lnTo>
                    <a:pt x="28956" y="45720"/>
                  </a:lnTo>
                  <a:lnTo>
                    <a:pt x="24384" y="44196"/>
                  </a:lnTo>
                  <a:close/>
                </a:path>
                <a:path w="62484" h="64007">
                  <a:moveTo>
                    <a:pt x="13716" y="13716"/>
                  </a:moveTo>
                  <a:lnTo>
                    <a:pt x="10668" y="16764"/>
                  </a:lnTo>
                  <a:lnTo>
                    <a:pt x="12192" y="48768"/>
                  </a:lnTo>
                  <a:lnTo>
                    <a:pt x="15240" y="59436"/>
                  </a:lnTo>
                  <a:lnTo>
                    <a:pt x="16764" y="60960"/>
                  </a:lnTo>
                  <a:lnTo>
                    <a:pt x="19812" y="62484"/>
                  </a:lnTo>
                  <a:lnTo>
                    <a:pt x="22860" y="62484"/>
                  </a:lnTo>
                  <a:lnTo>
                    <a:pt x="27432" y="64008"/>
                  </a:lnTo>
                  <a:lnTo>
                    <a:pt x="24384" y="56388"/>
                  </a:lnTo>
                  <a:lnTo>
                    <a:pt x="22860" y="56388"/>
                  </a:lnTo>
                  <a:lnTo>
                    <a:pt x="19812" y="54864"/>
                  </a:lnTo>
                  <a:lnTo>
                    <a:pt x="18288" y="53340"/>
                  </a:lnTo>
                  <a:lnTo>
                    <a:pt x="15240" y="51816"/>
                  </a:lnTo>
                  <a:lnTo>
                    <a:pt x="13716" y="51816"/>
                  </a:lnTo>
                  <a:lnTo>
                    <a:pt x="13716" y="13716"/>
                  </a:lnTo>
                  <a:close/>
                </a:path>
                <a:path w="62484" h="64007">
                  <a:moveTo>
                    <a:pt x="23414" y="31865"/>
                  </a:moveTo>
                  <a:lnTo>
                    <a:pt x="22860" y="22860"/>
                  </a:lnTo>
                  <a:lnTo>
                    <a:pt x="22860" y="33528"/>
                  </a:lnTo>
                  <a:lnTo>
                    <a:pt x="23368" y="32511"/>
                  </a:lnTo>
                  <a:lnTo>
                    <a:pt x="23537" y="32173"/>
                  </a:lnTo>
                  <a:lnTo>
                    <a:pt x="24384" y="30479"/>
                  </a:lnTo>
                  <a:lnTo>
                    <a:pt x="26924" y="27939"/>
                  </a:lnTo>
                  <a:lnTo>
                    <a:pt x="25336" y="28574"/>
                  </a:lnTo>
                  <a:lnTo>
                    <a:pt x="24384" y="28956"/>
                  </a:lnTo>
                  <a:lnTo>
                    <a:pt x="23414" y="31865"/>
                  </a:lnTo>
                  <a:lnTo>
                    <a:pt x="23295" y="32221"/>
                  </a:lnTo>
                  <a:lnTo>
                    <a:pt x="22860" y="30480"/>
                  </a:lnTo>
                  <a:lnTo>
                    <a:pt x="23414" y="31865"/>
                  </a:lnTo>
                  <a:close/>
                </a:path>
                <a:path w="62484" h="64007">
                  <a:moveTo>
                    <a:pt x="22860" y="56388"/>
                  </a:moveTo>
                  <a:lnTo>
                    <a:pt x="24384" y="56388"/>
                  </a:lnTo>
                  <a:lnTo>
                    <a:pt x="22860" y="42672"/>
                  </a:lnTo>
                  <a:lnTo>
                    <a:pt x="21336" y="41148"/>
                  </a:lnTo>
                  <a:lnTo>
                    <a:pt x="19812" y="38100"/>
                  </a:lnTo>
                  <a:lnTo>
                    <a:pt x="19812" y="54864"/>
                  </a:lnTo>
                  <a:lnTo>
                    <a:pt x="22860" y="56388"/>
                  </a:lnTo>
                  <a:close/>
                </a:path>
                <a:path w="62484" h="64007">
                  <a:moveTo>
                    <a:pt x="24384" y="28956"/>
                  </a:moveTo>
                  <a:lnTo>
                    <a:pt x="25336" y="28574"/>
                  </a:lnTo>
                  <a:lnTo>
                    <a:pt x="26924" y="27939"/>
                  </a:lnTo>
                  <a:lnTo>
                    <a:pt x="31157" y="26246"/>
                  </a:lnTo>
                  <a:lnTo>
                    <a:pt x="32004" y="25908"/>
                  </a:lnTo>
                  <a:lnTo>
                    <a:pt x="35052" y="25908"/>
                  </a:lnTo>
                  <a:lnTo>
                    <a:pt x="35052" y="27432"/>
                  </a:lnTo>
                  <a:lnTo>
                    <a:pt x="35559" y="28448"/>
                  </a:lnTo>
                  <a:lnTo>
                    <a:pt x="37422" y="32173"/>
                  </a:lnTo>
                  <a:lnTo>
                    <a:pt x="38100" y="33528"/>
                  </a:lnTo>
                  <a:lnTo>
                    <a:pt x="38100" y="36576"/>
                  </a:lnTo>
                  <a:lnTo>
                    <a:pt x="38100" y="33528"/>
                  </a:lnTo>
                  <a:lnTo>
                    <a:pt x="35487" y="37011"/>
                  </a:lnTo>
                  <a:lnTo>
                    <a:pt x="35357" y="37185"/>
                  </a:lnTo>
                  <a:lnTo>
                    <a:pt x="34671" y="38099"/>
                  </a:lnTo>
                  <a:lnTo>
                    <a:pt x="34544" y="38269"/>
                  </a:lnTo>
                  <a:lnTo>
                    <a:pt x="35052" y="38100"/>
                  </a:lnTo>
                  <a:lnTo>
                    <a:pt x="35433" y="37147"/>
                  </a:lnTo>
                  <a:lnTo>
                    <a:pt x="35814" y="36956"/>
                  </a:lnTo>
                  <a:lnTo>
                    <a:pt x="36576" y="36576"/>
                  </a:lnTo>
                  <a:lnTo>
                    <a:pt x="39079" y="42889"/>
                  </a:lnTo>
                  <a:lnTo>
                    <a:pt x="38100" y="30480"/>
                  </a:lnTo>
                  <a:lnTo>
                    <a:pt x="36576" y="28955"/>
                  </a:lnTo>
                  <a:lnTo>
                    <a:pt x="38100" y="28956"/>
                  </a:lnTo>
                  <a:lnTo>
                    <a:pt x="39624" y="22860"/>
                  </a:lnTo>
                  <a:lnTo>
                    <a:pt x="32004" y="19812"/>
                  </a:lnTo>
                  <a:lnTo>
                    <a:pt x="30480" y="25908"/>
                  </a:lnTo>
                  <a:lnTo>
                    <a:pt x="28956" y="25908"/>
                  </a:lnTo>
                  <a:lnTo>
                    <a:pt x="25908" y="27432"/>
                  </a:lnTo>
                  <a:lnTo>
                    <a:pt x="25527" y="28193"/>
                  </a:lnTo>
                  <a:lnTo>
                    <a:pt x="24384" y="28956"/>
                  </a:lnTo>
                  <a:close/>
                </a:path>
                <a:path w="62484" h="64007">
                  <a:moveTo>
                    <a:pt x="33528" y="38099"/>
                  </a:moveTo>
                  <a:lnTo>
                    <a:pt x="28194" y="38099"/>
                  </a:lnTo>
                  <a:lnTo>
                    <a:pt x="31157" y="39285"/>
                  </a:lnTo>
                  <a:lnTo>
                    <a:pt x="27940" y="38269"/>
                  </a:lnTo>
                  <a:lnTo>
                    <a:pt x="27432" y="38100"/>
                  </a:lnTo>
                  <a:lnTo>
                    <a:pt x="25690" y="37446"/>
                  </a:lnTo>
                  <a:lnTo>
                    <a:pt x="25908" y="38100"/>
                  </a:lnTo>
                  <a:lnTo>
                    <a:pt x="27432" y="44196"/>
                  </a:lnTo>
                  <a:lnTo>
                    <a:pt x="28956" y="39624"/>
                  </a:lnTo>
                  <a:lnTo>
                    <a:pt x="30480" y="39624"/>
                  </a:lnTo>
                  <a:lnTo>
                    <a:pt x="31311" y="39346"/>
                  </a:lnTo>
                  <a:lnTo>
                    <a:pt x="34544" y="38269"/>
                  </a:lnTo>
                  <a:lnTo>
                    <a:pt x="34671" y="38099"/>
                  </a:lnTo>
                  <a:lnTo>
                    <a:pt x="35357" y="37185"/>
                  </a:lnTo>
                  <a:lnTo>
                    <a:pt x="33528" y="38099"/>
                  </a:lnTo>
                  <a:close/>
                </a:path>
                <a:path w="62484" h="64007">
                  <a:moveTo>
                    <a:pt x="42672" y="9144"/>
                  </a:moveTo>
                  <a:lnTo>
                    <a:pt x="44196" y="30480"/>
                  </a:lnTo>
                  <a:lnTo>
                    <a:pt x="45720" y="51816"/>
                  </a:lnTo>
                  <a:lnTo>
                    <a:pt x="48768" y="51816"/>
                  </a:lnTo>
                  <a:lnTo>
                    <a:pt x="50292" y="48768"/>
                  </a:lnTo>
                  <a:lnTo>
                    <a:pt x="51816" y="16764"/>
                  </a:lnTo>
                  <a:lnTo>
                    <a:pt x="48768" y="13716"/>
                  </a:lnTo>
                  <a:lnTo>
                    <a:pt x="45720" y="12192"/>
                  </a:lnTo>
                  <a:lnTo>
                    <a:pt x="44196" y="28956"/>
                  </a:lnTo>
                  <a:lnTo>
                    <a:pt x="42672" y="9144"/>
                  </a:lnTo>
                  <a:close/>
                </a:path>
                <a:path w="62484" h="64007">
                  <a:moveTo>
                    <a:pt x="23414" y="31865"/>
                  </a:moveTo>
                  <a:lnTo>
                    <a:pt x="24384" y="28956"/>
                  </a:lnTo>
                  <a:lnTo>
                    <a:pt x="28956" y="19812"/>
                  </a:lnTo>
                  <a:lnTo>
                    <a:pt x="27432" y="19812"/>
                  </a:lnTo>
                  <a:lnTo>
                    <a:pt x="24384" y="21336"/>
                  </a:lnTo>
                  <a:lnTo>
                    <a:pt x="22860" y="22860"/>
                  </a:lnTo>
                  <a:lnTo>
                    <a:pt x="23414" y="31865"/>
                  </a:lnTo>
                  <a:close/>
                </a:path>
                <a:path w="62484" h="64007">
                  <a:moveTo>
                    <a:pt x="33528" y="25908"/>
                  </a:moveTo>
                  <a:lnTo>
                    <a:pt x="32004" y="25908"/>
                  </a:lnTo>
                  <a:lnTo>
                    <a:pt x="31157" y="26246"/>
                  </a:lnTo>
                  <a:lnTo>
                    <a:pt x="35559" y="28448"/>
                  </a:lnTo>
                  <a:lnTo>
                    <a:pt x="35052" y="27432"/>
                  </a:lnTo>
                  <a:lnTo>
                    <a:pt x="35052" y="25908"/>
                  </a:lnTo>
                  <a:lnTo>
                    <a:pt x="33528" y="25908"/>
                  </a:lnTo>
                  <a:close/>
                </a:path>
                <a:path w="62484" h="64007">
                  <a:moveTo>
                    <a:pt x="18288" y="10668"/>
                  </a:moveTo>
                  <a:lnTo>
                    <a:pt x="18288" y="36576"/>
                  </a:lnTo>
                  <a:lnTo>
                    <a:pt x="18288" y="10668"/>
                  </a:lnTo>
                  <a:close/>
                </a:path>
                <a:path w="62484" h="64007">
                  <a:moveTo>
                    <a:pt x="15240" y="51816"/>
                  </a:moveTo>
                  <a:lnTo>
                    <a:pt x="18288" y="53340"/>
                  </a:lnTo>
                  <a:lnTo>
                    <a:pt x="15240" y="12192"/>
                  </a:lnTo>
                  <a:lnTo>
                    <a:pt x="13716" y="13716"/>
                  </a:lnTo>
                  <a:lnTo>
                    <a:pt x="13716" y="51816"/>
                  </a:lnTo>
                  <a:lnTo>
                    <a:pt x="15240" y="51816"/>
                  </a:lnTo>
                  <a:close/>
                </a:path>
                <a:path w="62484" h="64007">
                  <a:moveTo>
                    <a:pt x="7620" y="24384"/>
                  </a:moveTo>
                  <a:lnTo>
                    <a:pt x="6096" y="25908"/>
                  </a:lnTo>
                  <a:lnTo>
                    <a:pt x="7620" y="41148"/>
                  </a:lnTo>
                  <a:lnTo>
                    <a:pt x="7620" y="42672"/>
                  </a:lnTo>
                  <a:lnTo>
                    <a:pt x="9144" y="45720"/>
                  </a:lnTo>
                  <a:lnTo>
                    <a:pt x="7620" y="21336"/>
                  </a:lnTo>
                  <a:lnTo>
                    <a:pt x="7620" y="24384"/>
                  </a:lnTo>
                  <a:close/>
                </a:path>
                <a:path w="62484" h="64007">
                  <a:moveTo>
                    <a:pt x="6096" y="36576"/>
                  </a:moveTo>
                  <a:lnTo>
                    <a:pt x="7620" y="41148"/>
                  </a:lnTo>
                  <a:lnTo>
                    <a:pt x="6096" y="33528"/>
                  </a:lnTo>
                  <a:lnTo>
                    <a:pt x="6096" y="36576"/>
                  </a:lnTo>
                  <a:close/>
                </a:path>
                <a:path w="62484" h="64007">
                  <a:moveTo>
                    <a:pt x="27649" y="37882"/>
                  </a:moveTo>
                  <a:lnTo>
                    <a:pt x="24384" y="33528"/>
                  </a:lnTo>
                  <a:lnTo>
                    <a:pt x="25556" y="37044"/>
                  </a:lnTo>
                  <a:lnTo>
                    <a:pt x="24384" y="34289"/>
                  </a:lnTo>
                  <a:lnTo>
                    <a:pt x="24384" y="36576"/>
                  </a:lnTo>
                  <a:lnTo>
                    <a:pt x="23469" y="42976"/>
                  </a:lnTo>
                  <a:lnTo>
                    <a:pt x="21336" y="24384"/>
                  </a:lnTo>
                  <a:lnTo>
                    <a:pt x="20465" y="38970"/>
                  </a:lnTo>
                  <a:lnTo>
                    <a:pt x="18288" y="33528"/>
                  </a:lnTo>
                  <a:lnTo>
                    <a:pt x="18288" y="36576"/>
                  </a:lnTo>
                  <a:lnTo>
                    <a:pt x="18288" y="10668"/>
                  </a:lnTo>
                  <a:lnTo>
                    <a:pt x="19812" y="3048"/>
                  </a:lnTo>
                  <a:lnTo>
                    <a:pt x="16764" y="3048"/>
                  </a:lnTo>
                  <a:lnTo>
                    <a:pt x="15240" y="4572"/>
                  </a:lnTo>
                  <a:lnTo>
                    <a:pt x="10668" y="7620"/>
                  </a:lnTo>
                  <a:lnTo>
                    <a:pt x="9144" y="19812"/>
                  </a:lnTo>
                  <a:lnTo>
                    <a:pt x="9144" y="45720"/>
                  </a:lnTo>
                  <a:lnTo>
                    <a:pt x="7620" y="42672"/>
                  </a:lnTo>
                  <a:lnTo>
                    <a:pt x="7620" y="41148"/>
                  </a:lnTo>
                  <a:lnTo>
                    <a:pt x="6096" y="36576"/>
                  </a:lnTo>
                  <a:lnTo>
                    <a:pt x="6096" y="33528"/>
                  </a:lnTo>
                  <a:lnTo>
                    <a:pt x="7620" y="41148"/>
                  </a:lnTo>
                  <a:lnTo>
                    <a:pt x="6096" y="25908"/>
                  </a:lnTo>
                  <a:lnTo>
                    <a:pt x="7620" y="24384"/>
                  </a:lnTo>
                  <a:lnTo>
                    <a:pt x="7620" y="21336"/>
                  </a:lnTo>
                  <a:lnTo>
                    <a:pt x="9144" y="45720"/>
                  </a:lnTo>
                  <a:lnTo>
                    <a:pt x="9144" y="19812"/>
                  </a:lnTo>
                  <a:lnTo>
                    <a:pt x="7620" y="10668"/>
                  </a:lnTo>
                  <a:lnTo>
                    <a:pt x="6096" y="13716"/>
                  </a:lnTo>
                  <a:lnTo>
                    <a:pt x="6096" y="30480"/>
                  </a:lnTo>
                  <a:lnTo>
                    <a:pt x="6096" y="13716"/>
                  </a:lnTo>
                  <a:lnTo>
                    <a:pt x="6096" y="38100"/>
                  </a:lnTo>
                  <a:lnTo>
                    <a:pt x="7620" y="53340"/>
                  </a:lnTo>
                  <a:lnTo>
                    <a:pt x="10668" y="56388"/>
                  </a:lnTo>
                  <a:lnTo>
                    <a:pt x="15240" y="59436"/>
                  </a:lnTo>
                  <a:lnTo>
                    <a:pt x="12192" y="48768"/>
                  </a:lnTo>
                  <a:lnTo>
                    <a:pt x="10668" y="16764"/>
                  </a:lnTo>
                  <a:lnTo>
                    <a:pt x="13716" y="13716"/>
                  </a:lnTo>
                  <a:lnTo>
                    <a:pt x="15240" y="12192"/>
                  </a:lnTo>
                  <a:lnTo>
                    <a:pt x="18288" y="53340"/>
                  </a:lnTo>
                  <a:lnTo>
                    <a:pt x="19812" y="54864"/>
                  </a:lnTo>
                  <a:lnTo>
                    <a:pt x="19812" y="38100"/>
                  </a:lnTo>
                  <a:lnTo>
                    <a:pt x="21336" y="41148"/>
                  </a:lnTo>
                  <a:lnTo>
                    <a:pt x="22860" y="42672"/>
                  </a:lnTo>
                  <a:lnTo>
                    <a:pt x="24384" y="56388"/>
                  </a:lnTo>
                  <a:lnTo>
                    <a:pt x="27432" y="64008"/>
                  </a:lnTo>
                  <a:lnTo>
                    <a:pt x="35052" y="64008"/>
                  </a:lnTo>
                  <a:lnTo>
                    <a:pt x="32004" y="57912"/>
                  </a:lnTo>
                  <a:lnTo>
                    <a:pt x="27432" y="57912"/>
                  </a:lnTo>
                  <a:lnTo>
                    <a:pt x="24384" y="44196"/>
                  </a:lnTo>
                  <a:lnTo>
                    <a:pt x="28956" y="45720"/>
                  </a:lnTo>
                  <a:lnTo>
                    <a:pt x="27432" y="44196"/>
                  </a:lnTo>
                  <a:lnTo>
                    <a:pt x="25908" y="38100"/>
                  </a:lnTo>
                  <a:lnTo>
                    <a:pt x="25631" y="37407"/>
                  </a:lnTo>
                  <a:lnTo>
                    <a:pt x="27432" y="38100"/>
                  </a:lnTo>
                  <a:lnTo>
                    <a:pt x="27940" y="38269"/>
                  </a:lnTo>
                  <a:lnTo>
                    <a:pt x="31089" y="39319"/>
                  </a:lnTo>
                  <a:lnTo>
                    <a:pt x="31241" y="39370"/>
                  </a:lnTo>
                  <a:lnTo>
                    <a:pt x="32004" y="39624"/>
                  </a:lnTo>
                  <a:lnTo>
                    <a:pt x="33528" y="39624"/>
                  </a:lnTo>
                  <a:lnTo>
                    <a:pt x="35052" y="44196"/>
                  </a:lnTo>
                  <a:lnTo>
                    <a:pt x="32004" y="45720"/>
                  </a:lnTo>
                  <a:lnTo>
                    <a:pt x="35052" y="57912"/>
                  </a:lnTo>
                  <a:lnTo>
                    <a:pt x="39624" y="62484"/>
                  </a:lnTo>
                  <a:lnTo>
                    <a:pt x="42672" y="62484"/>
                  </a:lnTo>
                  <a:lnTo>
                    <a:pt x="44196" y="60960"/>
                  </a:lnTo>
                  <a:lnTo>
                    <a:pt x="47244" y="59436"/>
                  </a:lnTo>
                  <a:lnTo>
                    <a:pt x="50292" y="56388"/>
                  </a:lnTo>
                  <a:lnTo>
                    <a:pt x="53340" y="54864"/>
                  </a:lnTo>
                  <a:lnTo>
                    <a:pt x="51816" y="45720"/>
                  </a:lnTo>
                  <a:lnTo>
                    <a:pt x="51816" y="19812"/>
                  </a:lnTo>
                  <a:lnTo>
                    <a:pt x="53340" y="42672"/>
                  </a:lnTo>
                  <a:lnTo>
                    <a:pt x="56388" y="51816"/>
                  </a:lnTo>
                  <a:lnTo>
                    <a:pt x="57912" y="47244"/>
                  </a:lnTo>
                  <a:lnTo>
                    <a:pt x="56388" y="36576"/>
                  </a:lnTo>
                  <a:lnTo>
                    <a:pt x="56388" y="28956"/>
                  </a:lnTo>
                  <a:lnTo>
                    <a:pt x="57912" y="16764"/>
                  </a:lnTo>
                  <a:lnTo>
                    <a:pt x="54864" y="13716"/>
                  </a:lnTo>
                  <a:lnTo>
                    <a:pt x="54864" y="10668"/>
                  </a:lnTo>
                  <a:lnTo>
                    <a:pt x="54864" y="41148"/>
                  </a:lnTo>
                  <a:lnTo>
                    <a:pt x="53340" y="21336"/>
                  </a:lnTo>
                  <a:lnTo>
                    <a:pt x="53340" y="9144"/>
                  </a:lnTo>
                  <a:lnTo>
                    <a:pt x="50292" y="7620"/>
                  </a:lnTo>
                  <a:lnTo>
                    <a:pt x="47244" y="4572"/>
                  </a:lnTo>
                  <a:lnTo>
                    <a:pt x="44196" y="3048"/>
                  </a:lnTo>
                  <a:lnTo>
                    <a:pt x="42672" y="3048"/>
                  </a:lnTo>
                  <a:lnTo>
                    <a:pt x="45720" y="12192"/>
                  </a:lnTo>
                  <a:lnTo>
                    <a:pt x="48768" y="13716"/>
                  </a:lnTo>
                  <a:lnTo>
                    <a:pt x="51816" y="16764"/>
                  </a:lnTo>
                  <a:lnTo>
                    <a:pt x="50292" y="48768"/>
                  </a:lnTo>
                  <a:lnTo>
                    <a:pt x="48768" y="51816"/>
                  </a:lnTo>
                  <a:lnTo>
                    <a:pt x="45720" y="51816"/>
                  </a:lnTo>
                  <a:lnTo>
                    <a:pt x="44196" y="33528"/>
                  </a:lnTo>
                  <a:lnTo>
                    <a:pt x="42018" y="38970"/>
                  </a:lnTo>
                  <a:lnTo>
                    <a:pt x="41148" y="41148"/>
                  </a:lnTo>
                  <a:lnTo>
                    <a:pt x="42672" y="38100"/>
                  </a:lnTo>
                  <a:lnTo>
                    <a:pt x="44196" y="36576"/>
                  </a:lnTo>
                  <a:lnTo>
                    <a:pt x="42672" y="38100"/>
                  </a:lnTo>
                  <a:lnTo>
                    <a:pt x="41148" y="41148"/>
                  </a:lnTo>
                  <a:lnTo>
                    <a:pt x="42018" y="38970"/>
                  </a:lnTo>
                  <a:lnTo>
                    <a:pt x="39624" y="42672"/>
                  </a:lnTo>
                  <a:lnTo>
                    <a:pt x="42672" y="54864"/>
                  </a:lnTo>
                  <a:lnTo>
                    <a:pt x="39624" y="56388"/>
                  </a:lnTo>
                  <a:lnTo>
                    <a:pt x="36576" y="56388"/>
                  </a:lnTo>
                  <a:lnTo>
                    <a:pt x="38100" y="44196"/>
                  </a:lnTo>
                  <a:lnTo>
                    <a:pt x="39079" y="42889"/>
                  </a:lnTo>
                  <a:lnTo>
                    <a:pt x="36576" y="36576"/>
                  </a:lnTo>
                  <a:lnTo>
                    <a:pt x="35814" y="36956"/>
                  </a:lnTo>
                  <a:lnTo>
                    <a:pt x="35433" y="37147"/>
                  </a:lnTo>
                  <a:lnTo>
                    <a:pt x="35052" y="38100"/>
                  </a:lnTo>
                  <a:lnTo>
                    <a:pt x="34544" y="38269"/>
                  </a:lnTo>
                  <a:lnTo>
                    <a:pt x="31311" y="39346"/>
                  </a:lnTo>
                  <a:lnTo>
                    <a:pt x="31157" y="39285"/>
                  </a:lnTo>
                  <a:lnTo>
                    <a:pt x="28194" y="38099"/>
                  </a:lnTo>
                  <a:lnTo>
                    <a:pt x="27813" y="38099"/>
                  </a:lnTo>
                  <a:lnTo>
                    <a:pt x="27649" y="37882"/>
                  </a:lnTo>
                  <a:close/>
                </a:path>
                <a:path w="62484" h="64007">
                  <a:moveTo>
                    <a:pt x="38100" y="33528"/>
                  </a:moveTo>
                  <a:lnTo>
                    <a:pt x="37422" y="32173"/>
                  </a:lnTo>
                  <a:lnTo>
                    <a:pt x="35487" y="37011"/>
                  </a:lnTo>
                  <a:lnTo>
                    <a:pt x="38100" y="33528"/>
                  </a:lnTo>
                  <a:close/>
                </a:path>
                <a:path w="62484" h="64007">
                  <a:moveTo>
                    <a:pt x="39624" y="56388"/>
                  </a:moveTo>
                  <a:lnTo>
                    <a:pt x="42672" y="54864"/>
                  </a:lnTo>
                  <a:lnTo>
                    <a:pt x="39624" y="42672"/>
                  </a:lnTo>
                  <a:lnTo>
                    <a:pt x="42018" y="38970"/>
                  </a:lnTo>
                  <a:lnTo>
                    <a:pt x="44196" y="33528"/>
                  </a:lnTo>
                  <a:lnTo>
                    <a:pt x="45720" y="51816"/>
                  </a:lnTo>
                  <a:lnTo>
                    <a:pt x="44196" y="30480"/>
                  </a:lnTo>
                  <a:lnTo>
                    <a:pt x="42672" y="9144"/>
                  </a:lnTo>
                  <a:lnTo>
                    <a:pt x="39624" y="9144"/>
                  </a:lnTo>
                  <a:lnTo>
                    <a:pt x="38100" y="21336"/>
                  </a:lnTo>
                  <a:lnTo>
                    <a:pt x="35052" y="19812"/>
                  </a:lnTo>
                  <a:lnTo>
                    <a:pt x="39624" y="22860"/>
                  </a:lnTo>
                  <a:lnTo>
                    <a:pt x="41148" y="24384"/>
                  </a:lnTo>
                  <a:lnTo>
                    <a:pt x="42672" y="25908"/>
                  </a:lnTo>
                  <a:lnTo>
                    <a:pt x="41148" y="24384"/>
                  </a:lnTo>
                  <a:lnTo>
                    <a:pt x="39624" y="22860"/>
                  </a:lnTo>
                  <a:lnTo>
                    <a:pt x="38100" y="28956"/>
                  </a:lnTo>
                  <a:lnTo>
                    <a:pt x="36576" y="28955"/>
                  </a:lnTo>
                  <a:lnTo>
                    <a:pt x="38100" y="30480"/>
                  </a:lnTo>
                  <a:lnTo>
                    <a:pt x="39079" y="42889"/>
                  </a:lnTo>
                  <a:lnTo>
                    <a:pt x="38100" y="44196"/>
                  </a:lnTo>
                  <a:lnTo>
                    <a:pt x="36576" y="56388"/>
                  </a:lnTo>
                  <a:lnTo>
                    <a:pt x="39624" y="56388"/>
                  </a:lnTo>
                  <a:close/>
                </a:path>
                <a:path w="62484" h="64007">
                  <a:moveTo>
                    <a:pt x="28194" y="38099"/>
                  </a:moveTo>
                  <a:lnTo>
                    <a:pt x="27649" y="37882"/>
                  </a:lnTo>
                  <a:lnTo>
                    <a:pt x="27813" y="38099"/>
                  </a:lnTo>
                  <a:lnTo>
                    <a:pt x="28194" y="38099"/>
                  </a:lnTo>
                  <a:close/>
                </a:path>
                <a:path w="62484" h="64007">
                  <a:moveTo>
                    <a:pt x="23414" y="31865"/>
                  </a:moveTo>
                  <a:lnTo>
                    <a:pt x="22860" y="30480"/>
                  </a:lnTo>
                  <a:lnTo>
                    <a:pt x="23295" y="32221"/>
                  </a:lnTo>
                  <a:lnTo>
                    <a:pt x="23414" y="31865"/>
                  </a:lnTo>
                  <a:close/>
                </a:path>
                <a:path w="62484" h="64007">
                  <a:moveTo>
                    <a:pt x="6096" y="51816"/>
                  </a:moveTo>
                  <a:lnTo>
                    <a:pt x="7620" y="53340"/>
                  </a:lnTo>
                  <a:lnTo>
                    <a:pt x="6096" y="38100"/>
                  </a:lnTo>
                  <a:lnTo>
                    <a:pt x="6096" y="13716"/>
                  </a:lnTo>
                  <a:lnTo>
                    <a:pt x="4572" y="16764"/>
                  </a:lnTo>
                  <a:lnTo>
                    <a:pt x="3048" y="19812"/>
                  </a:lnTo>
                  <a:lnTo>
                    <a:pt x="1524" y="21336"/>
                  </a:lnTo>
                  <a:lnTo>
                    <a:pt x="1524" y="24384"/>
                  </a:lnTo>
                  <a:lnTo>
                    <a:pt x="0" y="28956"/>
                  </a:lnTo>
                  <a:lnTo>
                    <a:pt x="0" y="36576"/>
                  </a:lnTo>
                  <a:lnTo>
                    <a:pt x="1524" y="41148"/>
                  </a:lnTo>
                  <a:lnTo>
                    <a:pt x="1524" y="42672"/>
                  </a:lnTo>
                  <a:lnTo>
                    <a:pt x="3048" y="45720"/>
                  </a:lnTo>
                  <a:lnTo>
                    <a:pt x="3048" y="47244"/>
                  </a:lnTo>
                  <a:lnTo>
                    <a:pt x="6096" y="51816"/>
                  </a:lnTo>
                  <a:close/>
                </a:path>
                <a:path w="62484" h="64007">
                  <a:moveTo>
                    <a:pt x="6096" y="13716"/>
                  </a:moveTo>
                  <a:lnTo>
                    <a:pt x="6096" y="30480"/>
                  </a:lnTo>
                  <a:lnTo>
                    <a:pt x="6096" y="13716"/>
                  </a:lnTo>
                  <a:close/>
                </a:path>
                <a:path w="62484" h="64007">
                  <a:moveTo>
                    <a:pt x="7620" y="10668"/>
                  </a:moveTo>
                  <a:lnTo>
                    <a:pt x="9144" y="19812"/>
                  </a:lnTo>
                  <a:lnTo>
                    <a:pt x="10668" y="7620"/>
                  </a:lnTo>
                  <a:lnTo>
                    <a:pt x="7620" y="10668"/>
                  </a:lnTo>
                  <a:close/>
                </a:path>
                <a:path w="62484" h="64007">
                  <a:moveTo>
                    <a:pt x="54864" y="24384"/>
                  </a:moveTo>
                  <a:lnTo>
                    <a:pt x="54864" y="10668"/>
                  </a:lnTo>
                  <a:lnTo>
                    <a:pt x="53340" y="9144"/>
                  </a:lnTo>
                  <a:lnTo>
                    <a:pt x="53340" y="21336"/>
                  </a:lnTo>
                  <a:lnTo>
                    <a:pt x="54864" y="41148"/>
                  </a:lnTo>
                  <a:lnTo>
                    <a:pt x="54864" y="24384"/>
                  </a:lnTo>
                  <a:close/>
                </a:path>
                <a:path w="62484" h="64007">
                  <a:moveTo>
                    <a:pt x="45720" y="12192"/>
                  </a:moveTo>
                  <a:lnTo>
                    <a:pt x="42672" y="3048"/>
                  </a:lnTo>
                  <a:lnTo>
                    <a:pt x="39624" y="1524"/>
                  </a:lnTo>
                  <a:lnTo>
                    <a:pt x="36576" y="7620"/>
                  </a:lnTo>
                  <a:lnTo>
                    <a:pt x="24384" y="7620"/>
                  </a:lnTo>
                  <a:lnTo>
                    <a:pt x="22860" y="9144"/>
                  </a:lnTo>
                  <a:lnTo>
                    <a:pt x="19812" y="9144"/>
                  </a:lnTo>
                  <a:lnTo>
                    <a:pt x="19812" y="25908"/>
                  </a:lnTo>
                  <a:lnTo>
                    <a:pt x="21336" y="24384"/>
                  </a:lnTo>
                  <a:lnTo>
                    <a:pt x="23469" y="42976"/>
                  </a:lnTo>
                  <a:lnTo>
                    <a:pt x="24384" y="36576"/>
                  </a:lnTo>
                  <a:lnTo>
                    <a:pt x="24384" y="30479"/>
                  </a:lnTo>
                  <a:lnTo>
                    <a:pt x="23537" y="32173"/>
                  </a:lnTo>
                  <a:lnTo>
                    <a:pt x="23368" y="32511"/>
                  </a:lnTo>
                  <a:lnTo>
                    <a:pt x="22860" y="33528"/>
                  </a:lnTo>
                  <a:lnTo>
                    <a:pt x="22860" y="22860"/>
                  </a:lnTo>
                  <a:lnTo>
                    <a:pt x="24384" y="21336"/>
                  </a:lnTo>
                  <a:lnTo>
                    <a:pt x="27432" y="19812"/>
                  </a:lnTo>
                  <a:lnTo>
                    <a:pt x="28956" y="19812"/>
                  </a:lnTo>
                  <a:lnTo>
                    <a:pt x="27432" y="25908"/>
                  </a:lnTo>
                  <a:lnTo>
                    <a:pt x="28956" y="19812"/>
                  </a:lnTo>
                  <a:lnTo>
                    <a:pt x="24384" y="28956"/>
                  </a:lnTo>
                  <a:lnTo>
                    <a:pt x="25527" y="28193"/>
                  </a:lnTo>
                  <a:lnTo>
                    <a:pt x="25908" y="27432"/>
                  </a:lnTo>
                  <a:lnTo>
                    <a:pt x="28956" y="25908"/>
                  </a:lnTo>
                  <a:lnTo>
                    <a:pt x="30480" y="25908"/>
                  </a:lnTo>
                  <a:lnTo>
                    <a:pt x="32004" y="19812"/>
                  </a:lnTo>
                  <a:lnTo>
                    <a:pt x="39624" y="22860"/>
                  </a:lnTo>
                  <a:lnTo>
                    <a:pt x="35052" y="19812"/>
                  </a:lnTo>
                  <a:lnTo>
                    <a:pt x="38100" y="21336"/>
                  </a:lnTo>
                  <a:lnTo>
                    <a:pt x="39624" y="9144"/>
                  </a:lnTo>
                  <a:lnTo>
                    <a:pt x="42672" y="9144"/>
                  </a:lnTo>
                  <a:lnTo>
                    <a:pt x="44196" y="28956"/>
                  </a:lnTo>
                  <a:lnTo>
                    <a:pt x="45720" y="12192"/>
                  </a:lnTo>
                  <a:close/>
                </a:path>
              </a:pathLst>
            </a:custGeom>
            <a:solidFill>
              <a:srgbClr val="000000"/>
            </a:solidFill>
          </p:spPr>
          <p:txBody>
            <a:bodyPr wrap="square" lIns="0" tIns="0" rIns="0" bIns="0" rtlCol="0">
              <a:noAutofit/>
            </a:bodyPr>
            <a:lstStyle/>
            <a:p>
              <a:endParaRPr/>
            </a:p>
          </p:txBody>
        </p:sp>
        <p:sp>
          <p:nvSpPr>
            <p:cNvPr id="289" name="object 289"/>
            <p:cNvSpPr/>
            <p:nvPr/>
          </p:nvSpPr>
          <p:spPr>
            <a:xfrm>
              <a:off x="6858000" y="5257800"/>
              <a:ext cx="42672" cy="44196"/>
            </a:xfrm>
            <a:custGeom>
              <a:avLst/>
              <a:gdLst/>
              <a:ahLst/>
              <a:cxnLst/>
              <a:rect l="l" t="t" r="r" b="b"/>
              <a:pathLst>
                <a:path w="42672" h="44196">
                  <a:moveTo>
                    <a:pt x="0" y="22859"/>
                  </a:moveTo>
                  <a:lnTo>
                    <a:pt x="758" y="27880"/>
                  </a:lnTo>
                  <a:lnTo>
                    <a:pt x="8661" y="39321"/>
                  </a:lnTo>
                  <a:lnTo>
                    <a:pt x="21335" y="44195"/>
                  </a:lnTo>
                  <a:lnTo>
                    <a:pt x="26869" y="43437"/>
                  </a:lnTo>
                  <a:lnTo>
                    <a:pt x="38266" y="35534"/>
                  </a:lnTo>
                  <a:lnTo>
                    <a:pt x="42672" y="22859"/>
                  </a:lnTo>
                  <a:lnTo>
                    <a:pt x="41745" y="16215"/>
                  </a:lnTo>
                  <a:lnTo>
                    <a:pt x="34274" y="4666"/>
                  </a:lnTo>
                  <a:lnTo>
                    <a:pt x="21335" y="0"/>
                  </a:lnTo>
                  <a:lnTo>
                    <a:pt x="15398" y="1067"/>
                  </a:lnTo>
                  <a:lnTo>
                    <a:pt x="4564" y="9371"/>
                  </a:lnTo>
                  <a:lnTo>
                    <a:pt x="0" y="22859"/>
                  </a:lnTo>
                  <a:close/>
                </a:path>
              </a:pathLst>
            </a:custGeom>
            <a:solidFill>
              <a:srgbClr val="FEFFFE"/>
            </a:solidFill>
          </p:spPr>
          <p:txBody>
            <a:bodyPr wrap="square" lIns="0" tIns="0" rIns="0" bIns="0" rtlCol="0">
              <a:noAutofit/>
            </a:bodyPr>
            <a:lstStyle/>
            <a:p>
              <a:endParaRPr/>
            </a:p>
          </p:txBody>
        </p:sp>
        <p:sp>
          <p:nvSpPr>
            <p:cNvPr id="290" name="object 290"/>
            <p:cNvSpPr/>
            <p:nvPr/>
          </p:nvSpPr>
          <p:spPr>
            <a:xfrm>
              <a:off x="6839711" y="5239512"/>
              <a:ext cx="80772" cy="80772"/>
            </a:xfrm>
            <a:custGeom>
              <a:avLst/>
              <a:gdLst/>
              <a:ahLst/>
              <a:cxnLst/>
              <a:rect l="l" t="t" r="r" b="b"/>
              <a:pathLst>
                <a:path w="80772" h="80772">
                  <a:moveTo>
                    <a:pt x="42062" y="40843"/>
                  </a:moveTo>
                  <a:lnTo>
                    <a:pt x="42164" y="41147"/>
                  </a:lnTo>
                  <a:lnTo>
                    <a:pt x="42236" y="40494"/>
                  </a:lnTo>
                  <a:lnTo>
                    <a:pt x="42062" y="39928"/>
                  </a:lnTo>
                  <a:lnTo>
                    <a:pt x="41529" y="38861"/>
                  </a:lnTo>
                  <a:lnTo>
                    <a:pt x="41148" y="38099"/>
                  </a:lnTo>
                  <a:lnTo>
                    <a:pt x="40386" y="38099"/>
                  </a:lnTo>
                  <a:lnTo>
                    <a:pt x="40843" y="38404"/>
                  </a:lnTo>
                  <a:lnTo>
                    <a:pt x="41365" y="38753"/>
                  </a:lnTo>
                  <a:lnTo>
                    <a:pt x="41656" y="39623"/>
                  </a:lnTo>
                  <a:lnTo>
                    <a:pt x="41910" y="40385"/>
                  </a:lnTo>
                  <a:lnTo>
                    <a:pt x="41994" y="40132"/>
                  </a:lnTo>
                  <a:lnTo>
                    <a:pt x="42062" y="40843"/>
                  </a:lnTo>
                  <a:close/>
                </a:path>
                <a:path w="80772" h="80772">
                  <a:moveTo>
                    <a:pt x="42291" y="40385"/>
                  </a:moveTo>
                  <a:lnTo>
                    <a:pt x="42333" y="40639"/>
                  </a:lnTo>
                  <a:lnTo>
                    <a:pt x="42672" y="41147"/>
                  </a:lnTo>
                  <a:lnTo>
                    <a:pt x="45720" y="80771"/>
                  </a:lnTo>
                  <a:lnTo>
                    <a:pt x="47244" y="80771"/>
                  </a:lnTo>
                  <a:lnTo>
                    <a:pt x="50292" y="79247"/>
                  </a:lnTo>
                  <a:lnTo>
                    <a:pt x="53340" y="79247"/>
                  </a:lnTo>
                  <a:lnTo>
                    <a:pt x="54864" y="77723"/>
                  </a:lnTo>
                  <a:lnTo>
                    <a:pt x="57912" y="77723"/>
                  </a:lnTo>
                  <a:lnTo>
                    <a:pt x="60960" y="74675"/>
                  </a:lnTo>
                  <a:lnTo>
                    <a:pt x="64008" y="73151"/>
                  </a:lnTo>
                  <a:lnTo>
                    <a:pt x="67056" y="70103"/>
                  </a:lnTo>
                  <a:lnTo>
                    <a:pt x="70104" y="68579"/>
                  </a:lnTo>
                  <a:lnTo>
                    <a:pt x="71628" y="64007"/>
                  </a:lnTo>
                  <a:lnTo>
                    <a:pt x="73152" y="64007"/>
                  </a:lnTo>
                  <a:lnTo>
                    <a:pt x="74676" y="60959"/>
                  </a:lnTo>
                  <a:lnTo>
                    <a:pt x="76200" y="57911"/>
                  </a:lnTo>
                  <a:lnTo>
                    <a:pt x="77724" y="54863"/>
                  </a:lnTo>
                  <a:lnTo>
                    <a:pt x="79248" y="50291"/>
                  </a:lnTo>
                  <a:lnTo>
                    <a:pt x="79248" y="45719"/>
                  </a:lnTo>
                  <a:lnTo>
                    <a:pt x="80772" y="42671"/>
                  </a:lnTo>
                  <a:lnTo>
                    <a:pt x="80772" y="38099"/>
                  </a:lnTo>
                  <a:lnTo>
                    <a:pt x="79248" y="35051"/>
                  </a:lnTo>
                  <a:lnTo>
                    <a:pt x="79248" y="30479"/>
                  </a:lnTo>
                  <a:lnTo>
                    <a:pt x="77724" y="25907"/>
                  </a:lnTo>
                  <a:lnTo>
                    <a:pt x="76200" y="22859"/>
                  </a:lnTo>
                  <a:lnTo>
                    <a:pt x="74676" y="19811"/>
                  </a:lnTo>
                  <a:lnTo>
                    <a:pt x="71628" y="16763"/>
                  </a:lnTo>
                  <a:lnTo>
                    <a:pt x="70104" y="13715"/>
                  </a:lnTo>
                  <a:lnTo>
                    <a:pt x="67056" y="10667"/>
                  </a:lnTo>
                  <a:lnTo>
                    <a:pt x="64008" y="7619"/>
                  </a:lnTo>
                  <a:lnTo>
                    <a:pt x="60960" y="6095"/>
                  </a:lnTo>
                  <a:lnTo>
                    <a:pt x="57912" y="4571"/>
                  </a:lnTo>
                  <a:lnTo>
                    <a:pt x="56388" y="3047"/>
                  </a:lnTo>
                  <a:lnTo>
                    <a:pt x="53340" y="3047"/>
                  </a:lnTo>
                  <a:lnTo>
                    <a:pt x="50292" y="1523"/>
                  </a:lnTo>
                  <a:lnTo>
                    <a:pt x="48768" y="0"/>
                  </a:lnTo>
                  <a:lnTo>
                    <a:pt x="41148" y="0"/>
                  </a:lnTo>
                  <a:lnTo>
                    <a:pt x="42672" y="38099"/>
                  </a:lnTo>
                  <a:lnTo>
                    <a:pt x="42672" y="39623"/>
                  </a:lnTo>
                  <a:lnTo>
                    <a:pt x="42367" y="40538"/>
                  </a:lnTo>
                  <a:lnTo>
                    <a:pt x="42291" y="40385"/>
                  </a:lnTo>
                  <a:close/>
                </a:path>
                <a:path w="80772" h="80772">
                  <a:moveTo>
                    <a:pt x="42672" y="39623"/>
                  </a:moveTo>
                  <a:lnTo>
                    <a:pt x="42672" y="38099"/>
                  </a:lnTo>
                  <a:lnTo>
                    <a:pt x="42291" y="39242"/>
                  </a:lnTo>
                  <a:lnTo>
                    <a:pt x="42367" y="40538"/>
                  </a:lnTo>
                  <a:lnTo>
                    <a:pt x="42672" y="39623"/>
                  </a:lnTo>
                  <a:close/>
                </a:path>
                <a:path w="80772" h="80772">
                  <a:moveTo>
                    <a:pt x="42672" y="41147"/>
                  </a:moveTo>
                  <a:lnTo>
                    <a:pt x="42333" y="40639"/>
                  </a:lnTo>
                  <a:lnTo>
                    <a:pt x="42367" y="41757"/>
                  </a:lnTo>
                  <a:lnTo>
                    <a:pt x="42672" y="42671"/>
                  </a:lnTo>
                  <a:lnTo>
                    <a:pt x="42672" y="80771"/>
                  </a:lnTo>
                  <a:lnTo>
                    <a:pt x="45720" y="80771"/>
                  </a:lnTo>
                  <a:lnTo>
                    <a:pt x="42672" y="41147"/>
                  </a:lnTo>
                  <a:close/>
                </a:path>
                <a:path w="80772" h="80772">
                  <a:moveTo>
                    <a:pt x="41910" y="42671"/>
                  </a:moveTo>
                  <a:lnTo>
                    <a:pt x="41910" y="41909"/>
                  </a:lnTo>
                  <a:lnTo>
                    <a:pt x="41656" y="42671"/>
                  </a:lnTo>
                  <a:lnTo>
                    <a:pt x="41757" y="42976"/>
                  </a:lnTo>
                  <a:lnTo>
                    <a:pt x="41910" y="42671"/>
                  </a:lnTo>
                  <a:close/>
                </a:path>
                <a:path w="80772" h="80772">
                  <a:moveTo>
                    <a:pt x="38100" y="0"/>
                  </a:moveTo>
                  <a:lnTo>
                    <a:pt x="33528" y="0"/>
                  </a:lnTo>
                  <a:lnTo>
                    <a:pt x="36576" y="39623"/>
                  </a:lnTo>
                  <a:lnTo>
                    <a:pt x="38100" y="38607"/>
                  </a:lnTo>
                  <a:lnTo>
                    <a:pt x="38405" y="38404"/>
                  </a:lnTo>
                  <a:lnTo>
                    <a:pt x="38607" y="38100"/>
                  </a:lnTo>
                  <a:lnTo>
                    <a:pt x="38100" y="38099"/>
                  </a:lnTo>
                  <a:lnTo>
                    <a:pt x="38100" y="0"/>
                  </a:lnTo>
                  <a:close/>
                </a:path>
                <a:path w="80772" h="80772">
                  <a:moveTo>
                    <a:pt x="39014" y="43586"/>
                  </a:moveTo>
                  <a:lnTo>
                    <a:pt x="39319" y="43281"/>
                  </a:lnTo>
                  <a:lnTo>
                    <a:pt x="38100" y="42671"/>
                  </a:lnTo>
                  <a:lnTo>
                    <a:pt x="39014" y="43586"/>
                  </a:lnTo>
                  <a:close/>
                </a:path>
                <a:path w="80772" h="80772">
                  <a:moveTo>
                    <a:pt x="41656" y="39623"/>
                  </a:moveTo>
                  <a:lnTo>
                    <a:pt x="41365" y="38753"/>
                  </a:lnTo>
                  <a:lnTo>
                    <a:pt x="40843" y="38404"/>
                  </a:lnTo>
                  <a:lnTo>
                    <a:pt x="41656" y="39623"/>
                  </a:lnTo>
                  <a:close/>
                </a:path>
                <a:path w="80772" h="80772">
                  <a:moveTo>
                    <a:pt x="38862" y="38861"/>
                  </a:moveTo>
                  <a:lnTo>
                    <a:pt x="38100" y="39623"/>
                  </a:lnTo>
                  <a:lnTo>
                    <a:pt x="38353" y="40386"/>
                  </a:lnTo>
                  <a:lnTo>
                    <a:pt x="38862" y="38861"/>
                  </a:lnTo>
                  <a:close/>
                </a:path>
                <a:path w="80772" h="80772">
                  <a:moveTo>
                    <a:pt x="38100" y="80771"/>
                  </a:moveTo>
                  <a:lnTo>
                    <a:pt x="42672" y="80771"/>
                  </a:lnTo>
                  <a:lnTo>
                    <a:pt x="39624" y="44195"/>
                  </a:lnTo>
                  <a:lnTo>
                    <a:pt x="39471" y="43738"/>
                  </a:lnTo>
                  <a:lnTo>
                    <a:pt x="39243" y="43814"/>
                  </a:lnTo>
                  <a:lnTo>
                    <a:pt x="39406" y="43325"/>
                  </a:lnTo>
                  <a:lnTo>
                    <a:pt x="39928" y="43586"/>
                  </a:lnTo>
                  <a:lnTo>
                    <a:pt x="40131" y="43688"/>
                  </a:lnTo>
                  <a:lnTo>
                    <a:pt x="41148" y="44195"/>
                  </a:lnTo>
                  <a:lnTo>
                    <a:pt x="41529" y="43052"/>
                  </a:lnTo>
                  <a:lnTo>
                    <a:pt x="41148" y="42671"/>
                  </a:lnTo>
                  <a:lnTo>
                    <a:pt x="41529" y="41909"/>
                  </a:lnTo>
                  <a:lnTo>
                    <a:pt x="42062" y="40843"/>
                  </a:lnTo>
                  <a:lnTo>
                    <a:pt x="41994" y="40132"/>
                  </a:lnTo>
                  <a:lnTo>
                    <a:pt x="41910" y="40385"/>
                  </a:lnTo>
                  <a:lnTo>
                    <a:pt x="41366" y="42018"/>
                  </a:lnTo>
                  <a:lnTo>
                    <a:pt x="40386" y="42671"/>
                  </a:lnTo>
                  <a:lnTo>
                    <a:pt x="39624" y="42671"/>
                  </a:lnTo>
                  <a:lnTo>
                    <a:pt x="39188" y="42889"/>
                  </a:lnTo>
                  <a:lnTo>
                    <a:pt x="38861" y="42672"/>
                  </a:lnTo>
                  <a:lnTo>
                    <a:pt x="38100" y="42671"/>
                  </a:lnTo>
                  <a:lnTo>
                    <a:pt x="38100" y="44195"/>
                  </a:lnTo>
                  <a:lnTo>
                    <a:pt x="39014" y="43586"/>
                  </a:lnTo>
                  <a:lnTo>
                    <a:pt x="38100" y="42671"/>
                  </a:lnTo>
                  <a:lnTo>
                    <a:pt x="39319" y="43281"/>
                  </a:lnTo>
                  <a:lnTo>
                    <a:pt x="39624" y="43179"/>
                  </a:lnTo>
                  <a:lnTo>
                    <a:pt x="39928" y="42976"/>
                  </a:lnTo>
                  <a:lnTo>
                    <a:pt x="40386" y="43433"/>
                  </a:lnTo>
                  <a:lnTo>
                    <a:pt x="41148" y="42671"/>
                  </a:lnTo>
                  <a:lnTo>
                    <a:pt x="40386" y="43433"/>
                  </a:lnTo>
                  <a:lnTo>
                    <a:pt x="40233" y="43586"/>
                  </a:lnTo>
                  <a:lnTo>
                    <a:pt x="39624" y="43179"/>
                  </a:lnTo>
                  <a:lnTo>
                    <a:pt x="39319" y="43281"/>
                  </a:lnTo>
                  <a:lnTo>
                    <a:pt x="39014" y="43586"/>
                  </a:lnTo>
                  <a:lnTo>
                    <a:pt x="38100" y="44195"/>
                  </a:lnTo>
                  <a:lnTo>
                    <a:pt x="38100" y="80771"/>
                  </a:lnTo>
                  <a:close/>
                </a:path>
                <a:path w="80772" h="80772">
                  <a:moveTo>
                    <a:pt x="38100" y="38861"/>
                  </a:moveTo>
                  <a:lnTo>
                    <a:pt x="38405" y="38404"/>
                  </a:lnTo>
                  <a:lnTo>
                    <a:pt x="38100" y="38607"/>
                  </a:lnTo>
                  <a:lnTo>
                    <a:pt x="36576" y="39623"/>
                  </a:lnTo>
                  <a:lnTo>
                    <a:pt x="36576" y="41147"/>
                  </a:lnTo>
                  <a:lnTo>
                    <a:pt x="38100" y="42163"/>
                  </a:lnTo>
                  <a:lnTo>
                    <a:pt x="38100" y="38861"/>
                  </a:lnTo>
                  <a:close/>
                </a:path>
                <a:path w="80772" h="80772">
                  <a:moveTo>
                    <a:pt x="38861" y="37719"/>
                  </a:moveTo>
                  <a:lnTo>
                    <a:pt x="38861" y="38100"/>
                  </a:lnTo>
                  <a:lnTo>
                    <a:pt x="39188" y="37882"/>
                  </a:lnTo>
                  <a:lnTo>
                    <a:pt x="39624" y="38099"/>
                  </a:lnTo>
                  <a:lnTo>
                    <a:pt x="41148" y="38099"/>
                  </a:lnTo>
                  <a:lnTo>
                    <a:pt x="41529" y="38861"/>
                  </a:lnTo>
                  <a:lnTo>
                    <a:pt x="42062" y="39928"/>
                  </a:lnTo>
                  <a:lnTo>
                    <a:pt x="42236" y="40494"/>
                  </a:lnTo>
                  <a:lnTo>
                    <a:pt x="42164" y="41147"/>
                  </a:lnTo>
                  <a:lnTo>
                    <a:pt x="42019" y="41583"/>
                  </a:lnTo>
                  <a:lnTo>
                    <a:pt x="41910" y="42671"/>
                  </a:lnTo>
                  <a:lnTo>
                    <a:pt x="41757" y="42976"/>
                  </a:lnTo>
                  <a:lnTo>
                    <a:pt x="42672" y="80771"/>
                  </a:lnTo>
                  <a:lnTo>
                    <a:pt x="42672" y="42671"/>
                  </a:lnTo>
                  <a:lnTo>
                    <a:pt x="42367" y="41757"/>
                  </a:lnTo>
                  <a:lnTo>
                    <a:pt x="42291" y="39242"/>
                  </a:lnTo>
                  <a:lnTo>
                    <a:pt x="42672" y="38099"/>
                  </a:lnTo>
                  <a:lnTo>
                    <a:pt x="41148" y="0"/>
                  </a:lnTo>
                  <a:lnTo>
                    <a:pt x="39624" y="36575"/>
                  </a:lnTo>
                  <a:lnTo>
                    <a:pt x="39928" y="37185"/>
                  </a:lnTo>
                  <a:lnTo>
                    <a:pt x="40092" y="37279"/>
                  </a:lnTo>
                  <a:lnTo>
                    <a:pt x="40233" y="37490"/>
                  </a:lnTo>
                  <a:lnTo>
                    <a:pt x="40385" y="37338"/>
                  </a:lnTo>
                  <a:lnTo>
                    <a:pt x="40005" y="37147"/>
                  </a:lnTo>
                  <a:lnTo>
                    <a:pt x="40233" y="37185"/>
                  </a:lnTo>
                  <a:lnTo>
                    <a:pt x="41148" y="36575"/>
                  </a:lnTo>
                  <a:lnTo>
                    <a:pt x="40385" y="37338"/>
                  </a:lnTo>
                  <a:lnTo>
                    <a:pt x="40233" y="37490"/>
                  </a:lnTo>
                  <a:lnTo>
                    <a:pt x="39928" y="37795"/>
                  </a:lnTo>
                  <a:lnTo>
                    <a:pt x="39624" y="37591"/>
                  </a:lnTo>
                  <a:lnTo>
                    <a:pt x="39406" y="37446"/>
                  </a:lnTo>
                  <a:lnTo>
                    <a:pt x="39155" y="37279"/>
                  </a:lnTo>
                  <a:lnTo>
                    <a:pt x="39243" y="36956"/>
                  </a:lnTo>
                  <a:lnTo>
                    <a:pt x="39014" y="37185"/>
                  </a:lnTo>
                  <a:lnTo>
                    <a:pt x="38861" y="37719"/>
                  </a:lnTo>
                  <a:close/>
                </a:path>
                <a:path w="80772" h="80772">
                  <a:moveTo>
                    <a:pt x="39243" y="36956"/>
                  </a:moveTo>
                  <a:lnTo>
                    <a:pt x="39155" y="37279"/>
                  </a:lnTo>
                  <a:lnTo>
                    <a:pt x="39346" y="37407"/>
                  </a:lnTo>
                  <a:lnTo>
                    <a:pt x="39624" y="37591"/>
                  </a:lnTo>
                  <a:lnTo>
                    <a:pt x="39928" y="37795"/>
                  </a:lnTo>
                  <a:lnTo>
                    <a:pt x="40233" y="37490"/>
                  </a:lnTo>
                  <a:lnTo>
                    <a:pt x="40092" y="37279"/>
                  </a:lnTo>
                  <a:lnTo>
                    <a:pt x="40385" y="37338"/>
                  </a:lnTo>
                  <a:lnTo>
                    <a:pt x="41148" y="36575"/>
                  </a:lnTo>
                  <a:lnTo>
                    <a:pt x="40233" y="37185"/>
                  </a:lnTo>
                  <a:lnTo>
                    <a:pt x="39928" y="37185"/>
                  </a:lnTo>
                  <a:lnTo>
                    <a:pt x="39471" y="37033"/>
                  </a:lnTo>
                  <a:close/>
                </a:path>
                <a:path w="80772" h="80772">
                  <a:moveTo>
                    <a:pt x="42019" y="41583"/>
                  </a:moveTo>
                  <a:lnTo>
                    <a:pt x="41529" y="41909"/>
                  </a:lnTo>
                  <a:lnTo>
                    <a:pt x="41148" y="42671"/>
                  </a:lnTo>
                  <a:lnTo>
                    <a:pt x="41529" y="43052"/>
                  </a:lnTo>
                  <a:lnTo>
                    <a:pt x="41148" y="44195"/>
                  </a:lnTo>
                  <a:lnTo>
                    <a:pt x="40131" y="43688"/>
                  </a:lnTo>
                  <a:lnTo>
                    <a:pt x="39928" y="43586"/>
                  </a:lnTo>
                  <a:lnTo>
                    <a:pt x="39406" y="43325"/>
                  </a:lnTo>
                  <a:lnTo>
                    <a:pt x="39243" y="43814"/>
                  </a:lnTo>
                  <a:lnTo>
                    <a:pt x="39471" y="43738"/>
                  </a:lnTo>
                  <a:lnTo>
                    <a:pt x="39624" y="44195"/>
                  </a:lnTo>
                  <a:lnTo>
                    <a:pt x="42672" y="80771"/>
                  </a:lnTo>
                  <a:lnTo>
                    <a:pt x="41757" y="42976"/>
                  </a:lnTo>
                  <a:lnTo>
                    <a:pt x="41656" y="42671"/>
                  </a:lnTo>
                  <a:lnTo>
                    <a:pt x="41910" y="41909"/>
                  </a:lnTo>
                  <a:lnTo>
                    <a:pt x="42019" y="41583"/>
                  </a:lnTo>
                  <a:close/>
                </a:path>
                <a:path w="80772" h="80772">
                  <a:moveTo>
                    <a:pt x="39116" y="38099"/>
                  </a:moveTo>
                  <a:lnTo>
                    <a:pt x="39624" y="38099"/>
                  </a:lnTo>
                  <a:lnTo>
                    <a:pt x="39188" y="37882"/>
                  </a:lnTo>
                  <a:lnTo>
                    <a:pt x="38861" y="38100"/>
                  </a:lnTo>
                  <a:lnTo>
                    <a:pt x="38861" y="37719"/>
                  </a:lnTo>
                  <a:lnTo>
                    <a:pt x="39014" y="37185"/>
                  </a:lnTo>
                  <a:lnTo>
                    <a:pt x="39243" y="36956"/>
                  </a:lnTo>
                  <a:lnTo>
                    <a:pt x="39471" y="37033"/>
                  </a:lnTo>
                  <a:lnTo>
                    <a:pt x="39928" y="37185"/>
                  </a:lnTo>
                  <a:lnTo>
                    <a:pt x="39624" y="36575"/>
                  </a:lnTo>
                  <a:lnTo>
                    <a:pt x="41148" y="0"/>
                  </a:lnTo>
                  <a:lnTo>
                    <a:pt x="38100" y="0"/>
                  </a:lnTo>
                  <a:lnTo>
                    <a:pt x="38100" y="38099"/>
                  </a:lnTo>
                  <a:lnTo>
                    <a:pt x="38607" y="38100"/>
                  </a:lnTo>
                  <a:lnTo>
                    <a:pt x="38405" y="38404"/>
                  </a:lnTo>
                  <a:lnTo>
                    <a:pt x="38100" y="38861"/>
                  </a:lnTo>
                  <a:lnTo>
                    <a:pt x="38100" y="42163"/>
                  </a:lnTo>
                  <a:lnTo>
                    <a:pt x="36576" y="41147"/>
                  </a:lnTo>
                  <a:lnTo>
                    <a:pt x="36576" y="39623"/>
                  </a:lnTo>
                  <a:lnTo>
                    <a:pt x="33528" y="0"/>
                  </a:lnTo>
                  <a:lnTo>
                    <a:pt x="30480" y="1523"/>
                  </a:lnTo>
                  <a:lnTo>
                    <a:pt x="25908" y="3047"/>
                  </a:lnTo>
                  <a:lnTo>
                    <a:pt x="22860" y="4571"/>
                  </a:lnTo>
                  <a:lnTo>
                    <a:pt x="18288" y="6095"/>
                  </a:lnTo>
                  <a:lnTo>
                    <a:pt x="15240" y="7619"/>
                  </a:lnTo>
                  <a:lnTo>
                    <a:pt x="12192" y="10667"/>
                  </a:lnTo>
                  <a:lnTo>
                    <a:pt x="10668" y="13715"/>
                  </a:lnTo>
                  <a:lnTo>
                    <a:pt x="7620" y="16763"/>
                  </a:lnTo>
                  <a:lnTo>
                    <a:pt x="6096" y="16763"/>
                  </a:lnTo>
                  <a:lnTo>
                    <a:pt x="6096" y="19811"/>
                  </a:lnTo>
                  <a:lnTo>
                    <a:pt x="3048" y="22859"/>
                  </a:lnTo>
                  <a:lnTo>
                    <a:pt x="3048" y="25907"/>
                  </a:lnTo>
                  <a:lnTo>
                    <a:pt x="1524" y="30479"/>
                  </a:lnTo>
                  <a:lnTo>
                    <a:pt x="0" y="33527"/>
                  </a:lnTo>
                  <a:lnTo>
                    <a:pt x="0" y="47243"/>
                  </a:lnTo>
                  <a:lnTo>
                    <a:pt x="1524" y="50291"/>
                  </a:lnTo>
                  <a:lnTo>
                    <a:pt x="3048" y="54863"/>
                  </a:lnTo>
                  <a:lnTo>
                    <a:pt x="3048" y="57911"/>
                  </a:lnTo>
                  <a:lnTo>
                    <a:pt x="6096" y="60959"/>
                  </a:lnTo>
                  <a:lnTo>
                    <a:pt x="7620" y="64007"/>
                  </a:lnTo>
                  <a:lnTo>
                    <a:pt x="10668" y="68579"/>
                  </a:lnTo>
                  <a:lnTo>
                    <a:pt x="12192" y="70103"/>
                  </a:lnTo>
                  <a:lnTo>
                    <a:pt x="15240" y="73151"/>
                  </a:lnTo>
                  <a:lnTo>
                    <a:pt x="18288" y="74675"/>
                  </a:lnTo>
                  <a:lnTo>
                    <a:pt x="22860" y="77723"/>
                  </a:lnTo>
                  <a:lnTo>
                    <a:pt x="25908" y="79247"/>
                  </a:lnTo>
                  <a:lnTo>
                    <a:pt x="30480" y="79247"/>
                  </a:lnTo>
                  <a:lnTo>
                    <a:pt x="30480" y="80771"/>
                  </a:lnTo>
                  <a:lnTo>
                    <a:pt x="38100" y="80771"/>
                  </a:lnTo>
                  <a:lnTo>
                    <a:pt x="38100" y="42671"/>
                  </a:lnTo>
                  <a:lnTo>
                    <a:pt x="38861" y="42672"/>
                  </a:lnTo>
                  <a:lnTo>
                    <a:pt x="39188" y="42889"/>
                  </a:lnTo>
                  <a:lnTo>
                    <a:pt x="39624" y="42671"/>
                  </a:lnTo>
                  <a:lnTo>
                    <a:pt x="39116" y="42671"/>
                  </a:lnTo>
                  <a:lnTo>
                    <a:pt x="38862" y="41909"/>
                  </a:lnTo>
                  <a:lnTo>
                    <a:pt x="38353" y="40386"/>
                  </a:lnTo>
                  <a:lnTo>
                    <a:pt x="38100" y="39623"/>
                  </a:lnTo>
                  <a:lnTo>
                    <a:pt x="38862" y="38861"/>
                  </a:lnTo>
                  <a:lnTo>
                    <a:pt x="39116" y="38099"/>
                  </a:lnTo>
                  <a:close/>
                </a:path>
                <a:path w="80772" h="80772">
                  <a:moveTo>
                    <a:pt x="40132" y="43518"/>
                  </a:moveTo>
                  <a:lnTo>
                    <a:pt x="40386" y="43433"/>
                  </a:lnTo>
                  <a:lnTo>
                    <a:pt x="39928" y="42976"/>
                  </a:lnTo>
                  <a:lnTo>
                    <a:pt x="39624" y="43179"/>
                  </a:lnTo>
                  <a:lnTo>
                    <a:pt x="40132" y="43518"/>
                  </a:lnTo>
                  <a:close/>
                </a:path>
              </a:pathLst>
            </a:custGeom>
            <a:solidFill>
              <a:srgbClr val="000000"/>
            </a:solidFill>
          </p:spPr>
          <p:txBody>
            <a:bodyPr wrap="square" lIns="0" tIns="0" rIns="0" bIns="0" rtlCol="0">
              <a:noAutofit/>
            </a:bodyPr>
            <a:lstStyle/>
            <a:p>
              <a:endParaRPr/>
            </a:p>
          </p:txBody>
        </p:sp>
        <p:sp>
          <p:nvSpPr>
            <p:cNvPr id="291" name="object 291"/>
            <p:cNvSpPr/>
            <p:nvPr/>
          </p:nvSpPr>
          <p:spPr>
            <a:xfrm>
              <a:off x="6848856" y="5248656"/>
              <a:ext cx="62484" cy="64007"/>
            </a:xfrm>
            <a:custGeom>
              <a:avLst/>
              <a:gdLst/>
              <a:ahLst/>
              <a:cxnLst/>
              <a:rect l="l" t="t" r="r" b="b"/>
              <a:pathLst>
                <a:path w="62484" h="64007">
                  <a:moveTo>
                    <a:pt x="9144" y="9144"/>
                  </a:moveTo>
                  <a:lnTo>
                    <a:pt x="12192" y="15240"/>
                  </a:lnTo>
                  <a:lnTo>
                    <a:pt x="12192" y="7620"/>
                  </a:lnTo>
                  <a:lnTo>
                    <a:pt x="9144" y="9144"/>
                  </a:lnTo>
                  <a:close/>
                </a:path>
                <a:path w="62484" h="64007">
                  <a:moveTo>
                    <a:pt x="53340" y="19812"/>
                  </a:moveTo>
                  <a:lnTo>
                    <a:pt x="54864" y="42672"/>
                  </a:lnTo>
                  <a:lnTo>
                    <a:pt x="54864" y="22860"/>
                  </a:lnTo>
                  <a:lnTo>
                    <a:pt x="53340" y="19812"/>
                  </a:lnTo>
                  <a:close/>
                </a:path>
                <a:path w="62484" h="64007">
                  <a:moveTo>
                    <a:pt x="35357" y="26822"/>
                  </a:moveTo>
                  <a:lnTo>
                    <a:pt x="34671" y="25907"/>
                  </a:lnTo>
                  <a:lnTo>
                    <a:pt x="33528" y="25907"/>
                  </a:lnTo>
                  <a:lnTo>
                    <a:pt x="35357" y="26822"/>
                  </a:lnTo>
                  <a:close/>
                </a:path>
                <a:path w="62484" h="64007">
                  <a:moveTo>
                    <a:pt x="28956" y="25907"/>
                  </a:moveTo>
                  <a:lnTo>
                    <a:pt x="27813" y="25907"/>
                  </a:lnTo>
                  <a:lnTo>
                    <a:pt x="27127" y="26822"/>
                  </a:lnTo>
                  <a:lnTo>
                    <a:pt x="28956" y="25907"/>
                  </a:lnTo>
                  <a:close/>
                </a:path>
                <a:path w="62484" h="64007">
                  <a:moveTo>
                    <a:pt x="9144" y="44196"/>
                  </a:moveTo>
                  <a:lnTo>
                    <a:pt x="7620" y="38100"/>
                  </a:lnTo>
                  <a:lnTo>
                    <a:pt x="7620" y="41148"/>
                  </a:lnTo>
                  <a:lnTo>
                    <a:pt x="9144" y="44196"/>
                  </a:lnTo>
                  <a:close/>
                </a:path>
                <a:path w="62484" h="64007">
                  <a:moveTo>
                    <a:pt x="1524" y="39624"/>
                  </a:moveTo>
                  <a:lnTo>
                    <a:pt x="1524" y="42672"/>
                  </a:lnTo>
                  <a:lnTo>
                    <a:pt x="3048" y="45720"/>
                  </a:lnTo>
                  <a:lnTo>
                    <a:pt x="4572" y="47244"/>
                  </a:lnTo>
                  <a:lnTo>
                    <a:pt x="6096" y="50292"/>
                  </a:lnTo>
                  <a:lnTo>
                    <a:pt x="7620" y="53340"/>
                  </a:lnTo>
                  <a:lnTo>
                    <a:pt x="6096" y="35052"/>
                  </a:lnTo>
                  <a:lnTo>
                    <a:pt x="6096" y="12192"/>
                  </a:lnTo>
                  <a:lnTo>
                    <a:pt x="4572" y="16764"/>
                  </a:lnTo>
                  <a:lnTo>
                    <a:pt x="3048" y="18288"/>
                  </a:lnTo>
                  <a:lnTo>
                    <a:pt x="1524" y="21336"/>
                  </a:lnTo>
                  <a:lnTo>
                    <a:pt x="1524" y="22860"/>
                  </a:lnTo>
                  <a:lnTo>
                    <a:pt x="0" y="28956"/>
                  </a:lnTo>
                  <a:lnTo>
                    <a:pt x="0" y="35052"/>
                  </a:lnTo>
                  <a:lnTo>
                    <a:pt x="1524" y="39624"/>
                  </a:lnTo>
                  <a:close/>
                </a:path>
                <a:path w="62484" h="64007">
                  <a:moveTo>
                    <a:pt x="28194" y="37337"/>
                  </a:moveTo>
                  <a:lnTo>
                    <a:pt x="25400" y="34543"/>
                  </a:lnTo>
                  <a:lnTo>
                    <a:pt x="25728" y="35858"/>
                  </a:lnTo>
                  <a:lnTo>
                    <a:pt x="28955" y="38100"/>
                  </a:lnTo>
                  <a:lnTo>
                    <a:pt x="31024" y="39297"/>
                  </a:lnTo>
                  <a:lnTo>
                    <a:pt x="29464" y="38099"/>
                  </a:lnTo>
                  <a:lnTo>
                    <a:pt x="28194" y="37337"/>
                  </a:lnTo>
                  <a:close/>
                </a:path>
                <a:path w="62484" h="64007">
                  <a:moveTo>
                    <a:pt x="19812" y="1524"/>
                  </a:moveTo>
                  <a:lnTo>
                    <a:pt x="18288" y="3048"/>
                  </a:lnTo>
                  <a:lnTo>
                    <a:pt x="15240" y="4572"/>
                  </a:lnTo>
                  <a:lnTo>
                    <a:pt x="12192" y="7620"/>
                  </a:lnTo>
                  <a:lnTo>
                    <a:pt x="12192" y="15240"/>
                  </a:lnTo>
                  <a:lnTo>
                    <a:pt x="10668" y="47244"/>
                  </a:lnTo>
                  <a:lnTo>
                    <a:pt x="9144" y="44196"/>
                  </a:lnTo>
                  <a:lnTo>
                    <a:pt x="7620" y="41148"/>
                  </a:lnTo>
                  <a:lnTo>
                    <a:pt x="7620" y="38100"/>
                  </a:lnTo>
                  <a:lnTo>
                    <a:pt x="6096" y="33528"/>
                  </a:lnTo>
                  <a:lnTo>
                    <a:pt x="6096" y="30480"/>
                  </a:lnTo>
                  <a:lnTo>
                    <a:pt x="7620" y="38100"/>
                  </a:lnTo>
                  <a:lnTo>
                    <a:pt x="9144" y="44196"/>
                  </a:lnTo>
                  <a:lnTo>
                    <a:pt x="9144" y="18288"/>
                  </a:lnTo>
                  <a:lnTo>
                    <a:pt x="10668" y="47244"/>
                  </a:lnTo>
                  <a:lnTo>
                    <a:pt x="12192" y="15240"/>
                  </a:lnTo>
                  <a:lnTo>
                    <a:pt x="9144" y="9144"/>
                  </a:lnTo>
                  <a:lnTo>
                    <a:pt x="7620" y="22860"/>
                  </a:lnTo>
                  <a:lnTo>
                    <a:pt x="7620" y="25908"/>
                  </a:lnTo>
                  <a:lnTo>
                    <a:pt x="6096" y="28956"/>
                  </a:lnTo>
                  <a:lnTo>
                    <a:pt x="6096" y="12192"/>
                  </a:lnTo>
                  <a:lnTo>
                    <a:pt x="6096" y="35052"/>
                  </a:lnTo>
                  <a:lnTo>
                    <a:pt x="7620" y="53340"/>
                  </a:lnTo>
                  <a:lnTo>
                    <a:pt x="9144" y="54864"/>
                  </a:lnTo>
                  <a:lnTo>
                    <a:pt x="12192" y="56388"/>
                  </a:lnTo>
                  <a:lnTo>
                    <a:pt x="15240" y="59436"/>
                  </a:lnTo>
                  <a:lnTo>
                    <a:pt x="13716" y="50292"/>
                  </a:lnTo>
                  <a:lnTo>
                    <a:pt x="13716" y="13716"/>
                  </a:lnTo>
                  <a:lnTo>
                    <a:pt x="16764" y="12192"/>
                  </a:lnTo>
                  <a:lnTo>
                    <a:pt x="18288" y="35052"/>
                  </a:lnTo>
                  <a:lnTo>
                    <a:pt x="19812" y="54864"/>
                  </a:lnTo>
                  <a:lnTo>
                    <a:pt x="18288" y="33528"/>
                  </a:lnTo>
                  <a:lnTo>
                    <a:pt x="18288" y="27432"/>
                  </a:lnTo>
                  <a:lnTo>
                    <a:pt x="19812" y="9144"/>
                  </a:lnTo>
                  <a:lnTo>
                    <a:pt x="22860" y="7620"/>
                  </a:lnTo>
                  <a:lnTo>
                    <a:pt x="27432" y="7620"/>
                  </a:lnTo>
                  <a:lnTo>
                    <a:pt x="27432" y="0"/>
                  </a:lnTo>
                  <a:lnTo>
                    <a:pt x="22860" y="1524"/>
                  </a:lnTo>
                  <a:lnTo>
                    <a:pt x="19812" y="1524"/>
                  </a:lnTo>
                  <a:close/>
                </a:path>
                <a:path w="62484" h="64007">
                  <a:moveTo>
                    <a:pt x="9144" y="21336"/>
                  </a:moveTo>
                  <a:lnTo>
                    <a:pt x="9144" y="44196"/>
                  </a:lnTo>
                  <a:lnTo>
                    <a:pt x="10668" y="47244"/>
                  </a:lnTo>
                  <a:lnTo>
                    <a:pt x="9144" y="18288"/>
                  </a:lnTo>
                  <a:lnTo>
                    <a:pt x="9144" y="21336"/>
                  </a:lnTo>
                  <a:close/>
                </a:path>
                <a:path w="62484" h="64007">
                  <a:moveTo>
                    <a:pt x="31089" y="24688"/>
                  </a:moveTo>
                  <a:lnTo>
                    <a:pt x="30479" y="24384"/>
                  </a:lnTo>
                  <a:lnTo>
                    <a:pt x="35051" y="19812"/>
                  </a:lnTo>
                  <a:lnTo>
                    <a:pt x="30479" y="18288"/>
                  </a:lnTo>
                  <a:lnTo>
                    <a:pt x="24384" y="19812"/>
                  </a:lnTo>
                  <a:lnTo>
                    <a:pt x="22860" y="21336"/>
                  </a:lnTo>
                  <a:lnTo>
                    <a:pt x="23404" y="21118"/>
                  </a:lnTo>
                  <a:lnTo>
                    <a:pt x="27432" y="19812"/>
                  </a:lnTo>
                  <a:lnTo>
                    <a:pt x="28955" y="24384"/>
                  </a:lnTo>
                  <a:lnTo>
                    <a:pt x="25908" y="27432"/>
                  </a:lnTo>
                  <a:lnTo>
                    <a:pt x="27432" y="25908"/>
                  </a:lnTo>
                  <a:lnTo>
                    <a:pt x="27940" y="25738"/>
                  </a:lnTo>
                  <a:lnTo>
                    <a:pt x="31089" y="24688"/>
                  </a:lnTo>
                  <a:close/>
                </a:path>
                <a:path w="62484" h="64007">
                  <a:moveTo>
                    <a:pt x="25908" y="27432"/>
                  </a:moveTo>
                  <a:lnTo>
                    <a:pt x="28955" y="24384"/>
                  </a:lnTo>
                  <a:lnTo>
                    <a:pt x="27432" y="19812"/>
                  </a:lnTo>
                  <a:lnTo>
                    <a:pt x="23404" y="21118"/>
                  </a:lnTo>
                  <a:lnTo>
                    <a:pt x="22860" y="41148"/>
                  </a:lnTo>
                  <a:lnTo>
                    <a:pt x="24384" y="42672"/>
                  </a:lnTo>
                  <a:lnTo>
                    <a:pt x="25908" y="56388"/>
                  </a:lnTo>
                  <a:lnTo>
                    <a:pt x="27432" y="56388"/>
                  </a:lnTo>
                  <a:lnTo>
                    <a:pt x="30479" y="57912"/>
                  </a:lnTo>
                  <a:lnTo>
                    <a:pt x="27432" y="44196"/>
                  </a:lnTo>
                  <a:lnTo>
                    <a:pt x="30479" y="44196"/>
                  </a:lnTo>
                  <a:lnTo>
                    <a:pt x="24384" y="35052"/>
                  </a:lnTo>
                  <a:lnTo>
                    <a:pt x="24384" y="28956"/>
                  </a:lnTo>
                  <a:lnTo>
                    <a:pt x="25908" y="25908"/>
                  </a:lnTo>
                  <a:lnTo>
                    <a:pt x="25908" y="27432"/>
                  </a:lnTo>
                  <a:close/>
                </a:path>
                <a:path w="62484" h="64007">
                  <a:moveTo>
                    <a:pt x="31241" y="24638"/>
                  </a:moveTo>
                  <a:lnTo>
                    <a:pt x="32003" y="24384"/>
                  </a:lnTo>
                  <a:lnTo>
                    <a:pt x="33527" y="24384"/>
                  </a:lnTo>
                  <a:lnTo>
                    <a:pt x="35051" y="19812"/>
                  </a:lnTo>
                  <a:lnTo>
                    <a:pt x="30479" y="24384"/>
                  </a:lnTo>
                  <a:lnTo>
                    <a:pt x="31089" y="24688"/>
                  </a:lnTo>
                  <a:lnTo>
                    <a:pt x="31241" y="24638"/>
                  </a:lnTo>
                  <a:close/>
                </a:path>
                <a:path w="62484" h="64007">
                  <a:moveTo>
                    <a:pt x="31241" y="39370"/>
                  </a:moveTo>
                  <a:lnTo>
                    <a:pt x="32003" y="39624"/>
                  </a:lnTo>
                  <a:lnTo>
                    <a:pt x="35051" y="38100"/>
                  </a:lnTo>
                  <a:lnTo>
                    <a:pt x="33527" y="38100"/>
                  </a:lnTo>
                  <a:lnTo>
                    <a:pt x="36728" y="35966"/>
                  </a:lnTo>
                  <a:lnTo>
                    <a:pt x="34289" y="37338"/>
                  </a:lnTo>
                  <a:lnTo>
                    <a:pt x="33019" y="38100"/>
                  </a:lnTo>
                  <a:lnTo>
                    <a:pt x="31459" y="39297"/>
                  </a:lnTo>
                  <a:lnTo>
                    <a:pt x="31241" y="39370"/>
                  </a:lnTo>
                  <a:close/>
                </a:path>
                <a:path w="62484" h="64007">
                  <a:moveTo>
                    <a:pt x="37268" y="29371"/>
                  </a:moveTo>
                  <a:lnTo>
                    <a:pt x="36575" y="27432"/>
                  </a:lnTo>
                  <a:lnTo>
                    <a:pt x="35051" y="25908"/>
                  </a:lnTo>
                  <a:lnTo>
                    <a:pt x="34544" y="25738"/>
                  </a:lnTo>
                  <a:lnTo>
                    <a:pt x="31394" y="24688"/>
                  </a:lnTo>
                  <a:lnTo>
                    <a:pt x="31241" y="24765"/>
                  </a:lnTo>
                  <a:lnTo>
                    <a:pt x="33528" y="25907"/>
                  </a:lnTo>
                  <a:lnTo>
                    <a:pt x="34671" y="25907"/>
                  </a:lnTo>
                  <a:lnTo>
                    <a:pt x="35357" y="26822"/>
                  </a:lnTo>
                  <a:lnTo>
                    <a:pt x="37268" y="29371"/>
                  </a:lnTo>
                  <a:close/>
                </a:path>
                <a:path w="62484" h="64007">
                  <a:moveTo>
                    <a:pt x="38100" y="21336"/>
                  </a:moveTo>
                  <a:lnTo>
                    <a:pt x="35051" y="19812"/>
                  </a:lnTo>
                  <a:lnTo>
                    <a:pt x="36575" y="25908"/>
                  </a:lnTo>
                  <a:lnTo>
                    <a:pt x="38100" y="30480"/>
                  </a:lnTo>
                  <a:lnTo>
                    <a:pt x="38100" y="21336"/>
                  </a:lnTo>
                  <a:close/>
                </a:path>
                <a:path w="62484" h="64007">
                  <a:moveTo>
                    <a:pt x="35051" y="44196"/>
                  </a:moveTo>
                  <a:lnTo>
                    <a:pt x="35051" y="56388"/>
                  </a:lnTo>
                  <a:lnTo>
                    <a:pt x="38100" y="56388"/>
                  </a:lnTo>
                  <a:lnTo>
                    <a:pt x="38100" y="42672"/>
                  </a:lnTo>
                  <a:lnTo>
                    <a:pt x="35051" y="44196"/>
                  </a:lnTo>
                  <a:close/>
                </a:path>
                <a:path w="62484" h="64007">
                  <a:moveTo>
                    <a:pt x="35051" y="0"/>
                  </a:moveTo>
                  <a:lnTo>
                    <a:pt x="32003" y="0"/>
                  </a:lnTo>
                  <a:lnTo>
                    <a:pt x="35051" y="7620"/>
                  </a:lnTo>
                  <a:lnTo>
                    <a:pt x="39624" y="21336"/>
                  </a:lnTo>
                  <a:lnTo>
                    <a:pt x="42672" y="25908"/>
                  </a:lnTo>
                  <a:lnTo>
                    <a:pt x="44196" y="30480"/>
                  </a:lnTo>
                  <a:lnTo>
                    <a:pt x="45720" y="51816"/>
                  </a:lnTo>
                  <a:lnTo>
                    <a:pt x="48768" y="50292"/>
                  </a:lnTo>
                  <a:lnTo>
                    <a:pt x="50292" y="48768"/>
                  </a:lnTo>
                  <a:lnTo>
                    <a:pt x="51816" y="45720"/>
                  </a:lnTo>
                  <a:lnTo>
                    <a:pt x="53340" y="54864"/>
                  </a:lnTo>
                  <a:lnTo>
                    <a:pt x="54864" y="53340"/>
                  </a:lnTo>
                  <a:lnTo>
                    <a:pt x="54864" y="42672"/>
                  </a:lnTo>
                  <a:lnTo>
                    <a:pt x="51816" y="16764"/>
                  </a:lnTo>
                  <a:lnTo>
                    <a:pt x="53340" y="9144"/>
                  </a:lnTo>
                  <a:lnTo>
                    <a:pt x="50292" y="7620"/>
                  </a:lnTo>
                  <a:lnTo>
                    <a:pt x="47244" y="4572"/>
                  </a:lnTo>
                  <a:lnTo>
                    <a:pt x="48768" y="13716"/>
                  </a:lnTo>
                  <a:lnTo>
                    <a:pt x="45720" y="12192"/>
                  </a:lnTo>
                  <a:lnTo>
                    <a:pt x="44196" y="27432"/>
                  </a:lnTo>
                  <a:lnTo>
                    <a:pt x="42672" y="9144"/>
                  </a:lnTo>
                  <a:lnTo>
                    <a:pt x="39624" y="7620"/>
                  </a:lnTo>
                  <a:lnTo>
                    <a:pt x="38100" y="7620"/>
                  </a:lnTo>
                  <a:lnTo>
                    <a:pt x="35051" y="0"/>
                  </a:lnTo>
                  <a:close/>
                </a:path>
                <a:path w="62484" h="64007">
                  <a:moveTo>
                    <a:pt x="32003" y="6096"/>
                  </a:moveTo>
                  <a:lnTo>
                    <a:pt x="39624" y="21336"/>
                  </a:lnTo>
                  <a:lnTo>
                    <a:pt x="35051" y="7620"/>
                  </a:lnTo>
                  <a:lnTo>
                    <a:pt x="32003" y="0"/>
                  </a:lnTo>
                  <a:lnTo>
                    <a:pt x="30479" y="0"/>
                  </a:lnTo>
                  <a:lnTo>
                    <a:pt x="30479" y="6096"/>
                  </a:lnTo>
                  <a:lnTo>
                    <a:pt x="32003" y="18288"/>
                  </a:lnTo>
                  <a:lnTo>
                    <a:pt x="39624" y="21336"/>
                  </a:lnTo>
                  <a:lnTo>
                    <a:pt x="32003" y="6096"/>
                  </a:lnTo>
                  <a:close/>
                </a:path>
                <a:path w="62484" h="64007">
                  <a:moveTo>
                    <a:pt x="36956" y="35814"/>
                  </a:moveTo>
                  <a:lnTo>
                    <a:pt x="36575" y="36576"/>
                  </a:lnTo>
                  <a:lnTo>
                    <a:pt x="39624" y="41148"/>
                  </a:lnTo>
                  <a:lnTo>
                    <a:pt x="38100" y="35052"/>
                  </a:lnTo>
                  <a:lnTo>
                    <a:pt x="36956" y="35814"/>
                  </a:lnTo>
                  <a:close/>
                </a:path>
                <a:path w="62484" h="64007">
                  <a:moveTo>
                    <a:pt x="30479" y="44196"/>
                  </a:moveTo>
                  <a:lnTo>
                    <a:pt x="27432" y="44196"/>
                  </a:lnTo>
                  <a:lnTo>
                    <a:pt x="30479" y="57912"/>
                  </a:lnTo>
                  <a:lnTo>
                    <a:pt x="32003" y="57912"/>
                  </a:lnTo>
                  <a:lnTo>
                    <a:pt x="32003" y="44196"/>
                  </a:lnTo>
                  <a:lnTo>
                    <a:pt x="30479" y="39624"/>
                  </a:lnTo>
                  <a:lnTo>
                    <a:pt x="27432" y="38100"/>
                  </a:lnTo>
                  <a:lnTo>
                    <a:pt x="25908" y="36576"/>
                  </a:lnTo>
                  <a:lnTo>
                    <a:pt x="25527" y="35813"/>
                  </a:lnTo>
                  <a:lnTo>
                    <a:pt x="24384" y="35052"/>
                  </a:lnTo>
                  <a:lnTo>
                    <a:pt x="30479" y="44196"/>
                  </a:lnTo>
                  <a:close/>
                </a:path>
                <a:path w="62484" h="64007">
                  <a:moveTo>
                    <a:pt x="54864" y="53340"/>
                  </a:moveTo>
                  <a:lnTo>
                    <a:pt x="56388" y="50292"/>
                  </a:lnTo>
                  <a:lnTo>
                    <a:pt x="54864" y="39624"/>
                  </a:lnTo>
                  <a:lnTo>
                    <a:pt x="54864" y="38100"/>
                  </a:lnTo>
                  <a:lnTo>
                    <a:pt x="56388" y="35052"/>
                  </a:lnTo>
                  <a:lnTo>
                    <a:pt x="56388" y="33528"/>
                  </a:lnTo>
                  <a:lnTo>
                    <a:pt x="57912" y="47244"/>
                  </a:lnTo>
                  <a:lnTo>
                    <a:pt x="59436" y="45720"/>
                  </a:lnTo>
                  <a:lnTo>
                    <a:pt x="60960" y="42672"/>
                  </a:lnTo>
                  <a:lnTo>
                    <a:pt x="60960" y="39624"/>
                  </a:lnTo>
                  <a:lnTo>
                    <a:pt x="62484" y="35052"/>
                  </a:lnTo>
                  <a:lnTo>
                    <a:pt x="62484" y="28956"/>
                  </a:lnTo>
                  <a:lnTo>
                    <a:pt x="60960" y="22860"/>
                  </a:lnTo>
                  <a:lnTo>
                    <a:pt x="60960" y="21336"/>
                  </a:lnTo>
                  <a:lnTo>
                    <a:pt x="59436" y="18288"/>
                  </a:lnTo>
                  <a:lnTo>
                    <a:pt x="57912" y="16764"/>
                  </a:lnTo>
                  <a:lnTo>
                    <a:pt x="56388" y="12192"/>
                  </a:lnTo>
                  <a:lnTo>
                    <a:pt x="53340" y="9144"/>
                  </a:lnTo>
                  <a:lnTo>
                    <a:pt x="51816" y="16764"/>
                  </a:lnTo>
                  <a:lnTo>
                    <a:pt x="54864" y="42672"/>
                  </a:lnTo>
                  <a:lnTo>
                    <a:pt x="53340" y="19812"/>
                  </a:lnTo>
                  <a:lnTo>
                    <a:pt x="54864" y="22860"/>
                  </a:lnTo>
                  <a:lnTo>
                    <a:pt x="56388" y="28956"/>
                  </a:lnTo>
                  <a:lnTo>
                    <a:pt x="56388" y="30480"/>
                  </a:lnTo>
                  <a:lnTo>
                    <a:pt x="56388" y="28956"/>
                  </a:lnTo>
                  <a:lnTo>
                    <a:pt x="54864" y="25908"/>
                  </a:lnTo>
                  <a:lnTo>
                    <a:pt x="54864" y="22860"/>
                  </a:lnTo>
                  <a:lnTo>
                    <a:pt x="54864" y="53340"/>
                  </a:lnTo>
                  <a:close/>
                </a:path>
                <a:path w="62484" h="64007">
                  <a:moveTo>
                    <a:pt x="45720" y="12192"/>
                  </a:moveTo>
                  <a:lnTo>
                    <a:pt x="48768" y="13716"/>
                  </a:lnTo>
                  <a:lnTo>
                    <a:pt x="47244" y="4572"/>
                  </a:lnTo>
                  <a:lnTo>
                    <a:pt x="44196" y="3048"/>
                  </a:lnTo>
                  <a:lnTo>
                    <a:pt x="42672" y="1524"/>
                  </a:lnTo>
                  <a:lnTo>
                    <a:pt x="39624" y="1524"/>
                  </a:lnTo>
                  <a:lnTo>
                    <a:pt x="35051" y="0"/>
                  </a:lnTo>
                  <a:lnTo>
                    <a:pt x="38100" y="7620"/>
                  </a:lnTo>
                  <a:lnTo>
                    <a:pt x="39624" y="7620"/>
                  </a:lnTo>
                  <a:lnTo>
                    <a:pt x="42672" y="9144"/>
                  </a:lnTo>
                  <a:lnTo>
                    <a:pt x="44196" y="27432"/>
                  </a:lnTo>
                  <a:lnTo>
                    <a:pt x="45720" y="12192"/>
                  </a:lnTo>
                  <a:close/>
                </a:path>
                <a:path w="62484" h="64007">
                  <a:moveTo>
                    <a:pt x="6096" y="12192"/>
                  </a:moveTo>
                  <a:lnTo>
                    <a:pt x="6096" y="28956"/>
                  </a:lnTo>
                  <a:lnTo>
                    <a:pt x="7620" y="25908"/>
                  </a:lnTo>
                  <a:lnTo>
                    <a:pt x="7620" y="22860"/>
                  </a:lnTo>
                  <a:lnTo>
                    <a:pt x="9144" y="9144"/>
                  </a:lnTo>
                  <a:lnTo>
                    <a:pt x="6096" y="12192"/>
                  </a:lnTo>
                  <a:close/>
                </a:path>
                <a:path w="62484" h="64007">
                  <a:moveTo>
                    <a:pt x="56388" y="35052"/>
                  </a:moveTo>
                  <a:lnTo>
                    <a:pt x="54864" y="38100"/>
                  </a:lnTo>
                  <a:lnTo>
                    <a:pt x="54864" y="39624"/>
                  </a:lnTo>
                  <a:lnTo>
                    <a:pt x="56388" y="50292"/>
                  </a:lnTo>
                  <a:lnTo>
                    <a:pt x="57912" y="47244"/>
                  </a:lnTo>
                  <a:lnTo>
                    <a:pt x="56388" y="33528"/>
                  </a:lnTo>
                  <a:lnTo>
                    <a:pt x="56388" y="35052"/>
                  </a:lnTo>
                  <a:close/>
                </a:path>
                <a:path w="62484" h="64007">
                  <a:moveTo>
                    <a:pt x="6096" y="33528"/>
                  </a:moveTo>
                  <a:lnTo>
                    <a:pt x="7620" y="38100"/>
                  </a:lnTo>
                  <a:lnTo>
                    <a:pt x="6096" y="30480"/>
                  </a:lnTo>
                  <a:lnTo>
                    <a:pt x="6096" y="33528"/>
                  </a:lnTo>
                  <a:close/>
                </a:path>
                <a:path w="62484" h="64007">
                  <a:moveTo>
                    <a:pt x="19812" y="38100"/>
                  </a:moveTo>
                  <a:lnTo>
                    <a:pt x="22860" y="56388"/>
                  </a:lnTo>
                  <a:lnTo>
                    <a:pt x="27432" y="62484"/>
                  </a:lnTo>
                  <a:lnTo>
                    <a:pt x="30479" y="64008"/>
                  </a:lnTo>
                  <a:lnTo>
                    <a:pt x="32003" y="64008"/>
                  </a:lnTo>
                  <a:lnTo>
                    <a:pt x="35051" y="62484"/>
                  </a:lnTo>
                  <a:lnTo>
                    <a:pt x="39624" y="62484"/>
                  </a:lnTo>
                  <a:lnTo>
                    <a:pt x="39624" y="56388"/>
                  </a:lnTo>
                  <a:lnTo>
                    <a:pt x="42672" y="60960"/>
                  </a:lnTo>
                  <a:lnTo>
                    <a:pt x="44196" y="60960"/>
                  </a:lnTo>
                  <a:lnTo>
                    <a:pt x="47244" y="59436"/>
                  </a:lnTo>
                  <a:lnTo>
                    <a:pt x="50292" y="56388"/>
                  </a:lnTo>
                  <a:lnTo>
                    <a:pt x="53340" y="54864"/>
                  </a:lnTo>
                  <a:lnTo>
                    <a:pt x="51816" y="45720"/>
                  </a:lnTo>
                  <a:lnTo>
                    <a:pt x="50292" y="48768"/>
                  </a:lnTo>
                  <a:lnTo>
                    <a:pt x="48768" y="50292"/>
                  </a:lnTo>
                  <a:lnTo>
                    <a:pt x="45720" y="51816"/>
                  </a:lnTo>
                  <a:lnTo>
                    <a:pt x="42672" y="54864"/>
                  </a:lnTo>
                  <a:lnTo>
                    <a:pt x="42672" y="38100"/>
                  </a:lnTo>
                  <a:lnTo>
                    <a:pt x="41148" y="39624"/>
                  </a:lnTo>
                  <a:lnTo>
                    <a:pt x="39624" y="41148"/>
                  </a:lnTo>
                  <a:lnTo>
                    <a:pt x="36575" y="36576"/>
                  </a:lnTo>
                  <a:lnTo>
                    <a:pt x="36956" y="35814"/>
                  </a:lnTo>
                  <a:lnTo>
                    <a:pt x="38100" y="33528"/>
                  </a:lnTo>
                  <a:lnTo>
                    <a:pt x="38100" y="30480"/>
                  </a:lnTo>
                  <a:lnTo>
                    <a:pt x="36575" y="25908"/>
                  </a:lnTo>
                  <a:lnTo>
                    <a:pt x="35051" y="19812"/>
                  </a:lnTo>
                  <a:lnTo>
                    <a:pt x="33527" y="24384"/>
                  </a:lnTo>
                  <a:lnTo>
                    <a:pt x="32003" y="24384"/>
                  </a:lnTo>
                  <a:lnTo>
                    <a:pt x="31241" y="24638"/>
                  </a:lnTo>
                  <a:lnTo>
                    <a:pt x="31089" y="24688"/>
                  </a:lnTo>
                  <a:lnTo>
                    <a:pt x="27940" y="25738"/>
                  </a:lnTo>
                  <a:lnTo>
                    <a:pt x="27432" y="25908"/>
                  </a:lnTo>
                  <a:lnTo>
                    <a:pt x="25908" y="27432"/>
                  </a:lnTo>
                  <a:lnTo>
                    <a:pt x="25908" y="25908"/>
                  </a:lnTo>
                  <a:lnTo>
                    <a:pt x="24384" y="28956"/>
                  </a:lnTo>
                  <a:lnTo>
                    <a:pt x="24384" y="35052"/>
                  </a:lnTo>
                  <a:lnTo>
                    <a:pt x="25527" y="35813"/>
                  </a:lnTo>
                  <a:lnTo>
                    <a:pt x="24384" y="33528"/>
                  </a:lnTo>
                  <a:lnTo>
                    <a:pt x="24384" y="30480"/>
                  </a:lnTo>
                  <a:lnTo>
                    <a:pt x="25215" y="29371"/>
                  </a:lnTo>
                  <a:lnTo>
                    <a:pt x="27127" y="26822"/>
                  </a:lnTo>
                  <a:lnTo>
                    <a:pt x="27813" y="25907"/>
                  </a:lnTo>
                  <a:lnTo>
                    <a:pt x="33528" y="25907"/>
                  </a:lnTo>
                  <a:lnTo>
                    <a:pt x="31241" y="24765"/>
                  </a:lnTo>
                  <a:lnTo>
                    <a:pt x="31394" y="24688"/>
                  </a:lnTo>
                  <a:lnTo>
                    <a:pt x="34544" y="25738"/>
                  </a:lnTo>
                  <a:lnTo>
                    <a:pt x="35051" y="25908"/>
                  </a:lnTo>
                  <a:lnTo>
                    <a:pt x="36575" y="27432"/>
                  </a:lnTo>
                  <a:lnTo>
                    <a:pt x="37268" y="29371"/>
                  </a:lnTo>
                  <a:lnTo>
                    <a:pt x="37761" y="31834"/>
                  </a:lnTo>
                  <a:lnTo>
                    <a:pt x="37084" y="34543"/>
                  </a:lnTo>
                  <a:lnTo>
                    <a:pt x="34289" y="37338"/>
                  </a:lnTo>
                  <a:lnTo>
                    <a:pt x="36755" y="35858"/>
                  </a:lnTo>
                  <a:lnTo>
                    <a:pt x="33527" y="38100"/>
                  </a:lnTo>
                  <a:lnTo>
                    <a:pt x="35051" y="38100"/>
                  </a:lnTo>
                  <a:lnTo>
                    <a:pt x="32003" y="39624"/>
                  </a:lnTo>
                  <a:lnTo>
                    <a:pt x="31241" y="39370"/>
                  </a:lnTo>
                  <a:lnTo>
                    <a:pt x="31459" y="39297"/>
                  </a:lnTo>
                  <a:lnTo>
                    <a:pt x="31241" y="39166"/>
                  </a:lnTo>
                  <a:lnTo>
                    <a:pt x="31459" y="39297"/>
                  </a:lnTo>
                  <a:lnTo>
                    <a:pt x="33019" y="38100"/>
                  </a:lnTo>
                  <a:lnTo>
                    <a:pt x="29464" y="38099"/>
                  </a:lnTo>
                  <a:lnTo>
                    <a:pt x="31024" y="39297"/>
                  </a:lnTo>
                  <a:lnTo>
                    <a:pt x="28955" y="38100"/>
                  </a:lnTo>
                  <a:lnTo>
                    <a:pt x="25755" y="35966"/>
                  </a:lnTo>
                  <a:lnTo>
                    <a:pt x="25400" y="34543"/>
                  </a:lnTo>
                  <a:lnTo>
                    <a:pt x="24722" y="31834"/>
                  </a:lnTo>
                  <a:lnTo>
                    <a:pt x="25215" y="29371"/>
                  </a:lnTo>
                  <a:lnTo>
                    <a:pt x="24384" y="30480"/>
                  </a:lnTo>
                  <a:lnTo>
                    <a:pt x="24384" y="33528"/>
                  </a:lnTo>
                  <a:lnTo>
                    <a:pt x="25472" y="35705"/>
                  </a:lnTo>
                  <a:lnTo>
                    <a:pt x="25908" y="36576"/>
                  </a:lnTo>
                  <a:lnTo>
                    <a:pt x="27432" y="38100"/>
                  </a:lnTo>
                  <a:lnTo>
                    <a:pt x="30479" y="39624"/>
                  </a:lnTo>
                  <a:lnTo>
                    <a:pt x="32003" y="44196"/>
                  </a:lnTo>
                  <a:lnTo>
                    <a:pt x="32003" y="57912"/>
                  </a:lnTo>
                  <a:lnTo>
                    <a:pt x="35051" y="56388"/>
                  </a:lnTo>
                  <a:lnTo>
                    <a:pt x="35051" y="44196"/>
                  </a:lnTo>
                  <a:lnTo>
                    <a:pt x="38100" y="42672"/>
                  </a:lnTo>
                  <a:lnTo>
                    <a:pt x="38100" y="56388"/>
                  </a:lnTo>
                  <a:lnTo>
                    <a:pt x="35051" y="56388"/>
                  </a:lnTo>
                  <a:lnTo>
                    <a:pt x="32003" y="57912"/>
                  </a:lnTo>
                  <a:lnTo>
                    <a:pt x="30479" y="57912"/>
                  </a:lnTo>
                  <a:lnTo>
                    <a:pt x="27432" y="56388"/>
                  </a:lnTo>
                  <a:lnTo>
                    <a:pt x="25908" y="56388"/>
                  </a:lnTo>
                  <a:lnTo>
                    <a:pt x="24384" y="42672"/>
                  </a:lnTo>
                  <a:lnTo>
                    <a:pt x="22860" y="41148"/>
                  </a:lnTo>
                  <a:lnTo>
                    <a:pt x="23404" y="21118"/>
                  </a:lnTo>
                  <a:lnTo>
                    <a:pt x="22860" y="21336"/>
                  </a:lnTo>
                  <a:lnTo>
                    <a:pt x="19812" y="25908"/>
                  </a:lnTo>
                  <a:lnTo>
                    <a:pt x="21336" y="24384"/>
                  </a:lnTo>
                  <a:lnTo>
                    <a:pt x="21336" y="39624"/>
                  </a:lnTo>
                  <a:lnTo>
                    <a:pt x="19812" y="38100"/>
                  </a:lnTo>
                  <a:close/>
                </a:path>
                <a:path w="62484" h="64007">
                  <a:moveTo>
                    <a:pt x="42672" y="38100"/>
                  </a:moveTo>
                  <a:lnTo>
                    <a:pt x="42672" y="54864"/>
                  </a:lnTo>
                  <a:lnTo>
                    <a:pt x="45720" y="51816"/>
                  </a:lnTo>
                  <a:lnTo>
                    <a:pt x="44196" y="30480"/>
                  </a:lnTo>
                  <a:lnTo>
                    <a:pt x="42672" y="25908"/>
                  </a:lnTo>
                  <a:lnTo>
                    <a:pt x="39624" y="21336"/>
                  </a:lnTo>
                  <a:lnTo>
                    <a:pt x="32003" y="18288"/>
                  </a:lnTo>
                  <a:lnTo>
                    <a:pt x="30479" y="6096"/>
                  </a:lnTo>
                  <a:lnTo>
                    <a:pt x="30479" y="0"/>
                  </a:lnTo>
                  <a:lnTo>
                    <a:pt x="27432" y="0"/>
                  </a:lnTo>
                  <a:lnTo>
                    <a:pt x="27432" y="7620"/>
                  </a:lnTo>
                  <a:lnTo>
                    <a:pt x="22860" y="7620"/>
                  </a:lnTo>
                  <a:lnTo>
                    <a:pt x="19812" y="9144"/>
                  </a:lnTo>
                  <a:lnTo>
                    <a:pt x="18288" y="27432"/>
                  </a:lnTo>
                  <a:lnTo>
                    <a:pt x="18288" y="33528"/>
                  </a:lnTo>
                  <a:lnTo>
                    <a:pt x="19812" y="54864"/>
                  </a:lnTo>
                  <a:lnTo>
                    <a:pt x="16764" y="51816"/>
                  </a:lnTo>
                  <a:lnTo>
                    <a:pt x="19812" y="54864"/>
                  </a:lnTo>
                  <a:lnTo>
                    <a:pt x="18288" y="35052"/>
                  </a:lnTo>
                  <a:lnTo>
                    <a:pt x="16764" y="12192"/>
                  </a:lnTo>
                  <a:lnTo>
                    <a:pt x="13716" y="13716"/>
                  </a:lnTo>
                  <a:lnTo>
                    <a:pt x="13716" y="50292"/>
                  </a:lnTo>
                  <a:lnTo>
                    <a:pt x="15240" y="59436"/>
                  </a:lnTo>
                  <a:lnTo>
                    <a:pt x="18288" y="60960"/>
                  </a:lnTo>
                  <a:lnTo>
                    <a:pt x="19812" y="60960"/>
                  </a:lnTo>
                  <a:lnTo>
                    <a:pt x="22860" y="62484"/>
                  </a:lnTo>
                  <a:lnTo>
                    <a:pt x="27432" y="62484"/>
                  </a:lnTo>
                  <a:lnTo>
                    <a:pt x="22860" y="56388"/>
                  </a:lnTo>
                  <a:lnTo>
                    <a:pt x="19812" y="38100"/>
                  </a:lnTo>
                  <a:lnTo>
                    <a:pt x="21336" y="39624"/>
                  </a:lnTo>
                  <a:lnTo>
                    <a:pt x="21336" y="24384"/>
                  </a:lnTo>
                  <a:lnTo>
                    <a:pt x="19812" y="25908"/>
                  </a:lnTo>
                  <a:lnTo>
                    <a:pt x="22860" y="21336"/>
                  </a:lnTo>
                  <a:lnTo>
                    <a:pt x="24384" y="19812"/>
                  </a:lnTo>
                  <a:lnTo>
                    <a:pt x="30479" y="18288"/>
                  </a:lnTo>
                  <a:lnTo>
                    <a:pt x="35051" y="19812"/>
                  </a:lnTo>
                  <a:lnTo>
                    <a:pt x="38100" y="21336"/>
                  </a:lnTo>
                  <a:lnTo>
                    <a:pt x="41148" y="24384"/>
                  </a:lnTo>
                  <a:lnTo>
                    <a:pt x="44196" y="33528"/>
                  </a:lnTo>
                  <a:lnTo>
                    <a:pt x="44196" y="35052"/>
                  </a:lnTo>
                  <a:lnTo>
                    <a:pt x="44196" y="33528"/>
                  </a:lnTo>
                  <a:lnTo>
                    <a:pt x="41148" y="24384"/>
                  </a:lnTo>
                  <a:lnTo>
                    <a:pt x="38100" y="21336"/>
                  </a:lnTo>
                  <a:lnTo>
                    <a:pt x="38100" y="33528"/>
                  </a:lnTo>
                  <a:lnTo>
                    <a:pt x="37011" y="35705"/>
                  </a:lnTo>
                  <a:lnTo>
                    <a:pt x="38100" y="35052"/>
                  </a:lnTo>
                  <a:lnTo>
                    <a:pt x="39624" y="41148"/>
                  </a:lnTo>
                  <a:lnTo>
                    <a:pt x="38100" y="28956"/>
                  </a:lnTo>
                  <a:lnTo>
                    <a:pt x="39624" y="41148"/>
                  </a:lnTo>
                  <a:lnTo>
                    <a:pt x="41148" y="39623"/>
                  </a:lnTo>
                  <a:lnTo>
                    <a:pt x="42672" y="38100"/>
                  </a:lnTo>
                  <a:close/>
                </a:path>
                <a:path w="62484" h="64007">
                  <a:moveTo>
                    <a:pt x="56388" y="28956"/>
                  </a:moveTo>
                  <a:lnTo>
                    <a:pt x="54864" y="22860"/>
                  </a:lnTo>
                  <a:lnTo>
                    <a:pt x="54864" y="25908"/>
                  </a:lnTo>
                  <a:lnTo>
                    <a:pt x="56388" y="28956"/>
                  </a:lnTo>
                  <a:close/>
                </a:path>
                <a:path w="62484" h="64007">
                  <a:moveTo>
                    <a:pt x="39624" y="56388"/>
                  </a:moveTo>
                  <a:lnTo>
                    <a:pt x="39624" y="62484"/>
                  </a:lnTo>
                  <a:lnTo>
                    <a:pt x="42672" y="60960"/>
                  </a:lnTo>
                  <a:lnTo>
                    <a:pt x="39624" y="56388"/>
                  </a:lnTo>
                  <a:close/>
                </a:path>
              </a:pathLst>
            </a:custGeom>
            <a:solidFill>
              <a:srgbClr val="000000"/>
            </a:solidFill>
          </p:spPr>
          <p:txBody>
            <a:bodyPr wrap="square" lIns="0" tIns="0" rIns="0" bIns="0" rtlCol="0">
              <a:noAutofit/>
            </a:bodyPr>
            <a:lstStyle/>
            <a:p>
              <a:endParaRPr/>
            </a:p>
          </p:txBody>
        </p:sp>
        <p:sp>
          <p:nvSpPr>
            <p:cNvPr id="292" name="object 292"/>
            <p:cNvSpPr/>
            <p:nvPr/>
          </p:nvSpPr>
          <p:spPr>
            <a:xfrm>
              <a:off x="7019544" y="5519928"/>
              <a:ext cx="41148" cy="42671"/>
            </a:xfrm>
            <a:custGeom>
              <a:avLst/>
              <a:gdLst/>
              <a:ahLst/>
              <a:cxnLst/>
              <a:rect l="l" t="t" r="r" b="b"/>
              <a:pathLst>
                <a:path w="41148" h="42672">
                  <a:moveTo>
                    <a:pt x="0" y="21335"/>
                  </a:moveTo>
                  <a:lnTo>
                    <a:pt x="662" y="26869"/>
                  </a:lnTo>
                  <a:lnTo>
                    <a:pt x="8015" y="38266"/>
                  </a:lnTo>
                  <a:lnTo>
                    <a:pt x="21335" y="42671"/>
                  </a:lnTo>
                  <a:lnTo>
                    <a:pt x="25330" y="42237"/>
                  </a:lnTo>
                  <a:lnTo>
                    <a:pt x="36561" y="35044"/>
                  </a:lnTo>
                  <a:lnTo>
                    <a:pt x="41148" y="21335"/>
                  </a:lnTo>
                  <a:lnTo>
                    <a:pt x="40717" y="16829"/>
                  </a:lnTo>
                  <a:lnTo>
                    <a:pt x="33793" y="4713"/>
                  </a:lnTo>
                  <a:lnTo>
                    <a:pt x="21335" y="0"/>
                  </a:lnTo>
                  <a:lnTo>
                    <a:pt x="15802" y="662"/>
                  </a:lnTo>
                  <a:lnTo>
                    <a:pt x="4405" y="8015"/>
                  </a:lnTo>
                  <a:lnTo>
                    <a:pt x="0" y="21335"/>
                  </a:lnTo>
                  <a:close/>
                </a:path>
              </a:pathLst>
            </a:custGeom>
            <a:solidFill>
              <a:srgbClr val="FEFFFE"/>
            </a:solidFill>
          </p:spPr>
          <p:txBody>
            <a:bodyPr wrap="square" lIns="0" tIns="0" rIns="0" bIns="0" rtlCol="0">
              <a:noAutofit/>
            </a:bodyPr>
            <a:lstStyle/>
            <a:p>
              <a:endParaRPr/>
            </a:p>
          </p:txBody>
        </p:sp>
        <p:sp>
          <p:nvSpPr>
            <p:cNvPr id="293" name="object 293"/>
            <p:cNvSpPr/>
            <p:nvPr/>
          </p:nvSpPr>
          <p:spPr>
            <a:xfrm>
              <a:off x="6999732" y="5500116"/>
              <a:ext cx="80772" cy="80772"/>
            </a:xfrm>
            <a:custGeom>
              <a:avLst/>
              <a:gdLst/>
              <a:ahLst/>
              <a:cxnLst/>
              <a:rect l="l" t="t" r="r" b="b"/>
              <a:pathLst>
                <a:path w="80772" h="80772">
                  <a:moveTo>
                    <a:pt x="39014" y="42976"/>
                  </a:moveTo>
                  <a:lnTo>
                    <a:pt x="38100" y="42671"/>
                  </a:lnTo>
                  <a:lnTo>
                    <a:pt x="39116" y="43179"/>
                  </a:lnTo>
                  <a:lnTo>
                    <a:pt x="38862" y="41909"/>
                  </a:lnTo>
                  <a:lnTo>
                    <a:pt x="39014" y="42976"/>
                  </a:lnTo>
                  <a:close/>
                </a:path>
                <a:path w="80772" h="80772">
                  <a:moveTo>
                    <a:pt x="40131" y="43688"/>
                  </a:moveTo>
                  <a:lnTo>
                    <a:pt x="39624" y="44196"/>
                  </a:lnTo>
                  <a:lnTo>
                    <a:pt x="40385" y="43815"/>
                  </a:lnTo>
                  <a:lnTo>
                    <a:pt x="40385" y="43434"/>
                  </a:lnTo>
                  <a:lnTo>
                    <a:pt x="39929" y="43586"/>
                  </a:lnTo>
                  <a:lnTo>
                    <a:pt x="39471" y="43738"/>
                  </a:lnTo>
                  <a:lnTo>
                    <a:pt x="39624" y="44196"/>
                  </a:lnTo>
                  <a:lnTo>
                    <a:pt x="40131" y="43688"/>
                  </a:lnTo>
                  <a:close/>
                </a:path>
                <a:path w="80772" h="80772">
                  <a:moveTo>
                    <a:pt x="41452" y="43281"/>
                  </a:moveTo>
                  <a:lnTo>
                    <a:pt x="41300" y="43738"/>
                  </a:lnTo>
                  <a:lnTo>
                    <a:pt x="41656" y="43179"/>
                  </a:lnTo>
                  <a:lnTo>
                    <a:pt x="41452" y="43281"/>
                  </a:lnTo>
                  <a:close/>
                </a:path>
                <a:path w="80772" h="80772">
                  <a:moveTo>
                    <a:pt x="41910" y="41909"/>
                  </a:moveTo>
                  <a:lnTo>
                    <a:pt x="40386" y="43433"/>
                  </a:lnTo>
                  <a:lnTo>
                    <a:pt x="39319" y="43281"/>
                  </a:lnTo>
                  <a:lnTo>
                    <a:pt x="39406" y="43760"/>
                  </a:lnTo>
                  <a:lnTo>
                    <a:pt x="38100" y="44196"/>
                  </a:lnTo>
                  <a:lnTo>
                    <a:pt x="38100" y="80772"/>
                  </a:lnTo>
                  <a:lnTo>
                    <a:pt x="39624" y="82296"/>
                  </a:lnTo>
                  <a:lnTo>
                    <a:pt x="39624" y="44196"/>
                  </a:lnTo>
                  <a:lnTo>
                    <a:pt x="39471" y="43738"/>
                  </a:lnTo>
                  <a:lnTo>
                    <a:pt x="39929" y="43586"/>
                  </a:lnTo>
                  <a:lnTo>
                    <a:pt x="40385" y="43434"/>
                  </a:lnTo>
                  <a:lnTo>
                    <a:pt x="40385" y="43815"/>
                  </a:lnTo>
                  <a:lnTo>
                    <a:pt x="39624" y="44196"/>
                  </a:lnTo>
                  <a:lnTo>
                    <a:pt x="39624" y="82296"/>
                  </a:lnTo>
                  <a:lnTo>
                    <a:pt x="42672" y="80772"/>
                  </a:lnTo>
                  <a:lnTo>
                    <a:pt x="47244" y="80772"/>
                  </a:lnTo>
                  <a:lnTo>
                    <a:pt x="42672" y="38100"/>
                  </a:lnTo>
                  <a:lnTo>
                    <a:pt x="41148" y="38100"/>
                  </a:lnTo>
                  <a:lnTo>
                    <a:pt x="42672" y="39624"/>
                  </a:lnTo>
                  <a:lnTo>
                    <a:pt x="41148" y="38100"/>
                  </a:lnTo>
                  <a:lnTo>
                    <a:pt x="41656" y="39115"/>
                  </a:lnTo>
                  <a:lnTo>
                    <a:pt x="42367" y="40538"/>
                  </a:lnTo>
                  <a:lnTo>
                    <a:pt x="42672" y="41147"/>
                  </a:lnTo>
                  <a:lnTo>
                    <a:pt x="42672" y="44196"/>
                  </a:lnTo>
                  <a:lnTo>
                    <a:pt x="41148" y="44196"/>
                  </a:lnTo>
                  <a:lnTo>
                    <a:pt x="40640" y="43687"/>
                  </a:lnTo>
                  <a:lnTo>
                    <a:pt x="40843" y="43586"/>
                  </a:lnTo>
                  <a:lnTo>
                    <a:pt x="41529" y="43052"/>
                  </a:lnTo>
                  <a:lnTo>
                    <a:pt x="41757" y="42976"/>
                  </a:lnTo>
                  <a:lnTo>
                    <a:pt x="42367" y="41757"/>
                  </a:lnTo>
                  <a:lnTo>
                    <a:pt x="42164" y="41147"/>
                  </a:lnTo>
                  <a:lnTo>
                    <a:pt x="41910" y="41909"/>
                  </a:lnTo>
                  <a:close/>
                </a:path>
                <a:path w="80772" h="80772">
                  <a:moveTo>
                    <a:pt x="70103" y="13715"/>
                  </a:moveTo>
                  <a:lnTo>
                    <a:pt x="70103" y="12191"/>
                  </a:lnTo>
                  <a:lnTo>
                    <a:pt x="67056" y="10668"/>
                  </a:lnTo>
                  <a:lnTo>
                    <a:pt x="64008" y="7619"/>
                  </a:lnTo>
                  <a:lnTo>
                    <a:pt x="60960" y="6096"/>
                  </a:lnTo>
                  <a:lnTo>
                    <a:pt x="57912" y="4571"/>
                  </a:lnTo>
                  <a:lnTo>
                    <a:pt x="54864" y="3047"/>
                  </a:lnTo>
                  <a:lnTo>
                    <a:pt x="50292" y="1524"/>
                  </a:lnTo>
                  <a:lnTo>
                    <a:pt x="47244" y="1524"/>
                  </a:lnTo>
                  <a:lnTo>
                    <a:pt x="42672" y="0"/>
                  </a:lnTo>
                  <a:lnTo>
                    <a:pt x="38100" y="0"/>
                  </a:lnTo>
                  <a:lnTo>
                    <a:pt x="38100" y="38100"/>
                  </a:lnTo>
                  <a:lnTo>
                    <a:pt x="39624" y="38100"/>
                  </a:lnTo>
                  <a:lnTo>
                    <a:pt x="40385" y="38481"/>
                  </a:lnTo>
                  <a:lnTo>
                    <a:pt x="41148" y="38100"/>
                  </a:lnTo>
                  <a:lnTo>
                    <a:pt x="42672" y="38100"/>
                  </a:lnTo>
                  <a:lnTo>
                    <a:pt x="47244" y="80772"/>
                  </a:lnTo>
                  <a:lnTo>
                    <a:pt x="50292" y="80772"/>
                  </a:lnTo>
                  <a:lnTo>
                    <a:pt x="54864" y="79247"/>
                  </a:lnTo>
                  <a:lnTo>
                    <a:pt x="57912" y="77724"/>
                  </a:lnTo>
                  <a:lnTo>
                    <a:pt x="60960" y="74675"/>
                  </a:lnTo>
                  <a:lnTo>
                    <a:pt x="64008" y="73152"/>
                  </a:lnTo>
                  <a:lnTo>
                    <a:pt x="67056" y="70103"/>
                  </a:lnTo>
                  <a:lnTo>
                    <a:pt x="70103" y="68580"/>
                  </a:lnTo>
                  <a:lnTo>
                    <a:pt x="73151" y="65531"/>
                  </a:lnTo>
                  <a:lnTo>
                    <a:pt x="74675" y="62484"/>
                  </a:lnTo>
                  <a:lnTo>
                    <a:pt x="76200" y="57912"/>
                  </a:lnTo>
                  <a:lnTo>
                    <a:pt x="77724" y="57912"/>
                  </a:lnTo>
                  <a:lnTo>
                    <a:pt x="77724" y="54864"/>
                  </a:lnTo>
                  <a:lnTo>
                    <a:pt x="79248" y="50291"/>
                  </a:lnTo>
                  <a:lnTo>
                    <a:pt x="80772" y="47243"/>
                  </a:lnTo>
                  <a:lnTo>
                    <a:pt x="80772" y="33528"/>
                  </a:lnTo>
                  <a:lnTo>
                    <a:pt x="79248" y="30480"/>
                  </a:lnTo>
                  <a:lnTo>
                    <a:pt x="77724" y="27431"/>
                  </a:lnTo>
                  <a:lnTo>
                    <a:pt x="77724" y="25908"/>
                  </a:lnTo>
                  <a:lnTo>
                    <a:pt x="76200" y="22859"/>
                  </a:lnTo>
                  <a:lnTo>
                    <a:pt x="74675" y="19812"/>
                  </a:lnTo>
                  <a:lnTo>
                    <a:pt x="73151" y="16764"/>
                  </a:lnTo>
                  <a:lnTo>
                    <a:pt x="70103" y="13715"/>
                  </a:lnTo>
                  <a:close/>
                </a:path>
                <a:path w="80772" h="80772">
                  <a:moveTo>
                    <a:pt x="38862" y="40385"/>
                  </a:moveTo>
                  <a:lnTo>
                    <a:pt x="38481" y="40766"/>
                  </a:lnTo>
                  <a:lnTo>
                    <a:pt x="38608" y="41147"/>
                  </a:lnTo>
                  <a:lnTo>
                    <a:pt x="38862" y="40385"/>
                  </a:lnTo>
                  <a:close/>
                </a:path>
                <a:path w="80772" h="80772">
                  <a:moveTo>
                    <a:pt x="1524" y="32003"/>
                  </a:moveTo>
                  <a:lnTo>
                    <a:pt x="0" y="35052"/>
                  </a:lnTo>
                  <a:lnTo>
                    <a:pt x="0" y="47243"/>
                  </a:lnTo>
                  <a:lnTo>
                    <a:pt x="1524" y="50291"/>
                  </a:lnTo>
                  <a:lnTo>
                    <a:pt x="3048" y="54864"/>
                  </a:lnTo>
                  <a:lnTo>
                    <a:pt x="4572" y="57912"/>
                  </a:lnTo>
                  <a:lnTo>
                    <a:pt x="6096" y="62484"/>
                  </a:lnTo>
                  <a:lnTo>
                    <a:pt x="7620" y="65531"/>
                  </a:lnTo>
                  <a:lnTo>
                    <a:pt x="10668" y="68580"/>
                  </a:lnTo>
                  <a:lnTo>
                    <a:pt x="13716" y="70103"/>
                  </a:lnTo>
                  <a:lnTo>
                    <a:pt x="16764" y="73152"/>
                  </a:lnTo>
                  <a:lnTo>
                    <a:pt x="16764" y="74675"/>
                  </a:lnTo>
                  <a:lnTo>
                    <a:pt x="19812" y="74675"/>
                  </a:lnTo>
                  <a:lnTo>
                    <a:pt x="22860" y="77724"/>
                  </a:lnTo>
                  <a:lnTo>
                    <a:pt x="25908" y="79247"/>
                  </a:lnTo>
                  <a:lnTo>
                    <a:pt x="30479" y="80772"/>
                  </a:lnTo>
                  <a:lnTo>
                    <a:pt x="38100" y="80772"/>
                  </a:lnTo>
                  <a:lnTo>
                    <a:pt x="38100" y="44196"/>
                  </a:lnTo>
                  <a:lnTo>
                    <a:pt x="39406" y="43760"/>
                  </a:lnTo>
                  <a:lnTo>
                    <a:pt x="39319" y="43281"/>
                  </a:lnTo>
                  <a:lnTo>
                    <a:pt x="40386" y="43433"/>
                  </a:lnTo>
                  <a:lnTo>
                    <a:pt x="38862" y="41909"/>
                  </a:lnTo>
                  <a:lnTo>
                    <a:pt x="39243" y="43052"/>
                  </a:lnTo>
                  <a:lnTo>
                    <a:pt x="38100" y="42671"/>
                  </a:lnTo>
                  <a:lnTo>
                    <a:pt x="38100" y="0"/>
                  </a:lnTo>
                  <a:lnTo>
                    <a:pt x="33527" y="1524"/>
                  </a:lnTo>
                  <a:lnTo>
                    <a:pt x="30479" y="1524"/>
                  </a:lnTo>
                  <a:lnTo>
                    <a:pt x="25908" y="3047"/>
                  </a:lnTo>
                  <a:lnTo>
                    <a:pt x="22860" y="4571"/>
                  </a:lnTo>
                  <a:lnTo>
                    <a:pt x="19812" y="6096"/>
                  </a:lnTo>
                  <a:lnTo>
                    <a:pt x="16764" y="7619"/>
                  </a:lnTo>
                  <a:lnTo>
                    <a:pt x="13716" y="10668"/>
                  </a:lnTo>
                  <a:lnTo>
                    <a:pt x="10668" y="13715"/>
                  </a:lnTo>
                  <a:lnTo>
                    <a:pt x="7620" y="16764"/>
                  </a:lnTo>
                  <a:lnTo>
                    <a:pt x="6096" y="19812"/>
                  </a:lnTo>
                  <a:lnTo>
                    <a:pt x="4572" y="22859"/>
                  </a:lnTo>
                  <a:lnTo>
                    <a:pt x="3048" y="24384"/>
                  </a:lnTo>
                  <a:lnTo>
                    <a:pt x="3048" y="27431"/>
                  </a:lnTo>
                  <a:lnTo>
                    <a:pt x="1524" y="30480"/>
                  </a:lnTo>
                  <a:lnTo>
                    <a:pt x="1524" y="32003"/>
                  </a:lnTo>
                  <a:close/>
                </a:path>
                <a:path w="80772" h="80772">
                  <a:moveTo>
                    <a:pt x="42672" y="42671"/>
                  </a:moveTo>
                  <a:lnTo>
                    <a:pt x="41656" y="43179"/>
                  </a:lnTo>
                  <a:lnTo>
                    <a:pt x="41365" y="43760"/>
                  </a:lnTo>
                  <a:lnTo>
                    <a:pt x="41452" y="43281"/>
                  </a:lnTo>
                  <a:lnTo>
                    <a:pt x="41656" y="43179"/>
                  </a:lnTo>
                  <a:lnTo>
                    <a:pt x="42672" y="42671"/>
                  </a:lnTo>
                  <a:lnTo>
                    <a:pt x="42672" y="41147"/>
                  </a:lnTo>
                  <a:lnTo>
                    <a:pt x="42367" y="40538"/>
                  </a:lnTo>
                  <a:lnTo>
                    <a:pt x="41656" y="39115"/>
                  </a:lnTo>
                  <a:lnTo>
                    <a:pt x="41148" y="38100"/>
                  </a:lnTo>
                  <a:lnTo>
                    <a:pt x="40385" y="38481"/>
                  </a:lnTo>
                  <a:lnTo>
                    <a:pt x="39624" y="38100"/>
                  </a:lnTo>
                  <a:lnTo>
                    <a:pt x="38100" y="38100"/>
                  </a:lnTo>
                  <a:lnTo>
                    <a:pt x="38100" y="0"/>
                  </a:lnTo>
                  <a:lnTo>
                    <a:pt x="38100" y="42671"/>
                  </a:lnTo>
                  <a:lnTo>
                    <a:pt x="39014" y="42976"/>
                  </a:lnTo>
                  <a:lnTo>
                    <a:pt x="38862" y="41909"/>
                  </a:lnTo>
                  <a:lnTo>
                    <a:pt x="38608" y="41147"/>
                  </a:lnTo>
                  <a:lnTo>
                    <a:pt x="38481" y="41528"/>
                  </a:lnTo>
                  <a:lnTo>
                    <a:pt x="38404" y="41757"/>
                  </a:lnTo>
                  <a:lnTo>
                    <a:pt x="38100" y="41147"/>
                  </a:lnTo>
                  <a:lnTo>
                    <a:pt x="38100" y="39624"/>
                  </a:lnTo>
                  <a:lnTo>
                    <a:pt x="38404" y="40538"/>
                  </a:lnTo>
                  <a:lnTo>
                    <a:pt x="39116" y="39115"/>
                  </a:lnTo>
                  <a:lnTo>
                    <a:pt x="39319" y="39014"/>
                  </a:lnTo>
                  <a:lnTo>
                    <a:pt x="40640" y="38607"/>
                  </a:lnTo>
                  <a:lnTo>
                    <a:pt x="41452" y="39014"/>
                  </a:lnTo>
                  <a:lnTo>
                    <a:pt x="42164" y="41147"/>
                  </a:lnTo>
                  <a:lnTo>
                    <a:pt x="42367" y="41757"/>
                  </a:lnTo>
                  <a:lnTo>
                    <a:pt x="41757" y="42976"/>
                  </a:lnTo>
                  <a:lnTo>
                    <a:pt x="41529" y="43052"/>
                  </a:lnTo>
                  <a:lnTo>
                    <a:pt x="40843" y="43586"/>
                  </a:lnTo>
                  <a:lnTo>
                    <a:pt x="40640" y="43687"/>
                  </a:lnTo>
                  <a:lnTo>
                    <a:pt x="41148" y="44196"/>
                  </a:lnTo>
                  <a:lnTo>
                    <a:pt x="42672" y="44196"/>
                  </a:lnTo>
                  <a:lnTo>
                    <a:pt x="42672" y="42671"/>
                  </a:lnTo>
                  <a:close/>
                </a:path>
                <a:path w="80772" h="80772">
                  <a:moveTo>
                    <a:pt x="40640" y="38607"/>
                  </a:moveTo>
                  <a:lnTo>
                    <a:pt x="39319" y="39014"/>
                  </a:lnTo>
                  <a:lnTo>
                    <a:pt x="39116" y="39115"/>
                  </a:lnTo>
                  <a:lnTo>
                    <a:pt x="38404" y="40538"/>
                  </a:lnTo>
                  <a:lnTo>
                    <a:pt x="38100" y="39624"/>
                  </a:lnTo>
                  <a:lnTo>
                    <a:pt x="38100" y="41147"/>
                  </a:lnTo>
                  <a:lnTo>
                    <a:pt x="38404" y="41757"/>
                  </a:lnTo>
                  <a:lnTo>
                    <a:pt x="38481" y="41528"/>
                  </a:lnTo>
                  <a:lnTo>
                    <a:pt x="38608" y="41147"/>
                  </a:lnTo>
                  <a:lnTo>
                    <a:pt x="38481" y="40766"/>
                  </a:lnTo>
                  <a:lnTo>
                    <a:pt x="38862" y="40385"/>
                  </a:lnTo>
                  <a:lnTo>
                    <a:pt x="40640" y="38607"/>
                  </a:lnTo>
                  <a:close/>
                </a:path>
              </a:pathLst>
            </a:custGeom>
            <a:solidFill>
              <a:srgbClr val="000000"/>
            </a:solidFill>
          </p:spPr>
          <p:txBody>
            <a:bodyPr wrap="square" lIns="0" tIns="0" rIns="0" bIns="0" rtlCol="0">
              <a:noAutofit/>
            </a:bodyPr>
            <a:lstStyle/>
            <a:p>
              <a:endParaRPr/>
            </a:p>
          </p:txBody>
        </p:sp>
        <p:sp>
          <p:nvSpPr>
            <p:cNvPr id="294" name="object 294"/>
            <p:cNvSpPr/>
            <p:nvPr/>
          </p:nvSpPr>
          <p:spPr>
            <a:xfrm>
              <a:off x="7008876" y="5509259"/>
              <a:ext cx="62483" cy="64008"/>
            </a:xfrm>
            <a:custGeom>
              <a:avLst/>
              <a:gdLst/>
              <a:ahLst/>
              <a:cxnLst/>
              <a:rect l="l" t="t" r="r" b="b"/>
              <a:pathLst>
                <a:path w="62483" h="64008">
                  <a:moveTo>
                    <a:pt x="6096" y="30480"/>
                  </a:moveTo>
                  <a:lnTo>
                    <a:pt x="7620" y="36576"/>
                  </a:lnTo>
                  <a:lnTo>
                    <a:pt x="7620" y="13716"/>
                  </a:lnTo>
                  <a:lnTo>
                    <a:pt x="6096" y="30480"/>
                  </a:lnTo>
                  <a:close/>
                </a:path>
                <a:path w="62483" h="64008">
                  <a:moveTo>
                    <a:pt x="21335" y="39624"/>
                  </a:moveTo>
                  <a:lnTo>
                    <a:pt x="22859" y="42672"/>
                  </a:lnTo>
                  <a:lnTo>
                    <a:pt x="30479" y="45720"/>
                  </a:lnTo>
                  <a:lnTo>
                    <a:pt x="35051" y="44196"/>
                  </a:lnTo>
                  <a:lnTo>
                    <a:pt x="30479" y="39624"/>
                  </a:lnTo>
                  <a:lnTo>
                    <a:pt x="31786" y="39188"/>
                  </a:lnTo>
                  <a:lnTo>
                    <a:pt x="32142" y="39069"/>
                  </a:lnTo>
                  <a:lnTo>
                    <a:pt x="35051" y="38100"/>
                  </a:lnTo>
                  <a:lnTo>
                    <a:pt x="33527" y="39624"/>
                  </a:lnTo>
                  <a:lnTo>
                    <a:pt x="36575" y="38100"/>
                  </a:lnTo>
                  <a:lnTo>
                    <a:pt x="38100" y="42672"/>
                  </a:lnTo>
                  <a:lnTo>
                    <a:pt x="42672" y="38100"/>
                  </a:lnTo>
                  <a:lnTo>
                    <a:pt x="39624" y="33528"/>
                  </a:lnTo>
                  <a:lnTo>
                    <a:pt x="39116" y="32511"/>
                  </a:lnTo>
                  <a:lnTo>
                    <a:pt x="39069" y="31865"/>
                  </a:lnTo>
                  <a:lnTo>
                    <a:pt x="39188" y="32221"/>
                  </a:lnTo>
                  <a:lnTo>
                    <a:pt x="39624" y="30480"/>
                  </a:lnTo>
                  <a:lnTo>
                    <a:pt x="39624" y="22860"/>
                  </a:lnTo>
                  <a:lnTo>
                    <a:pt x="35051" y="25908"/>
                  </a:lnTo>
                  <a:lnTo>
                    <a:pt x="38100" y="27432"/>
                  </a:lnTo>
                  <a:lnTo>
                    <a:pt x="33527" y="25908"/>
                  </a:lnTo>
                  <a:lnTo>
                    <a:pt x="37185" y="28651"/>
                  </a:lnTo>
                  <a:lnTo>
                    <a:pt x="36575" y="27432"/>
                  </a:lnTo>
                  <a:lnTo>
                    <a:pt x="38100" y="28956"/>
                  </a:lnTo>
                  <a:lnTo>
                    <a:pt x="38269" y="29463"/>
                  </a:lnTo>
                  <a:lnTo>
                    <a:pt x="38946" y="32173"/>
                  </a:lnTo>
                  <a:lnTo>
                    <a:pt x="38608" y="34543"/>
                  </a:lnTo>
                  <a:lnTo>
                    <a:pt x="38404" y="35356"/>
                  </a:lnTo>
                  <a:lnTo>
                    <a:pt x="38100" y="36576"/>
                  </a:lnTo>
                  <a:lnTo>
                    <a:pt x="37185" y="37185"/>
                  </a:lnTo>
                  <a:lnTo>
                    <a:pt x="36853" y="37407"/>
                  </a:lnTo>
                  <a:lnTo>
                    <a:pt x="35560" y="37591"/>
                  </a:lnTo>
                  <a:lnTo>
                    <a:pt x="34290" y="38099"/>
                  </a:lnTo>
                  <a:lnTo>
                    <a:pt x="32004" y="39014"/>
                  </a:lnTo>
                  <a:lnTo>
                    <a:pt x="31652" y="39155"/>
                  </a:lnTo>
                  <a:lnTo>
                    <a:pt x="29717" y="38100"/>
                  </a:lnTo>
                  <a:lnTo>
                    <a:pt x="26996" y="37011"/>
                  </a:lnTo>
                  <a:lnTo>
                    <a:pt x="27431" y="38100"/>
                  </a:lnTo>
                  <a:lnTo>
                    <a:pt x="27900" y="38217"/>
                  </a:lnTo>
                  <a:lnTo>
                    <a:pt x="28955" y="39624"/>
                  </a:lnTo>
                  <a:lnTo>
                    <a:pt x="27431" y="44196"/>
                  </a:lnTo>
                  <a:lnTo>
                    <a:pt x="24383" y="42672"/>
                  </a:lnTo>
                  <a:lnTo>
                    <a:pt x="21335" y="39624"/>
                  </a:lnTo>
                  <a:close/>
                </a:path>
                <a:path w="62483" h="64008">
                  <a:moveTo>
                    <a:pt x="24383" y="42672"/>
                  </a:moveTo>
                  <a:lnTo>
                    <a:pt x="27431" y="44196"/>
                  </a:lnTo>
                  <a:lnTo>
                    <a:pt x="24383" y="33528"/>
                  </a:lnTo>
                  <a:lnTo>
                    <a:pt x="24819" y="32221"/>
                  </a:lnTo>
                  <a:lnTo>
                    <a:pt x="24383" y="33528"/>
                  </a:lnTo>
                  <a:lnTo>
                    <a:pt x="24892" y="32511"/>
                  </a:lnTo>
                  <a:lnTo>
                    <a:pt x="24938" y="31865"/>
                  </a:lnTo>
                  <a:lnTo>
                    <a:pt x="24383" y="30480"/>
                  </a:lnTo>
                  <a:lnTo>
                    <a:pt x="22859" y="22860"/>
                  </a:lnTo>
                  <a:lnTo>
                    <a:pt x="21336" y="24383"/>
                  </a:lnTo>
                  <a:lnTo>
                    <a:pt x="19812" y="28956"/>
                  </a:lnTo>
                  <a:lnTo>
                    <a:pt x="21336" y="39623"/>
                  </a:lnTo>
                  <a:lnTo>
                    <a:pt x="24383" y="42672"/>
                  </a:lnTo>
                  <a:close/>
                </a:path>
                <a:path w="62483" h="64008">
                  <a:moveTo>
                    <a:pt x="25061" y="32173"/>
                  </a:moveTo>
                  <a:lnTo>
                    <a:pt x="25527" y="35051"/>
                  </a:lnTo>
                  <a:lnTo>
                    <a:pt x="25907" y="35560"/>
                  </a:lnTo>
                  <a:lnTo>
                    <a:pt x="26600" y="36853"/>
                  </a:lnTo>
                  <a:lnTo>
                    <a:pt x="25907" y="36576"/>
                  </a:lnTo>
                  <a:lnTo>
                    <a:pt x="25603" y="35356"/>
                  </a:lnTo>
                  <a:lnTo>
                    <a:pt x="25527" y="35051"/>
                  </a:lnTo>
                  <a:lnTo>
                    <a:pt x="25061" y="32173"/>
                  </a:lnTo>
                  <a:lnTo>
                    <a:pt x="25907" y="28956"/>
                  </a:lnTo>
                  <a:lnTo>
                    <a:pt x="27431" y="27432"/>
                  </a:lnTo>
                  <a:lnTo>
                    <a:pt x="25907" y="27432"/>
                  </a:lnTo>
                  <a:lnTo>
                    <a:pt x="27431" y="25908"/>
                  </a:lnTo>
                  <a:lnTo>
                    <a:pt x="30479" y="24384"/>
                  </a:lnTo>
                  <a:lnTo>
                    <a:pt x="30479" y="19812"/>
                  </a:lnTo>
                  <a:lnTo>
                    <a:pt x="27431" y="19812"/>
                  </a:lnTo>
                  <a:lnTo>
                    <a:pt x="24383" y="21336"/>
                  </a:lnTo>
                  <a:lnTo>
                    <a:pt x="22859" y="22860"/>
                  </a:lnTo>
                  <a:lnTo>
                    <a:pt x="24383" y="30480"/>
                  </a:lnTo>
                  <a:lnTo>
                    <a:pt x="24938" y="31865"/>
                  </a:lnTo>
                  <a:lnTo>
                    <a:pt x="24892" y="32511"/>
                  </a:lnTo>
                  <a:lnTo>
                    <a:pt x="24383" y="33528"/>
                  </a:lnTo>
                  <a:lnTo>
                    <a:pt x="27431" y="44196"/>
                  </a:lnTo>
                  <a:lnTo>
                    <a:pt x="28955" y="39624"/>
                  </a:lnTo>
                  <a:lnTo>
                    <a:pt x="27900" y="38217"/>
                  </a:lnTo>
                  <a:lnTo>
                    <a:pt x="27431" y="38100"/>
                  </a:lnTo>
                  <a:lnTo>
                    <a:pt x="26996" y="37011"/>
                  </a:lnTo>
                  <a:lnTo>
                    <a:pt x="25908" y="34289"/>
                  </a:lnTo>
                  <a:lnTo>
                    <a:pt x="25061" y="32173"/>
                  </a:lnTo>
                  <a:close/>
                </a:path>
                <a:path w="62483" h="64008">
                  <a:moveTo>
                    <a:pt x="25907" y="35814"/>
                  </a:moveTo>
                  <a:lnTo>
                    <a:pt x="26600" y="36853"/>
                  </a:lnTo>
                  <a:lnTo>
                    <a:pt x="25907" y="35560"/>
                  </a:lnTo>
                  <a:lnTo>
                    <a:pt x="25527" y="35051"/>
                  </a:lnTo>
                  <a:lnTo>
                    <a:pt x="25603" y="35356"/>
                  </a:lnTo>
                  <a:lnTo>
                    <a:pt x="25907" y="36576"/>
                  </a:lnTo>
                  <a:lnTo>
                    <a:pt x="26600" y="36853"/>
                  </a:lnTo>
                  <a:lnTo>
                    <a:pt x="25907" y="35814"/>
                  </a:lnTo>
                  <a:close/>
                </a:path>
                <a:path w="62483" h="64008">
                  <a:moveTo>
                    <a:pt x="38100" y="21336"/>
                  </a:moveTo>
                  <a:lnTo>
                    <a:pt x="35051" y="19812"/>
                  </a:lnTo>
                  <a:lnTo>
                    <a:pt x="33527" y="19812"/>
                  </a:lnTo>
                  <a:lnTo>
                    <a:pt x="33527" y="24384"/>
                  </a:lnTo>
                  <a:lnTo>
                    <a:pt x="31786" y="24819"/>
                  </a:lnTo>
                  <a:lnTo>
                    <a:pt x="31652" y="24852"/>
                  </a:lnTo>
                  <a:lnTo>
                    <a:pt x="28955" y="25908"/>
                  </a:lnTo>
                  <a:lnTo>
                    <a:pt x="28448" y="26415"/>
                  </a:lnTo>
                  <a:lnTo>
                    <a:pt x="29718" y="25907"/>
                  </a:lnTo>
                  <a:lnTo>
                    <a:pt x="33527" y="25908"/>
                  </a:lnTo>
                  <a:lnTo>
                    <a:pt x="32004" y="24993"/>
                  </a:lnTo>
                  <a:lnTo>
                    <a:pt x="32142" y="24938"/>
                  </a:lnTo>
                  <a:lnTo>
                    <a:pt x="35051" y="25908"/>
                  </a:lnTo>
                  <a:lnTo>
                    <a:pt x="39624" y="22860"/>
                  </a:lnTo>
                  <a:lnTo>
                    <a:pt x="38100" y="21336"/>
                  </a:lnTo>
                  <a:close/>
                </a:path>
                <a:path w="62483" h="64008">
                  <a:moveTo>
                    <a:pt x="29717" y="38100"/>
                  </a:moveTo>
                  <a:lnTo>
                    <a:pt x="31652" y="39155"/>
                  </a:lnTo>
                  <a:lnTo>
                    <a:pt x="32004" y="39014"/>
                  </a:lnTo>
                  <a:lnTo>
                    <a:pt x="34290" y="38099"/>
                  </a:lnTo>
                  <a:lnTo>
                    <a:pt x="29717" y="38100"/>
                  </a:lnTo>
                  <a:close/>
                </a:path>
                <a:path w="62483" h="64008">
                  <a:moveTo>
                    <a:pt x="34290" y="25907"/>
                  </a:moveTo>
                  <a:lnTo>
                    <a:pt x="38100" y="27432"/>
                  </a:lnTo>
                  <a:lnTo>
                    <a:pt x="35051" y="25908"/>
                  </a:lnTo>
                  <a:lnTo>
                    <a:pt x="32142" y="24938"/>
                  </a:lnTo>
                  <a:lnTo>
                    <a:pt x="32004" y="24993"/>
                  </a:lnTo>
                  <a:lnTo>
                    <a:pt x="33527" y="25908"/>
                  </a:lnTo>
                  <a:lnTo>
                    <a:pt x="34290" y="25907"/>
                  </a:lnTo>
                  <a:close/>
                </a:path>
                <a:path w="62483" h="64008">
                  <a:moveTo>
                    <a:pt x="33527" y="39624"/>
                  </a:moveTo>
                  <a:lnTo>
                    <a:pt x="35051" y="38100"/>
                  </a:lnTo>
                  <a:lnTo>
                    <a:pt x="32142" y="39069"/>
                  </a:lnTo>
                  <a:lnTo>
                    <a:pt x="31786" y="39188"/>
                  </a:lnTo>
                  <a:lnTo>
                    <a:pt x="30479" y="39624"/>
                  </a:lnTo>
                  <a:lnTo>
                    <a:pt x="35051" y="44196"/>
                  </a:lnTo>
                  <a:lnTo>
                    <a:pt x="30479" y="45720"/>
                  </a:lnTo>
                  <a:lnTo>
                    <a:pt x="30479" y="57912"/>
                  </a:lnTo>
                  <a:lnTo>
                    <a:pt x="33527" y="64008"/>
                  </a:lnTo>
                  <a:lnTo>
                    <a:pt x="33527" y="45720"/>
                  </a:lnTo>
                  <a:lnTo>
                    <a:pt x="39624" y="42672"/>
                  </a:lnTo>
                  <a:lnTo>
                    <a:pt x="35051" y="56388"/>
                  </a:lnTo>
                  <a:lnTo>
                    <a:pt x="35051" y="64008"/>
                  </a:lnTo>
                  <a:lnTo>
                    <a:pt x="39624" y="62484"/>
                  </a:lnTo>
                  <a:lnTo>
                    <a:pt x="38100" y="56388"/>
                  </a:lnTo>
                  <a:lnTo>
                    <a:pt x="41148" y="56388"/>
                  </a:lnTo>
                  <a:lnTo>
                    <a:pt x="42672" y="54864"/>
                  </a:lnTo>
                  <a:lnTo>
                    <a:pt x="45720" y="53340"/>
                  </a:lnTo>
                  <a:lnTo>
                    <a:pt x="42672" y="39624"/>
                  </a:lnTo>
                  <a:lnTo>
                    <a:pt x="42672" y="38100"/>
                  </a:lnTo>
                  <a:lnTo>
                    <a:pt x="38100" y="42672"/>
                  </a:lnTo>
                  <a:lnTo>
                    <a:pt x="36575" y="38100"/>
                  </a:lnTo>
                  <a:lnTo>
                    <a:pt x="33527" y="39624"/>
                  </a:lnTo>
                  <a:close/>
                </a:path>
                <a:path w="62483" h="64008">
                  <a:moveTo>
                    <a:pt x="37592" y="35559"/>
                  </a:moveTo>
                  <a:lnTo>
                    <a:pt x="35560" y="37591"/>
                  </a:lnTo>
                  <a:lnTo>
                    <a:pt x="37011" y="37011"/>
                  </a:lnTo>
                  <a:lnTo>
                    <a:pt x="37407" y="36853"/>
                  </a:lnTo>
                  <a:lnTo>
                    <a:pt x="38100" y="35813"/>
                  </a:lnTo>
                  <a:lnTo>
                    <a:pt x="38100" y="34289"/>
                  </a:lnTo>
                  <a:lnTo>
                    <a:pt x="37592" y="35559"/>
                  </a:lnTo>
                  <a:close/>
                </a:path>
                <a:path w="62483" h="64008">
                  <a:moveTo>
                    <a:pt x="35560" y="37591"/>
                  </a:moveTo>
                  <a:lnTo>
                    <a:pt x="36853" y="37407"/>
                  </a:lnTo>
                  <a:lnTo>
                    <a:pt x="37185" y="37185"/>
                  </a:lnTo>
                  <a:lnTo>
                    <a:pt x="38100" y="36576"/>
                  </a:lnTo>
                  <a:lnTo>
                    <a:pt x="38404" y="35356"/>
                  </a:lnTo>
                  <a:lnTo>
                    <a:pt x="38608" y="34543"/>
                  </a:lnTo>
                  <a:lnTo>
                    <a:pt x="38946" y="32173"/>
                  </a:lnTo>
                  <a:lnTo>
                    <a:pt x="38100" y="29336"/>
                  </a:lnTo>
                  <a:lnTo>
                    <a:pt x="38100" y="28956"/>
                  </a:lnTo>
                  <a:lnTo>
                    <a:pt x="36575" y="27432"/>
                  </a:lnTo>
                  <a:lnTo>
                    <a:pt x="37185" y="28651"/>
                  </a:lnTo>
                  <a:lnTo>
                    <a:pt x="38100" y="30479"/>
                  </a:lnTo>
                  <a:lnTo>
                    <a:pt x="38100" y="35813"/>
                  </a:lnTo>
                  <a:lnTo>
                    <a:pt x="37407" y="36853"/>
                  </a:lnTo>
                  <a:lnTo>
                    <a:pt x="37011" y="37011"/>
                  </a:lnTo>
                  <a:lnTo>
                    <a:pt x="35560" y="37591"/>
                  </a:lnTo>
                  <a:close/>
                </a:path>
                <a:path w="62483" h="64008">
                  <a:moveTo>
                    <a:pt x="38269" y="29463"/>
                  </a:moveTo>
                  <a:lnTo>
                    <a:pt x="38100" y="28956"/>
                  </a:lnTo>
                  <a:lnTo>
                    <a:pt x="38100" y="29336"/>
                  </a:lnTo>
                  <a:lnTo>
                    <a:pt x="38946" y="32173"/>
                  </a:lnTo>
                  <a:lnTo>
                    <a:pt x="38269" y="29463"/>
                  </a:lnTo>
                  <a:close/>
                </a:path>
                <a:path w="62483" h="64008">
                  <a:moveTo>
                    <a:pt x="39069" y="31865"/>
                  </a:moveTo>
                  <a:lnTo>
                    <a:pt x="39116" y="32511"/>
                  </a:lnTo>
                  <a:lnTo>
                    <a:pt x="39624" y="33528"/>
                  </a:lnTo>
                  <a:lnTo>
                    <a:pt x="42672" y="38100"/>
                  </a:lnTo>
                  <a:lnTo>
                    <a:pt x="42672" y="25908"/>
                  </a:lnTo>
                  <a:lnTo>
                    <a:pt x="39624" y="22860"/>
                  </a:lnTo>
                  <a:lnTo>
                    <a:pt x="39624" y="30480"/>
                  </a:lnTo>
                  <a:lnTo>
                    <a:pt x="39188" y="32221"/>
                  </a:lnTo>
                  <a:lnTo>
                    <a:pt x="39069" y="31865"/>
                  </a:lnTo>
                  <a:close/>
                </a:path>
                <a:path w="62483" h="64008">
                  <a:moveTo>
                    <a:pt x="25907" y="7620"/>
                  </a:moveTo>
                  <a:lnTo>
                    <a:pt x="27431" y="7620"/>
                  </a:lnTo>
                  <a:lnTo>
                    <a:pt x="30479" y="6096"/>
                  </a:lnTo>
                  <a:lnTo>
                    <a:pt x="33527" y="6096"/>
                  </a:lnTo>
                  <a:lnTo>
                    <a:pt x="35051" y="7620"/>
                  </a:lnTo>
                  <a:lnTo>
                    <a:pt x="41148" y="7620"/>
                  </a:lnTo>
                  <a:lnTo>
                    <a:pt x="42672" y="9144"/>
                  </a:lnTo>
                  <a:lnTo>
                    <a:pt x="44196" y="28956"/>
                  </a:lnTo>
                  <a:lnTo>
                    <a:pt x="45720" y="10668"/>
                  </a:lnTo>
                  <a:lnTo>
                    <a:pt x="42672" y="3048"/>
                  </a:lnTo>
                  <a:lnTo>
                    <a:pt x="39624" y="1524"/>
                  </a:lnTo>
                  <a:lnTo>
                    <a:pt x="35051" y="1524"/>
                  </a:lnTo>
                  <a:lnTo>
                    <a:pt x="33527" y="0"/>
                  </a:lnTo>
                  <a:lnTo>
                    <a:pt x="30479" y="0"/>
                  </a:lnTo>
                  <a:lnTo>
                    <a:pt x="27431" y="1524"/>
                  </a:lnTo>
                  <a:lnTo>
                    <a:pt x="22859" y="1524"/>
                  </a:lnTo>
                  <a:lnTo>
                    <a:pt x="21335" y="3048"/>
                  </a:lnTo>
                  <a:lnTo>
                    <a:pt x="18288" y="3048"/>
                  </a:lnTo>
                  <a:lnTo>
                    <a:pt x="18288" y="53340"/>
                  </a:lnTo>
                  <a:lnTo>
                    <a:pt x="18288" y="33528"/>
                  </a:lnTo>
                  <a:lnTo>
                    <a:pt x="19812" y="36576"/>
                  </a:lnTo>
                  <a:lnTo>
                    <a:pt x="18288" y="30480"/>
                  </a:lnTo>
                  <a:lnTo>
                    <a:pt x="19812" y="25908"/>
                  </a:lnTo>
                  <a:lnTo>
                    <a:pt x="21335" y="9144"/>
                  </a:lnTo>
                  <a:lnTo>
                    <a:pt x="22859" y="7620"/>
                  </a:lnTo>
                  <a:lnTo>
                    <a:pt x="25907" y="7620"/>
                  </a:lnTo>
                  <a:close/>
                </a:path>
                <a:path w="62483" h="64008">
                  <a:moveTo>
                    <a:pt x="48768" y="13716"/>
                  </a:moveTo>
                  <a:lnTo>
                    <a:pt x="51816" y="16764"/>
                  </a:lnTo>
                  <a:lnTo>
                    <a:pt x="53340" y="19812"/>
                  </a:lnTo>
                  <a:lnTo>
                    <a:pt x="54864" y="21336"/>
                  </a:lnTo>
                  <a:lnTo>
                    <a:pt x="54864" y="24384"/>
                  </a:lnTo>
                  <a:lnTo>
                    <a:pt x="56388" y="25908"/>
                  </a:lnTo>
                  <a:lnTo>
                    <a:pt x="54864" y="10668"/>
                  </a:lnTo>
                  <a:lnTo>
                    <a:pt x="51816" y="7620"/>
                  </a:lnTo>
                  <a:lnTo>
                    <a:pt x="48768" y="13716"/>
                  </a:lnTo>
                  <a:close/>
                </a:path>
                <a:path w="62483" h="64008">
                  <a:moveTo>
                    <a:pt x="9144" y="21336"/>
                  </a:moveTo>
                  <a:lnTo>
                    <a:pt x="10668" y="45720"/>
                  </a:lnTo>
                  <a:lnTo>
                    <a:pt x="12192" y="48768"/>
                  </a:lnTo>
                  <a:lnTo>
                    <a:pt x="15240" y="50292"/>
                  </a:lnTo>
                  <a:lnTo>
                    <a:pt x="15240" y="4572"/>
                  </a:lnTo>
                  <a:lnTo>
                    <a:pt x="12192" y="7620"/>
                  </a:lnTo>
                  <a:lnTo>
                    <a:pt x="12192" y="16764"/>
                  </a:lnTo>
                  <a:lnTo>
                    <a:pt x="10668" y="19812"/>
                  </a:lnTo>
                  <a:lnTo>
                    <a:pt x="9144" y="21336"/>
                  </a:lnTo>
                  <a:close/>
                </a:path>
                <a:path w="62483" h="64008">
                  <a:moveTo>
                    <a:pt x="38100" y="56388"/>
                  </a:moveTo>
                  <a:lnTo>
                    <a:pt x="39624" y="62484"/>
                  </a:lnTo>
                  <a:lnTo>
                    <a:pt x="42672" y="62484"/>
                  </a:lnTo>
                  <a:lnTo>
                    <a:pt x="45720" y="60960"/>
                  </a:lnTo>
                  <a:lnTo>
                    <a:pt x="47244" y="59436"/>
                  </a:lnTo>
                  <a:lnTo>
                    <a:pt x="51816" y="56388"/>
                  </a:lnTo>
                  <a:lnTo>
                    <a:pt x="53340" y="54864"/>
                  </a:lnTo>
                  <a:lnTo>
                    <a:pt x="56388" y="51816"/>
                  </a:lnTo>
                  <a:lnTo>
                    <a:pt x="59435" y="47244"/>
                  </a:lnTo>
                  <a:lnTo>
                    <a:pt x="56388" y="36576"/>
                  </a:lnTo>
                  <a:lnTo>
                    <a:pt x="56388" y="38100"/>
                  </a:lnTo>
                  <a:lnTo>
                    <a:pt x="54864" y="41148"/>
                  </a:lnTo>
                  <a:lnTo>
                    <a:pt x="54864" y="42672"/>
                  </a:lnTo>
                  <a:lnTo>
                    <a:pt x="53340" y="45720"/>
                  </a:lnTo>
                  <a:lnTo>
                    <a:pt x="50292" y="48768"/>
                  </a:lnTo>
                  <a:lnTo>
                    <a:pt x="47244" y="51816"/>
                  </a:lnTo>
                  <a:lnTo>
                    <a:pt x="45720" y="53340"/>
                  </a:lnTo>
                  <a:lnTo>
                    <a:pt x="42672" y="54864"/>
                  </a:lnTo>
                  <a:lnTo>
                    <a:pt x="41148" y="56388"/>
                  </a:lnTo>
                  <a:lnTo>
                    <a:pt x="38100" y="56388"/>
                  </a:lnTo>
                  <a:close/>
                </a:path>
                <a:path w="62483" h="64008">
                  <a:moveTo>
                    <a:pt x="33527" y="64008"/>
                  </a:moveTo>
                  <a:lnTo>
                    <a:pt x="35051" y="64008"/>
                  </a:lnTo>
                  <a:lnTo>
                    <a:pt x="35051" y="56388"/>
                  </a:lnTo>
                  <a:lnTo>
                    <a:pt x="39624" y="42672"/>
                  </a:lnTo>
                  <a:lnTo>
                    <a:pt x="33527" y="45720"/>
                  </a:lnTo>
                  <a:lnTo>
                    <a:pt x="33527" y="64008"/>
                  </a:lnTo>
                  <a:close/>
                </a:path>
                <a:path w="62483" h="64008">
                  <a:moveTo>
                    <a:pt x="27431" y="64008"/>
                  </a:moveTo>
                  <a:lnTo>
                    <a:pt x="30479" y="64008"/>
                  </a:lnTo>
                  <a:lnTo>
                    <a:pt x="27431" y="56388"/>
                  </a:lnTo>
                  <a:lnTo>
                    <a:pt x="22859" y="56388"/>
                  </a:lnTo>
                  <a:lnTo>
                    <a:pt x="21335" y="54864"/>
                  </a:lnTo>
                  <a:lnTo>
                    <a:pt x="18288" y="53340"/>
                  </a:lnTo>
                  <a:lnTo>
                    <a:pt x="18288" y="3048"/>
                  </a:lnTo>
                  <a:lnTo>
                    <a:pt x="15240" y="4572"/>
                  </a:lnTo>
                  <a:lnTo>
                    <a:pt x="15240" y="50292"/>
                  </a:lnTo>
                  <a:lnTo>
                    <a:pt x="12192" y="48768"/>
                  </a:lnTo>
                  <a:lnTo>
                    <a:pt x="10668" y="45720"/>
                  </a:lnTo>
                  <a:lnTo>
                    <a:pt x="9144" y="21336"/>
                  </a:lnTo>
                  <a:lnTo>
                    <a:pt x="10668" y="19812"/>
                  </a:lnTo>
                  <a:lnTo>
                    <a:pt x="12192" y="16764"/>
                  </a:lnTo>
                  <a:lnTo>
                    <a:pt x="12192" y="7620"/>
                  </a:lnTo>
                  <a:lnTo>
                    <a:pt x="9144" y="10668"/>
                  </a:lnTo>
                  <a:lnTo>
                    <a:pt x="7620" y="13716"/>
                  </a:lnTo>
                  <a:lnTo>
                    <a:pt x="7620" y="41148"/>
                  </a:lnTo>
                  <a:lnTo>
                    <a:pt x="9144" y="53340"/>
                  </a:lnTo>
                  <a:lnTo>
                    <a:pt x="12192" y="56388"/>
                  </a:lnTo>
                  <a:lnTo>
                    <a:pt x="9144" y="42672"/>
                  </a:lnTo>
                  <a:lnTo>
                    <a:pt x="7620" y="38100"/>
                  </a:lnTo>
                  <a:lnTo>
                    <a:pt x="9144" y="42672"/>
                  </a:lnTo>
                  <a:lnTo>
                    <a:pt x="7620" y="25908"/>
                  </a:lnTo>
                  <a:lnTo>
                    <a:pt x="7620" y="24384"/>
                  </a:lnTo>
                  <a:lnTo>
                    <a:pt x="9144" y="42672"/>
                  </a:lnTo>
                  <a:lnTo>
                    <a:pt x="12192" y="56388"/>
                  </a:lnTo>
                  <a:lnTo>
                    <a:pt x="16764" y="59436"/>
                  </a:lnTo>
                  <a:lnTo>
                    <a:pt x="18288" y="60960"/>
                  </a:lnTo>
                  <a:lnTo>
                    <a:pt x="21335" y="62484"/>
                  </a:lnTo>
                  <a:lnTo>
                    <a:pt x="22859" y="62484"/>
                  </a:lnTo>
                  <a:lnTo>
                    <a:pt x="27431" y="64008"/>
                  </a:lnTo>
                  <a:close/>
                </a:path>
                <a:path w="62483" h="64008">
                  <a:moveTo>
                    <a:pt x="62483" y="28956"/>
                  </a:moveTo>
                  <a:lnTo>
                    <a:pt x="60959" y="24384"/>
                  </a:lnTo>
                  <a:lnTo>
                    <a:pt x="60959" y="19812"/>
                  </a:lnTo>
                  <a:lnTo>
                    <a:pt x="59435" y="16764"/>
                  </a:lnTo>
                  <a:lnTo>
                    <a:pt x="56388" y="13716"/>
                  </a:lnTo>
                  <a:lnTo>
                    <a:pt x="54864" y="10668"/>
                  </a:lnTo>
                  <a:lnTo>
                    <a:pt x="56388" y="25908"/>
                  </a:lnTo>
                  <a:lnTo>
                    <a:pt x="56388" y="33528"/>
                  </a:lnTo>
                  <a:lnTo>
                    <a:pt x="56388" y="25908"/>
                  </a:lnTo>
                  <a:lnTo>
                    <a:pt x="54864" y="24384"/>
                  </a:lnTo>
                  <a:lnTo>
                    <a:pt x="54864" y="21336"/>
                  </a:lnTo>
                  <a:lnTo>
                    <a:pt x="53340" y="19812"/>
                  </a:lnTo>
                  <a:lnTo>
                    <a:pt x="51816" y="16764"/>
                  </a:lnTo>
                  <a:lnTo>
                    <a:pt x="48768" y="13716"/>
                  </a:lnTo>
                  <a:lnTo>
                    <a:pt x="51816" y="7620"/>
                  </a:lnTo>
                  <a:lnTo>
                    <a:pt x="47244" y="4572"/>
                  </a:lnTo>
                  <a:lnTo>
                    <a:pt x="45720" y="3048"/>
                  </a:lnTo>
                  <a:lnTo>
                    <a:pt x="42672" y="3048"/>
                  </a:lnTo>
                  <a:lnTo>
                    <a:pt x="45720" y="10668"/>
                  </a:lnTo>
                  <a:lnTo>
                    <a:pt x="44196" y="28956"/>
                  </a:lnTo>
                  <a:lnTo>
                    <a:pt x="42672" y="9144"/>
                  </a:lnTo>
                  <a:lnTo>
                    <a:pt x="44196" y="30480"/>
                  </a:lnTo>
                  <a:lnTo>
                    <a:pt x="45720" y="53340"/>
                  </a:lnTo>
                  <a:lnTo>
                    <a:pt x="47244" y="51816"/>
                  </a:lnTo>
                  <a:lnTo>
                    <a:pt x="50292" y="48768"/>
                  </a:lnTo>
                  <a:lnTo>
                    <a:pt x="53340" y="45720"/>
                  </a:lnTo>
                  <a:lnTo>
                    <a:pt x="54864" y="42672"/>
                  </a:lnTo>
                  <a:lnTo>
                    <a:pt x="54864" y="41148"/>
                  </a:lnTo>
                  <a:lnTo>
                    <a:pt x="56388" y="38100"/>
                  </a:lnTo>
                  <a:lnTo>
                    <a:pt x="56388" y="36576"/>
                  </a:lnTo>
                  <a:lnTo>
                    <a:pt x="59435" y="47244"/>
                  </a:lnTo>
                  <a:lnTo>
                    <a:pt x="56388" y="28956"/>
                  </a:lnTo>
                  <a:lnTo>
                    <a:pt x="59435" y="47244"/>
                  </a:lnTo>
                  <a:lnTo>
                    <a:pt x="60959" y="45720"/>
                  </a:lnTo>
                  <a:lnTo>
                    <a:pt x="60959" y="41148"/>
                  </a:lnTo>
                  <a:lnTo>
                    <a:pt x="62483" y="36576"/>
                  </a:lnTo>
                  <a:lnTo>
                    <a:pt x="62483" y="28956"/>
                  </a:lnTo>
                  <a:close/>
                </a:path>
                <a:path w="62483" h="64008">
                  <a:moveTo>
                    <a:pt x="7620" y="25908"/>
                  </a:moveTo>
                  <a:lnTo>
                    <a:pt x="9144" y="42672"/>
                  </a:lnTo>
                  <a:lnTo>
                    <a:pt x="7620" y="24384"/>
                  </a:lnTo>
                  <a:lnTo>
                    <a:pt x="7620" y="25908"/>
                  </a:lnTo>
                  <a:close/>
                </a:path>
                <a:path w="62483" h="64008">
                  <a:moveTo>
                    <a:pt x="42672" y="25908"/>
                  </a:moveTo>
                  <a:lnTo>
                    <a:pt x="44196" y="33528"/>
                  </a:lnTo>
                  <a:lnTo>
                    <a:pt x="42672" y="24384"/>
                  </a:lnTo>
                  <a:lnTo>
                    <a:pt x="42672" y="25908"/>
                  </a:lnTo>
                  <a:close/>
                </a:path>
                <a:path w="62483" h="64008">
                  <a:moveTo>
                    <a:pt x="56388" y="25908"/>
                  </a:moveTo>
                  <a:lnTo>
                    <a:pt x="56388" y="33528"/>
                  </a:lnTo>
                  <a:lnTo>
                    <a:pt x="56388" y="25908"/>
                  </a:lnTo>
                  <a:close/>
                </a:path>
                <a:path w="62483" h="64008">
                  <a:moveTo>
                    <a:pt x="33527" y="19812"/>
                  </a:moveTo>
                  <a:lnTo>
                    <a:pt x="35051" y="19812"/>
                  </a:lnTo>
                  <a:lnTo>
                    <a:pt x="38100" y="21336"/>
                  </a:lnTo>
                  <a:lnTo>
                    <a:pt x="39624" y="22860"/>
                  </a:lnTo>
                  <a:lnTo>
                    <a:pt x="42672" y="25908"/>
                  </a:lnTo>
                  <a:lnTo>
                    <a:pt x="42672" y="24384"/>
                  </a:lnTo>
                  <a:lnTo>
                    <a:pt x="44196" y="33528"/>
                  </a:lnTo>
                  <a:lnTo>
                    <a:pt x="44196" y="36576"/>
                  </a:lnTo>
                  <a:lnTo>
                    <a:pt x="44196" y="33528"/>
                  </a:lnTo>
                  <a:lnTo>
                    <a:pt x="42672" y="25908"/>
                  </a:lnTo>
                  <a:lnTo>
                    <a:pt x="42672" y="39624"/>
                  </a:lnTo>
                  <a:lnTo>
                    <a:pt x="45720" y="53340"/>
                  </a:lnTo>
                  <a:lnTo>
                    <a:pt x="44196" y="30480"/>
                  </a:lnTo>
                  <a:lnTo>
                    <a:pt x="42672" y="9144"/>
                  </a:lnTo>
                  <a:lnTo>
                    <a:pt x="41148" y="7620"/>
                  </a:lnTo>
                  <a:lnTo>
                    <a:pt x="35051" y="7620"/>
                  </a:lnTo>
                  <a:lnTo>
                    <a:pt x="33527" y="6096"/>
                  </a:lnTo>
                  <a:lnTo>
                    <a:pt x="30479" y="6096"/>
                  </a:lnTo>
                  <a:lnTo>
                    <a:pt x="27431" y="7620"/>
                  </a:lnTo>
                  <a:lnTo>
                    <a:pt x="22859" y="7620"/>
                  </a:lnTo>
                  <a:lnTo>
                    <a:pt x="21335" y="9144"/>
                  </a:lnTo>
                  <a:lnTo>
                    <a:pt x="19812" y="25908"/>
                  </a:lnTo>
                  <a:lnTo>
                    <a:pt x="18288" y="30480"/>
                  </a:lnTo>
                  <a:lnTo>
                    <a:pt x="19812" y="36576"/>
                  </a:lnTo>
                  <a:lnTo>
                    <a:pt x="18288" y="33528"/>
                  </a:lnTo>
                  <a:lnTo>
                    <a:pt x="18288" y="53340"/>
                  </a:lnTo>
                  <a:lnTo>
                    <a:pt x="21335" y="54864"/>
                  </a:lnTo>
                  <a:lnTo>
                    <a:pt x="22859" y="56388"/>
                  </a:lnTo>
                  <a:lnTo>
                    <a:pt x="27431" y="56388"/>
                  </a:lnTo>
                  <a:lnTo>
                    <a:pt x="30479" y="64008"/>
                  </a:lnTo>
                  <a:lnTo>
                    <a:pt x="33527" y="64008"/>
                  </a:lnTo>
                  <a:lnTo>
                    <a:pt x="30479" y="57912"/>
                  </a:lnTo>
                  <a:lnTo>
                    <a:pt x="30479" y="45720"/>
                  </a:lnTo>
                  <a:lnTo>
                    <a:pt x="22859" y="42672"/>
                  </a:lnTo>
                  <a:lnTo>
                    <a:pt x="21335" y="39624"/>
                  </a:lnTo>
                  <a:lnTo>
                    <a:pt x="19812" y="38100"/>
                  </a:lnTo>
                  <a:lnTo>
                    <a:pt x="21336" y="39623"/>
                  </a:lnTo>
                  <a:lnTo>
                    <a:pt x="19812" y="28956"/>
                  </a:lnTo>
                  <a:lnTo>
                    <a:pt x="21336" y="24383"/>
                  </a:lnTo>
                  <a:lnTo>
                    <a:pt x="22859" y="22860"/>
                  </a:lnTo>
                  <a:lnTo>
                    <a:pt x="24383" y="21336"/>
                  </a:lnTo>
                  <a:lnTo>
                    <a:pt x="27431" y="19812"/>
                  </a:lnTo>
                  <a:lnTo>
                    <a:pt x="30479" y="19812"/>
                  </a:lnTo>
                  <a:lnTo>
                    <a:pt x="30479" y="24384"/>
                  </a:lnTo>
                  <a:lnTo>
                    <a:pt x="27431" y="25908"/>
                  </a:lnTo>
                  <a:lnTo>
                    <a:pt x="25907" y="27432"/>
                  </a:lnTo>
                  <a:lnTo>
                    <a:pt x="27431" y="27432"/>
                  </a:lnTo>
                  <a:lnTo>
                    <a:pt x="25907" y="28956"/>
                  </a:lnTo>
                  <a:lnTo>
                    <a:pt x="25061" y="32173"/>
                  </a:lnTo>
                  <a:lnTo>
                    <a:pt x="25908" y="34289"/>
                  </a:lnTo>
                  <a:lnTo>
                    <a:pt x="25908" y="30479"/>
                  </a:lnTo>
                  <a:lnTo>
                    <a:pt x="27432" y="27431"/>
                  </a:lnTo>
                  <a:lnTo>
                    <a:pt x="28448" y="26415"/>
                  </a:lnTo>
                  <a:lnTo>
                    <a:pt x="28955" y="25908"/>
                  </a:lnTo>
                  <a:lnTo>
                    <a:pt x="31652" y="24852"/>
                  </a:lnTo>
                  <a:lnTo>
                    <a:pt x="31786" y="24819"/>
                  </a:lnTo>
                  <a:lnTo>
                    <a:pt x="33527" y="24384"/>
                  </a:lnTo>
                  <a:lnTo>
                    <a:pt x="33527" y="19812"/>
                  </a:lnTo>
                  <a:close/>
                </a:path>
                <a:path w="62483" h="64008">
                  <a:moveTo>
                    <a:pt x="9144" y="53340"/>
                  </a:moveTo>
                  <a:lnTo>
                    <a:pt x="7620" y="41148"/>
                  </a:lnTo>
                  <a:lnTo>
                    <a:pt x="7620" y="36576"/>
                  </a:lnTo>
                  <a:lnTo>
                    <a:pt x="6096" y="30480"/>
                  </a:lnTo>
                  <a:lnTo>
                    <a:pt x="7620" y="13716"/>
                  </a:lnTo>
                  <a:lnTo>
                    <a:pt x="4572" y="16764"/>
                  </a:lnTo>
                  <a:lnTo>
                    <a:pt x="6096" y="33528"/>
                  </a:lnTo>
                  <a:lnTo>
                    <a:pt x="7620" y="51816"/>
                  </a:lnTo>
                  <a:lnTo>
                    <a:pt x="9144" y="53340"/>
                  </a:lnTo>
                  <a:close/>
                </a:path>
                <a:path w="62483" h="64008">
                  <a:moveTo>
                    <a:pt x="4572" y="16764"/>
                  </a:moveTo>
                  <a:lnTo>
                    <a:pt x="3048" y="19812"/>
                  </a:lnTo>
                  <a:lnTo>
                    <a:pt x="3048" y="21336"/>
                  </a:lnTo>
                  <a:lnTo>
                    <a:pt x="1524" y="24384"/>
                  </a:lnTo>
                  <a:lnTo>
                    <a:pt x="1524" y="28956"/>
                  </a:lnTo>
                  <a:lnTo>
                    <a:pt x="0" y="30480"/>
                  </a:lnTo>
                  <a:lnTo>
                    <a:pt x="0" y="33528"/>
                  </a:lnTo>
                  <a:lnTo>
                    <a:pt x="1524" y="36576"/>
                  </a:lnTo>
                  <a:lnTo>
                    <a:pt x="1524" y="41148"/>
                  </a:lnTo>
                  <a:lnTo>
                    <a:pt x="3048" y="42672"/>
                  </a:lnTo>
                  <a:lnTo>
                    <a:pt x="3048" y="45720"/>
                  </a:lnTo>
                  <a:lnTo>
                    <a:pt x="4572" y="47244"/>
                  </a:lnTo>
                  <a:lnTo>
                    <a:pt x="7620" y="51816"/>
                  </a:lnTo>
                  <a:lnTo>
                    <a:pt x="6096" y="33528"/>
                  </a:lnTo>
                  <a:lnTo>
                    <a:pt x="4572" y="16764"/>
                  </a:lnTo>
                  <a:close/>
                </a:path>
              </a:pathLst>
            </a:custGeom>
            <a:solidFill>
              <a:srgbClr val="000000"/>
            </a:solidFill>
          </p:spPr>
          <p:txBody>
            <a:bodyPr wrap="square" lIns="0" tIns="0" rIns="0" bIns="0" rtlCol="0">
              <a:noAutofit/>
            </a:bodyPr>
            <a:lstStyle/>
            <a:p>
              <a:endParaRPr/>
            </a:p>
          </p:txBody>
        </p:sp>
        <p:sp>
          <p:nvSpPr>
            <p:cNvPr id="295" name="object 295"/>
            <p:cNvSpPr/>
            <p:nvPr/>
          </p:nvSpPr>
          <p:spPr>
            <a:xfrm>
              <a:off x="2519172" y="3421379"/>
              <a:ext cx="138683" cy="324612"/>
            </a:xfrm>
            <a:custGeom>
              <a:avLst/>
              <a:gdLst/>
              <a:ahLst/>
              <a:cxnLst/>
              <a:rect l="l" t="t" r="r" b="b"/>
              <a:pathLst>
                <a:path w="138683" h="324612">
                  <a:moveTo>
                    <a:pt x="138683" y="12191"/>
                  </a:moveTo>
                  <a:lnTo>
                    <a:pt x="120396" y="6096"/>
                  </a:lnTo>
                  <a:lnTo>
                    <a:pt x="100115" y="6096"/>
                  </a:lnTo>
                  <a:lnTo>
                    <a:pt x="0" y="312419"/>
                  </a:lnTo>
                  <a:lnTo>
                    <a:pt x="36575" y="324612"/>
                  </a:lnTo>
                  <a:lnTo>
                    <a:pt x="138683" y="12191"/>
                  </a:lnTo>
                  <a:close/>
                </a:path>
              </a:pathLst>
            </a:custGeom>
            <a:solidFill>
              <a:srgbClr val="0100CB"/>
            </a:solidFill>
          </p:spPr>
          <p:txBody>
            <a:bodyPr wrap="square" lIns="0" tIns="0" rIns="0" bIns="0" rtlCol="0">
              <a:noAutofit/>
            </a:bodyPr>
            <a:lstStyle/>
            <a:p>
              <a:endParaRPr/>
            </a:p>
          </p:txBody>
        </p:sp>
        <p:sp>
          <p:nvSpPr>
            <p:cNvPr id="296" name="object 296"/>
            <p:cNvSpPr/>
            <p:nvPr/>
          </p:nvSpPr>
          <p:spPr>
            <a:xfrm>
              <a:off x="8007096" y="4507992"/>
              <a:ext cx="42672" cy="44196"/>
            </a:xfrm>
            <a:custGeom>
              <a:avLst/>
              <a:gdLst/>
              <a:ahLst/>
              <a:cxnLst/>
              <a:rect l="l" t="t" r="r" b="b"/>
              <a:pathLst>
                <a:path w="42672" h="44196">
                  <a:moveTo>
                    <a:pt x="0" y="22860"/>
                  </a:moveTo>
                  <a:lnTo>
                    <a:pt x="662" y="27880"/>
                  </a:lnTo>
                  <a:lnTo>
                    <a:pt x="8015" y="39321"/>
                  </a:lnTo>
                  <a:lnTo>
                    <a:pt x="21335" y="44196"/>
                  </a:lnTo>
                  <a:lnTo>
                    <a:pt x="26356" y="43437"/>
                  </a:lnTo>
                  <a:lnTo>
                    <a:pt x="37797" y="35534"/>
                  </a:lnTo>
                  <a:lnTo>
                    <a:pt x="42672" y="22860"/>
                  </a:lnTo>
                  <a:lnTo>
                    <a:pt x="41614" y="16215"/>
                  </a:lnTo>
                  <a:lnTo>
                    <a:pt x="33619" y="4666"/>
                  </a:lnTo>
                  <a:lnTo>
                    <a:pt x="21335" y="0"/>
                  </a:lnTo>
                  <a:lnTo>
                    <a:pt x="14832" y="1067"/>
                  </a:lnTo>
                  <a:lnTo>
                    <a:pt x="4116" y="9371"/>
                  </a:lnTo>
                  <a:lnTo>
                    <a:pt x="0" y="22860"/>
                  </a:lnTo>
                  <a:close/>
                </a:path>
              </a:pathLst>
            </a:custGeom>
            <a:solidFill>
              <a:srgbClr val="FEFFFE"/>
            </a:solidFill>
          </p:spPr>
          <p:txBody>
            <a:bodyPr wrap="square" lIns="0" tIns="0" rIns="0" bIns="0" rtlCol="0">
              <a:noAutofit/>
            </a:bodyPr>
            <a:lstStyle/>
            <a:p>
              <a:endParaRPr/>
            </a:p>
          </p:txBody>
        </p:sp>
        <p:sp>
          <p:nvSpPr>
            <p:cNvPr id="297" name="object 297"/>
            <p:cNvSpPr/>
            <p:nvPr/>
          </p:nvSpPr>
          <p:spPr>
            <a:xfrm>
              <a:off x="7987283" y="4489704"/>
              <a:ext cx="80772" cy="80772"/>
            </a:xfrm>
            <a:custGeom>
              <a:avLst/>
              <a:gdLst/>
              <a:ahLst/>
              <a:cxnLst/>
              <a:rect l="l" t="t" r="r" b="b"/>
              <a:pathLst>
                <a:path w="80772" h="80772">
                  <a:moveTo>
                    <a:pt x="38535" y="40494"/>
                  </a:moveTo>
                  <a:lnTo>
                    <a:pt x="38100" y="41148"/>
                  </a:lnTo>
                  <a:lnTo>
                    <a:pt x="38100" y="42672"/>
                  </a:lnTo>
                  <a:lnTo>
                    <a:pt x="39624" y="44195"/>
                  </a:lnTo>
                  <a:lnTo>
                    <a:pt x="40386" y="43814"/>
                  </a:lnTo>
                  <a:lnTo>
                    <a:pt x="40640" y="43687"/>
                  </a:lnTo>
                  <a:lnTo>
                    <a:pt x="41656" y="43179"/>
                  </a:lnTo>
                  <a:lnTo>
                    <a:pt x="41148" y="44195"/>
                  </a:lnTo>
                  <a:lnTo>
                    <a:pt x="40386" y="43814"/>
                  </a:lnTo>
                  <a:lnTo>
                    <a:pt x="39624" y="44195"/>
                  </a:lnTo>
                  <a:lnTo>
                    <a:pt x="42672" y="80772"/>
                  </a:lnTo>
                  <a:lnTo>
                    <a:pt x="42672" y="42163"/>
                  </a:lnTo>
                  <a:lnTo>
                    <a:pt x="41910" y="42671"/>
                  </a:lnTo>
                  <a:lnTo>
                    <a:pt x="41148" y="42671"/>
                  </a:lnTo>
                  <a:lnTo>
                    <a:pt x="40538" y="43586"/>
                  </a:lnTo>
                  <a:lnTo>
                    <a:pt x="40277" y="43760"/>
                  </a:lnTo>
                  <a:lnTo>
                    <a:pt x="40132" y="43687"/>
                  </a:lnTo>
                  <a:lnTo>
                    <a:pt x="39624" y="42672"/>
                  </a:lnTo>
                  <a:lnTo>
                    <a:pt x="38535" y="40494"/>
                  </a:lnTo>
                  <a:close/>
                </a:path>
                <a:path w="80772" h="80772">
                  <a:moveTo>
                    <a:pt x="40385" y="43434"/>
                  </a:moveTo>
                  <a:lnTo>
                    <a:pt x="39624" y="42672"/>
                  </a:lnTo>
                  <a:lnTo>
                    <a:pt x="40132" y="43687"/>
                  </a:lnTo>
                  <a:lnTo>
                    <a:pt x="40277" y="43760"/>
                  </a:lnTo>
                  <a:lnTo>
                    <a:pt x="41148" y="44195"/>
                  </a:lnTo>
                  <a:lnTo>
                    <a:pt x="41656" y="43179"/>
                  </a:lnTo>
                  <a:lnTo>
                    <a:pt x="40538" y="43586"/>
                  </a:lnTo>
                  <a:lnTo>
                    <a:pt x="41148" y="42671"/>
                  </a:lnTo>
                  <a:lnTo>
                    <a:pt x="39624" y="42672"/>
                  </a:lnTo>
                  <a:lnTo>
                    <a:pt x="40385" y="43434"/>
                  </a:lnTo>
                  <a:close/>
                </a:path>
                <a:path w="80772" h="80772">
                  <a:moveTo>
                    <a:pt x="41148" y="38099"/>
                  </a:moveTo>
                  <a:lnTo>
                    <a:pt x="41910" y="38861"/>
                  </a:lnTo>
                  <a:lnTo>
                    <a:pt x="41656" y="38099"/>
                  </a:lnTo>
                  <a:lnTo>
                    <a:pt x="41452" y="37490"/>
                  </a:lnTo>
                  <a:lnTo>
                    <a:pt x="40767" y="37147"/>
                  </a:lnTo>
                  <a:lnTo>
                    <a:pt x="40538" y="37490"/>
                  </a:lnTo>
                  <a:lnTo>
                    <a:pt x="40131" y="38100"/>
                  </a:lnTo>
                  <a:lnTo>
                    <a:pt x="41148" y="38099"/>
                  </a:lnTo>
                  <a:close/>
                </a:path>
                <a:path w="80772" h="80772">
                  <a:moveTo>
                    <a:pt x="42672" y="42672"/>
                  </a:moveTo>
                  <a:lnTo>
                    <a:pt x="43053" y="41909"/>
                  </a:lnTo>
                  <a:lnTo>
                    <a:pt x="42672" y="41148"/>
                  </a:lnTo>
                  <a:lnTo>
                    <a:pt x="41910" y="42671"/>
                  </a:lnTo>
                  <a:lnTo>
                    <a:pt x="41148" y="42671"/>
                  </a:lnTo>
                  <a:lnTo>
                    <a:pt x="41910" y="42671"/>
                  </a:lnTo>
                  <a:lnTo>
                    <a:pt x="42672" y="42163"/>
                  </a:lnTo>
                  <a:lnTo>
                    <a:pt x="42672" y="42672"/>
                  </a:lnTo>
                  <a:close/>
                </a:path>
                <a:path w="80772" h="80772">
                  <a:moveTo>
                    <a:pt x="42672" y="38100"/>
                  </a:moveTo>
                  <a:lnTo>
                    <a:pt x="41656" y="37591"/>
                  </a:lnTo>
                  <a:lnTo>
                    <a:pt x="41910" y="38099"/>
                  </a:lnTo>
                  <a:lnTo>
                    <a:pt x="42672" y="39624"/>
                  </a:lnTo>
                  <a:lnTo>
                    <a:pt x="42672" y="38100"/>
                  </a:lnTo>
                  <a:close/>
                </a:path>
                <a:path w="80772" h="80772">
                  <a:moveTo>
                    <a:pt x="44196" y="39624"/>
                  </a:moveTo>
                  <a:lnTo>
                    <a:pt x="44196" y="41148"/>
                  </a:lnTo>
                  <a:lnTo>
                    <a:pt x="47244" y="80772"/>
                  </a:lnTo>
                  <a:lnTo>
                    <a:pt x="50292" y="79248"/>
                  </a:lnTo>
                  <a:lnTo>
                    <a:pt x="54864" y="79248"/>
                  </a:lnTo>
                  <a:lnTo>
                    <a:pt x="57912" y="76200"/>
                  </a:lnTo>
                  <a:lnTo>
                    <a:pt x="62484" y="74675"/>
                  </a:lnTo>
                  <a:lnTo>
                    <a:pt x="64008" y="73151"/>
                  </a:lnTo>
                  <a:lnTo>
                    <a:pt x="67056" y="70104"/>
                  </a:lnTo>
                  <a:lnTo>
                    <a:pt x="68580" y="70104"/>
                  </a:lnTo>
                  <a:lnTo>
                    <a:pt x="70104" y="67056"/>
                  </a:lnTo>
                  <a:lnTo>
                    <a:pt x="73151" y="64007"/>
                  </a:lnTo>
                  <a:lnTo>
                    <a:pt x="74675" y="62484"/>
                  </a:lnTo>
                  <a:lnTo>
                    <a:pt x="76200" y="57912"/>
                  </a:lnTo>
                  <a:lnTo>
                    <a:pt x="77724" y="54863"/>
                  </a:lnTo>
                  <a:lnTo>
                    <a:pt x="79248" y="50292"/>
                  </a:lnTo>
                  <a:lnTo>
                    <a:pt x="79248" y="48768"/>
                  </a:lnTo>
                  <a:lnTo>
                    <a:pt x="80772" y="45719"/>
                  </a:lnTo>
                  <a:lnTo>
                    <a:pt x="80772" y="33528"/>
                  </a:lnTo>
                  <a:lnTo>
                    <a:pt x="79248" y="30480"/>
                  </a:lnTo>
                  <a:lnTo>
                    <a:pt x="77724" y="25907"/>
                  </a:lnTo>
                  <a:lnTo>
                    <a:pt x="76200" y="22860"/>
                  </a:lnTo>
                  <a:lnTo>
                    <a:pt x="74675" y="19812"/>
                  </a:lnTo>
                  <a:lnTo>
                    <a:pt x="73151" y="16763"/>
                  </a:lnTo>
                  <a:lnTo>
                    <a:pt x="70104" y="13716"/>
                  </a:lnTo>
                  <a:lnTo>
                    <a:pt x="68580" y="10668"/>
                  </a:lnTo>
                  <a:lnTo>
                    <a:pt x="64008" y="7619"/>
                  </a:lnTo>
                  <a:lnTo>
                    <a:pt x="62484" y="6095"/>
                  </a:lnTo>
                  <a:lnTo>
                    <a:pt x="57912" y="4572"/>
                  </a:lnTo>
                  <a:lnTo>
                    <a:pt x="54864" y="3048"/>
                  </a:lnTo>
                  <a:lnTo>
                    <a:pt x="50292" y="1524"/>
                  </a:lnTo>
                  <a:lnTo>
                    <a:pt x="47244" y="0"/>
                  </a:lnTo>
                  <a:lnTo>
                    <a:pt x="38100" y="0"/>
                  </a:lnTo>
                  <a:lnTo>
                    <a:pt x="39624" y="36575"/>
                  </a:lnTo>
                  <a:lnTo>
                    <a:pt x="40386" y="36956"/>
                  </a:lnTo>
                  <a:lnTo>
                    <a:pt x="40640" y="37083"/>
                  </a:lnTo>
                  <a:lnTo>
                    <a:pt x="41148" y="36575"/>
                  </a:lnTo>
                  <a:lnTo>
                    <a:pt x="41656" y="37591"/>
                  </a:lnTo>
                  <a:lnTo>
                    <a:pt x="42672" y="38100"/>
                  </a:lnTo>
                  <a:lnTo>
                    <a:pt x="42672" y="39624"/>
                  </a:lnTo>
                  <a:lnTo>
                    <a:pt x="44196" y="39624"/>
                  </a:lnTo>
                  <a:close/>
                </a:path>
                <a:path w="80772" h="80772">
                  <a:moveTo>
                    <a:pt x="13716" y="70104"/>
                  </a:moveTo>
                  <a:lnTo>
                    <a:pt x="16764" y="73151"/>
                  </a:lnTo>
                  <a:lnTo>
                    <a:pt x="19812" y="74675"/>
                  </a:lnTo>
                  <a:lnTo>
                    <a:pt x="22860" y="76200"/>
                  </a:lnTo>
                  <a:lnTo>
                    <a:pt x="24384" y="77724"/>
                  </a:lnTo>
                  <a:lnTo>
                    <a:pt x="27432" y="79248"/>
                  </a:lnTo>
                  <a:lnTo>
                    <a:pt x="30480" y="79248"/>
                  </a:lnTo>
                  <a:lnTo>
                    <a:pt x="33527" y="80772"/>
                  </a:lnTo>
                  <a:lnTo>
                    <a:pt x="42672" y="80772"/>
                  </a:lnTo>
                  <a:lnTo>
                    <a:pt x="39624" y="44195"/>
                  </a:lnTo>
                  <a:lnTo>
                    <a:pt x="38100" y="42672"/>
                  </a:lnTo>
                  <a:lnTo>
                    <a:pt x="38100" y="0"/>
                  </a:lnTo>
                  <a:lnTo>
                    <a:pt x="33527" y="0"/>
                  </a:lnTo>
                  <a:lnTo>
                    <a:pt x="30480" y="1524"/>
                  </a:lnTo>
                  <a:lnTo>
                    <a:pt x="27432" y="3048"/>
                  </a:lnTo>
                  <a:lnTo>
                    <a:pt x="25908" y="3048"/>
                  </a:lnTo>
                  <a:lnTo>
                    <a:pt x="22860" y="4572"/>
                  </a:lnTo>
                  <a:lnTo>
                    <a:pt x="19812" y="6095"/>
                  </a:lnTo>
                  <a:lnTo>
                    <a:pt x="16764" y="7619"/>
                  </a:lnTo>
                  <a:lnTo>
                    <a:pt x="13716" y="10668"/>
                  </a:lnTo>
                  <a:lnTo>
                    <a:pt x="12192" y="10668"/>
                  </a:lnTo>
                  <a:lnTo>
                    <a:pt x="10668" y="13716"/>
                  </a:lnTo>
                  <a:lnTo>
                    <a:pt x="7620" y="16763"/>
                  </a:lnTo>
                  <a:lnTo>
                    <a:pt x="6096" y="19812"/>
                  </a:lnTo>
                  <a:lnTo>
                    <a:pt x="4572" y="22860"/>
                  </a:lnTo>
                  <a:lnTo>
                    <a:pt x="3048" y="25907"/>
                  </a:lnTo>
                  <a:lnTo>
                    <a:pt x="1524" y="30480"/>
                  </a:lnTo>
                  <a:lnTo>
                    <a:pt x="1524" y="35051"/>
                  </a:lnTo>
                  <a:lnTo>
                    <a:pt x="0" y="38100"/>
                  </a:lnTo>
                  <a:lnTo>
                    <a:pt x="0" y="42672"/>
                  </a:lnTo>
                  <a:lnTo>
                    <a:pt x="1524" y="45719"/>
                  </a:lnTo>
                  <a:lnTo>
                    <a:pt x="1524" y="50292"/>
                  </a:lnTo>
                  <a:lnTo>
                    <a:pt x="3048" y="54863"/>
                  </a:lnTo>
                  <a:lnTo>
                    <a:pt x="4572" y="57912"/>
                  </a:lnTo>
                  <a:lnTo>
                    <a:pt x="6096" y="62484"/>
                  </a:lnTo>
                  <a:lnTo>
                    <a:pt x="7620" y="64007"/>
                  </a:lnTo>
                  <a:lnTo>
                    <a:pt x="10668" y="67056"/>
                  </a:lnTo>
                  <a:lnTo>
                    <a:pt x="13716" y="70104"/>
                  </a:lnTo>
                  <a:close/>
                </a:path>
                <a:path w="80772" h="80772">
                  <a:moveTo>
                    <a:pt x="42672" y="80772"/>
                  </a:moveTo>
                  <a:lnTo>
                    <a:pt x="47244" y="80772"/>
                  </a:lnTo>
                  <a:lnTo>
                    <a:pt x="44196" y="41148"/>
                  </a:lnTo>
                  <a:lnTo>
                    <a:pt x="44196" y="39624"/>
                  </a:lnTo>
                  <a:lnTo>
                    <a:pt x="42672" y="39624"/>
                  </a:lnTo>
                  <a:lnTo>
                    <a:pt x="41910" y="38099"/>
                  </a:lnTo>
                  <a:lnTo>
                    <a:pt x="41656" y="37591"/>
                  </a:lnTo>
                  <a:lnTo>
                    <a:pt x="41148" y="36575"/>
                  </a:lnTo>
                  <a:lnTo>
                    <a:pt x="40640" y="37083"/>
                  </a:lnTo>
                  <a:lnTo>
                    <a:pt x="40385" y="37338"/>
                  </a:lnTo>
                  <a:lnTo>
                    <a:pt x="39624" y="38100"/>
                  </a:lnTo>
                  <a:lnTo>
                    <a:pt x="38480" y="40386"/>
                  </a:lnTo>
                  <a:lnTo>
                    <a:pt x="38100" y="39624"/>
                  </a:lnTo>
                  <a:lnTo>
                    <a:pt x="38100" y="38100"/>
                  </a:lnTo>
                  <a:lnTo>
                    <a:pt x="40132" y="37083"/>
                  </a:lnTo>
                  <a:lnTo>
                    <a:pt x="40385" y="37338"/>
                  </a:lnTo>
                  <a:lnTo>
                    <a:pt x="40640" y="37083"/>
                  </a:lnTo>
                  <a:lnTo>
                    <a:pt x="40386" y="36956"/>
                  </a:lnTo>
                  <a:lnTo>
                    <a:pt x="39624" y="36575"/>
                  </a:lnTo>
                  <a:lnTo>
                    <a:pt x="38100" y="0"/>
                  </a:lnTo>
                  <a:lnTo>
                    <a:pt x="38100" y="42672"/>
                  </a:lnTo>
                  <a:lnTo>
                    <a:pt x="38100" y="41148"/>
                  </a:lnTo>
                  <a:lnTo>
                    <a:pt x="38535" y="40494"/>
                  </a:lnTo>
                  <a:lnTo>
                    <a:pt x="40131" y="38100"/>
                  </a:lnTo>
                  <a:lnTo>
                    <a:pt x="40538" y="37490"/>
                  </a:lnTo>
                  <a:lnTo>
                    <a:pt x="40767" y="37147"/>
                  </a:lnTo>
                  <a:lnTo>
                    <a:pt x="41452" y="37490"/>
                  </a:lnTo>
                  <a:lnTo>
                    <a:pt x="41656" y="38099"/>
                  </a:lnTo>
                  <a:lnTo>
                    <a:pt x="41910" y="38861"/>
                  </a:lnTo>
                  <a:lnTo>
                    <a:pt x="42672" y="41148"/>
                  </a:lnTo>
                  <a:lnTo>
                    <a:pt x="43053" y="41909"/>
                  </a:lnTo>
                  <a:lnTo>
                    <a:pt x="42672" y="42672"/>
                  </a:lnTo>
                  <a:lnTo>
                    <a:pt x="42672" y="80772"/>
                  </a:lnTo>
                  <a:close/>
                </a:path>
                <a:path w="80772" h="80772">
                  <a:moveTo>
                    <a:pt x="39624" y="38100"/>
                  </a:moveTo>
                  <a:lnTo>
                    <a:pt x="40385" y="37338"/>
                  </a:lnTo>
                  <a:lnTo>
                    <a:pt x="40132" y="37083"/>
                  </a:lnTo>
                  <a:lnTo>
                    <a:pt x="38100" y="38100"/>
                  </a:lnTo>
                  <a:lnTo>
                    <a:pt x="38100" y="39624"/>
                  </a:lnTo>
                  <a:lnTo>
                    <a:pt x="38480" y="40386"/>
                  </a:lnTo>
                  <a:lnTo>
                    <a:pt x="39624" y="38100"/>
                  </a:lnTo>
                  <a:close/>
                </a:path>
              </a:pathLst>
            </a:custGeom>
            <a:solidFill>
              <a:srgbClr val="000000"/>
            </a:solidFill>
          </p:spPr>
          <p:txBody>
            <a:bodyPr wrap="square" lIns="0" tIns="0" rIns="0" bIns="0" rtlCol="0">
              <a:noAutofit/>
            </a:bodyPr>
            <a:lstStyle/>
            <a:p>
              <a:endParaRPr/>
            </a:p>
          </p:txBody>
        </p:sp>
        <p:sp>
          <p:nvSpPr>
            <p:cNvPr id="298" name="object 298"/>
            <p:cNvSpPr/>
            <p:nvPr/>
          </p:nvSpPr>
          <p:spPr>
            <a:xfrm>
              <a:off x="7996428" y="4498848"/>
              <a:ext cx="64007" cy="64007"/>
            </a:xfrm>
            <a:custGeom>
              <a:avLst/>
              <a:gdLst/>
              <a:ahLst/>
              <a:cxnLst/>
              <a:rect l="l" t="t" r="r" b="b"/>
              <a:pathLst>
                <a:path w="64007" h="64007">
                  <a:moveTo>
                    <a:pt x="38100" y="34289"/>
                  </a:moveTo>
                  <a:lnTo>
                    <a:pt x="37882" y="34834"/>
                  </a:lnTo>
                  <a:lnTo>
                    <a:pt x="38100" y="35051"/>
                  </a:lnTo>
                  <a:lnTo>
                    <a:pt x="36575" y="38099"/>
                  </a:lnTo>
                  <a:lnTo>
                    <a:pt x="38971" y="42018"/>
                  </a:lnTo>
                  <a:lnTo>
                    <a:pt x="39624" y="33527"/>
                  </a:lnTo>
                  <a:lnTo>
                    <a:pt x="39188" y="31786"/>
                  </a:lnTo>
                  <a:lnTo>
                    <a:pt x="39624" y="30479"/>
                  </a:lnTo>
                  <a:lnTo>
                    <a:pt x="42976" y="39014"/>
                  </a:lnTo>
                  <a:lnTo>
                    <a:pt x="44196" y="35051"/>
                  </a:lnTo>
                  <a:lnTo>
                    <a:pt x="44196" y="25907"/>
                  </a:lnTo>
                  <a:lnTo>
                    <a:pt x="42672" y="24383"/>
                  </a:lnTo>
                  <a:lnTo>
                    <a:pt x="42976" y="24993"/>
                  </a:lnTo>
                  <a:lnTo>
                    <a:pt x="38404" y="28651"/>
                  </a:lnTo>
                  <a:lnTo>
                    <a:pt x="38100" y="27431"/>
                  </a:lnTo>
                  <a:lnTo>
                    <a:pt x="37185" y="26822"/>
                  </a:lnTo>
                  <a:lnTo>
                    <a:pt x="36575" y="25907"/>
                  </a:lnTo>
                  <a:lnTo>
                    <a:pt x="35051" y="19811"/>
                  </a:lnTo>
                  <a:lnTo>
                    <a:pt x="33527" y="24383"/>
                  </a:lnTo>
                  <a:lnTo>
                    <a:pt x="36853" y="26600"/>
                  </a:lnTo>
                  <a:lnTo>
                    <a:pt x="35051" y="25907"/>
                  </a:lnTo>
                  <a:lnTo>
                    <a:pt x="32142" y="24938"/>
                  </a:lnTo>
                  <a:lnTo>
                    <a:pt x="32004" y="24891"/>
                  </a:lnTo>
                  <a:lnTo>
                    <a:pt x="30479" y="24383"/>
                  </a:lnTo>
                  <a:lnTo>
                    <a:pt x="27431" y="25907"/>
                  </a:lnTo>
                  <a:lnTo>
                    <a:pt x="27155" y="26600"/>
                  </a:lnTo>
                  <a:lnTo>
                    <a:pt x="26996" y="26996"/>
                  </a:lnTo>
                  <a:lnTo>
                    <a:pt x="26600" y="27154"/>
                  </a:lnTo>
                  <a:lnTo>
                    <a:pt x="26415" y="28448"/>
                  </a:lnTo>
                  <a:lnTo>
                    <a:pt x="28448" y="26415"/>
                  </a:lnTo>
                  <a:lnTo>
                    <a:pt x="28955" y="25907"/>
                  </a:lnTo>
                  <a:lnTo>
                    <a:pt x="31865" y="24938"/>
                  </a:lnTo>
                  <a:lnTo>
                    <a:pt x="32004" y="24993"/>
                  </a:lnTo>
                  <a:lnTo>
                    <a:pt x="34290" y="25907"/>
                  </a:lnTo>
                  <a:lnTo>
                    <a:pt x="35560" y="26415"/>
                  </a:lnTo>
                  <a:lnTo>
                    <a:pt x="37011" y="26996"/>
                  </a:lnTo>
                  <a:lnTo>
                    <a:pt x="37407" y="27154"/>
                  </a:lnTo>
                  <a:lnTo>
                    <a:pt x="38100" y="28193"/>
                  </a:lnTo>
                  <a:lnTo>
                    <a:pt x="38608" y="29463"/>
                  </a:lnTo>
                  <a:lnTo>
                    <a:pt x="39155" y="31652"/>
                  </a:lnTo>
                  <a:lnTo>
                    <a:pt x="39069" y="32142"/>
                  </a:lnTo>
                  <a:lnTo>
                    <a:pt x="39014" y="32004"/>
                  </a:lnTo>
                  <a:lnTo>
                    <a:pt x="38269" y="34543"/>
                  </a:lnTo>
                  <a:lnTo>
                    <a:pt x="38100" y="34670"/>
                  </a:lnTo>
                  <a:lnTo>
                    <a:pt x="38100" y="34289"/>
                  </a:lnTo>
                  <a:close/>
                </a:path>
                <a:path w="64007" h="64007">
                  <a:moveTo>
                    <a:pt x="26996" y="26996"/>
                  </a:moveTo>
                  <a:lnTo>
                    <a:pt x="27155" y="26600"/>
                  </a:lnTo>
                  <a:lnTo>
                    <a:pt x="27431" y="25907"/>
                  </a:lnTo>
                  <a:lnTo>
                    <a:pt x="30479" y="24383"/>
                  </a:lnTo>
                  <a:lnTo>
                    <a:pt x="32004" y="24891"/>
                  </a:lnTo>
                  <a:lnTo>
                    <a:pt x="32142" y="24938"/>
                  </a:lnTo>
                  <a:lnTo>
                    <a:pt x="35051" y="25907"/>
                  </a:lnTo>
                  <a:lnTo>
                    <a:pt x="36853" y="26600"/>
                  </a:lnTo>
                  <a:lnTo>
                    <a:pt x="33527" y="24383"/>
                  </a:lnTo>
                  <a:lnTo>
                    <a:pt x="35051" y="19811"/>
                  </a:lnTo>
                  <a:lnTo>
                    <a:pt x="28955" y="19811"/>
                  </a:lnTo>
                  <a:lnTo>
                    <a:pt x="26822" y="26822"/>
                  </a:lnTo>
                  <a:lnTo>
                    <a:pt x="26996" y="26996"/>
                  </a:lnTo>
                  <a:close/>
                </a:path>
                <a:path w="64007" h="64007">
                  <a:moveTo>
                    <a:pt x="32004" y="38709"/>
                  </a:moveTo>
                  <a:lnTo>
                    <a:pt x="30988" y="38099"/>
                  </a:lnTo>
                  <a:lnTo>
                    <a:pt x="31568" y="38970"/>
                  </a:lnTo>
                  <a:lnTo>
                    <a:pt x="32004" y="39115"/>
                  </a:lnTo>
                  <a:lnTo>
                    <a:pt x="32439" y="38970"/>
                  </a:lnTo>
                  <a:lnTo>
                    <a:pt x="33020" y="38099"/>
                  </a:lnTo>
                  <a:lnTo>
                    <a:pt x="30988" y="38099"/>
                  </a:lnTo>
                  <a:lnTo>
                    <a:pt x="32004" y="38709"/>
                  </a:lnTo>
                  <a:close/>
                </a:path>
                <a:path w="64007" h="64007">
                  <a:moveTo>
                    <a:pt x="30479" y="18287"/>
                  </a:moveTo>
                  <a:lnTo>
                    <a:pt x="33527" y="18287"/>
                  </a:lnTo>
                  <a:lnTo>
                    <a:pt x="30479" y="6095"/>
                  </a:lnTo>
                  <a:lnTo>
                    <a:pt x="28955" y="7619"/>
                  </a:lnTo>
                  <a:lnTo>
                    <a:pt x="22860" y="7619"/>
                  </a:lnTo>
                  <a:lnTo>
                    <a:pt x="22860" y="21335"/>
                  </a:lnTo>
                  <a:lnTo>
                    <a:pt x="25907" y="21335"/>
                  </a:lnTo>
                  <a:lnTo>
                    <a:pt x="30479" y="18287"/>
                  </a:lnTo>
                  <a:close/>
                </a:path>
                <a:path w="64007" h="64007">
                  <a:moveTo>
                    <a:pt x="32004" y="39115"/>
                  </a:moveTo>
                  <a:lnTo>
                    <a:pt x="33527" y="39623"/>
                  </a:lnTo>
                  <a:lnTo>
                    <a:pt x="35051" y="38099"/>
                  </a:lnTo>
                  <a:lnTo>
                    <a:pt x="33527" y="38099"/>
                  </a:lnTo>
                  <a:lnTo>
                    <a:pt x="37684" y="35329"/>
                  </a:lnTo>
                  <a:lnTo>
                    <a:pt x="35560" y="36575"/>
                  </a:lnTo>
                  <a:lnTo>
                    <a:pt x="33020" y="38099"/>
                  </a:lnTo>
                  <a:lnTo>
                    <a:pt x="32439" y="38970"/>
                  </a:lnTo>
                  <a:lnTo>
                    <a:pt x="32004" y="39115"/>
                  </a:lnTo>
                  <a:close/>
                </a:path>
                <a:path w="64007" h="64007">
                  <a:moveTo>
                    <a:pt x="38100" y="34670"/>
                  </a:moveTo>
                  <a:lnTo>
                    <a:pt x="38269" y="34543"/>
                  </a:lnTo>
                  <a:lnTo>
                    <a:pt x="39014" y="32004"/>
                  </a:lnTo>
                  <a:lnTo>
                    <a:pt x="38100" y="28955"/>
                  </a:lnTo>
                  <a:lnTo>
                    <a:pt x="38100" y="28193"/>
                  </a:lnTo>
                  <a:lnTo>
                    <a:pt x="37407" y="27154"/>
                  </a:lnTo>
                  <a:lnTo>
                    <a:pt x="37011" y="26996"/>
                  </a:lnTo>
                  <a:lnTo>
                    <a:pt x="35560" y="26415"/>
                  </a:lnTo>
                  <a:lnTo>
                    <a:pt x="37592" y="28447"/>
                  </a:lnTo>
                  <a:lnTo>
                    <a:pt x="38100" y="29717"/>
                  </a:lnTo>
                  <a:lnTo>
                    <a:pt x="38100" y="34670"/>
                  </a:lnTo>
                  <a:close/>
                </a:path>
                <a:path w="64007" h="64007">
                  <a:moveTo>
                    <a:pt x="39069" y="32142"/>
                  </a:moveTo>
                  <a:lnTo>
                    <a:pt x="39155" y="31652"/>
                  </a:lnTo>
                  <a:lnTo>
                    <a:pt x="38608" y="29463"/>
                  </a:lnTo>
                  <a:lnTo>
                    <a:pt x="38100" y="28193"/>
                  </a:lnTo>
                  <a:lnTo>
                    <a:pt x="38100" y="28955"/>
                  </a:lnTo>
                  <a:lnTo>
                    <a:pt x="39014" y="32004"/>
                  </a:lnTo>
                  <a:lnTo>
                    <a:pt x="39069" y="32142"/>
                  </a:lnTo>
                  <a:close/>
                </a:path>
                <a:path w="64007" h="64007">
                  <a:moveTo>
                    <a:pt x="30479" y="6095"/>
                  </a:moveTo>
                  <a:lnTo>
                    <a:pt x="33527" y="18287"/>
                  </a:lnTo>
                  <a:lnTo>
                    <a:pt x="33527" y="6095"/>
                  </a:lnTo>
                  <a:lnTo>
                    <a:pt x="30479" y="0"/>
                  </a:lnTo>
                  <a:lnTo>
                    <a:pt x="28955" y="0"/>
                  </a:lnTo>
                  <a:lnTo>
                    <a:pt x="28955" y="7619"/>
                  </a:lnTo>
                  <a:lnTo>
                    <a:pt x="30479" y="6095"/>
                  </a:lnTo>
                  <a:close/>
                </a:path>
                <a:path w="64007" h="64007">
                  <a:moveTo>
                    <a:pt x="42672" y="54863"/>
                  </a:moveTo>
                  <a:lnTo>
                    <a:pt x="42672" y="39623"/>
                  </a:lnTo>
                  <a:lnTo>
                    <a:pt x="41148" y="41147"/>
                  </a:lnTo>
                  <a:lnTo>
                    <a:pt x="41148" y="56387"/>
                  </a:lnTo>
                  <a:lnTo>
                    <a:pt x="42672" y="60959"/>
                  </a:lnTo>
                  <a:lnTo>
                    <a:pt x="45720" y="60959"/>
                  </a:lnTo>
                  <a:lnTo>
                    <a:pt x="47244" y="59435"/>
                  </a:lnTo>
                  <a:lnTo>
                    <a:pt x="51816" y="56387"/>
                  </a:lnTo>
                  <a:lnTo>
                    <a:pt x="54864" y="53339"/>
                  </a:lnTo>
                  <a:lnTo>
                    <a:pt x="56388" y="50291"/>
                  </a:lnTo>
                  <a:lnTo>
                    <a:pt x="59436" y="47243"/>
                  </a:lnTo>
                  <a:lnTo>
                    <a:pt x="56388" y="38099"/>
                  </a:lnTo>
                  <a:lnTo>
                    <a:pt x="56388" y="39623"/>
                  </a:lnTo>
                  <a:lnTo>
                    <a:pt x="54864" y="42671"/>
                  </a:lnTo>
                  <a:lnTo>
                    <a:pt x="53340" y="44195"/>
                  </a:lnTo>
                  <a:lnTo>
                    <a:pt x="51816" y="47243"/>
                  </a:lnTo>
                  <a:lnTo>
                    <a:pt x="48768" y="50291"/>
                  </a:lnTo>
                  <a:lnTo>
                    <a:pt x="45720" y="53339"/>
                  </a:lnTo>
                  <a:lnTo>
                    <a:pt x="42672" y="39623"/>
                  </a:lnTo>
                  <a:lnTo>
                    <a:pt x="42672" y="54863"/>
                  </a:lnTo>
                  <a:close/>
                </a:path>
                <a:path w="64007" h="64007">
                  <a:moveTo>
                    <a:pt x="45720" y="33527"/>
                  </a:moveTo>
                  <a:lnTo>
                    <a:pt x="45720" y="30479"/>
                  </a:lnTo>
                  <a:lnTo>
                    <a:pt x="44196" y="25907"/>
                  </a:lnTo>
                  <a:lnTo>
                    <a:pt x="44196" y="35051"/>
                  </a:lnTo>
                  <a:lnTo>
                    <a:pt x="42976" y="39014"/>
                  </a:lnTo>
                  <a:lnTo>
                    <a:pt x="44196" y="38099"/>
                  </a:lnTo>
                  <a:lnTo>
                    <a:pt x="45720" y="33527"/>
                  </a:lnTo>
                  <a:close/>
                </a:path>
                <a:path w="64007" h="64007">
                  <a:moveTo>
                    <a:pt x="59436" y="16763"/>
                  </a:moveTo>
                  <a:lnTo>
                    <a:pt x="56388" y="12191"/>
                  </a:lnTo>
                  <a:lnTo>
                    <a:pt x="56388" y="27431"/>
                  </a:lnTo>
                  <a:lnTo>
                    <a:pt x="57912" y="33527"/>
                  </a:lnTo>
                  <a:lnTo>
                    <a:pt x="56388" y="35051"/>
                  </a:lnTo>
                  <a:lnTo>
                    <a:pt x="56388" y="22859"/>
                  </a:lnTo>
                  <a:lnTo>
                    <a:pt x="54864" y="21335"/>
                  </a:lnTo>
                  <a:lnTo>
                    <a:pt x="53340" y="18287"/>
                  </a:lnTo>
                  <a:lnTo>
                    <a:pt x="51816" y="16763"/>
                  </a:lnTo>
                  <a:lnTo>
                    <a:pt x="48768" y="13715"/>
                  </a:lnTo>
                  <a:lnTo>
                    <a:pt x="47244" y="4571"/>
                  </a:lnTo>
                  <a:lnTo>
                    <a:pt x="45720" y="3047"/>
                  </a:lnTo>
                  <a:lnTo>
                    <a:pt x="42672" y="1523"/>
                  </a:lnTo>
                  <a:lnTo>
                    <a:pt x="41148" y="1523"/>
                  </a:lnTo>
                  <a:lnTo>
                    <a:pt x="38100" y="7619"/>
                  </a:lnTo>
                  <a:lnTo>
                    <a:pt x="41148" y="7619"/>
                  </a:lnTo>
                  <a:lnTo>
                    <a:pt x="42672" y="9143"/>
                  </a:lnTo>
                  <a:lnTo>
                    <a:pt x="45720" y="10667"/>
                  </a:lnTo>
                  <a:lnTo>
                    <a:pt x="48768" y="50291"/>
                  </a:lnTo>
                  <a:lnTo>
                    <a:pt x="51816" y="47243"/>
                  </a:lnTo>
                  <a:lnTo>
                    <a:pt x="53340" y="44195"/>
                  </a:lnTo>
                  <a:lnTo>
                    <a:pt x="54864" y="42671"/>
                  </a:lnTo>
                  <a:lnTo>
                    <a:pt x="56388" y="39623"/>
                  </a:lnTo>
                  <a:lnTo>
                    <a:pt x="56388" y="38099"/>
                  </a:lnTo>
                  <a:lnTo>
                    <a:pt x="59436" y="47243"/>
                  </a:lnTo>
                  <a:lnTo>
                    <a:pt x="57912" y="30479"/>
                  </a:lnTo>
                  <a:lnTo>
                    <a:pt x="56388" y="25907"/>
                  </a:lnTo>
                  <a:lnTo>
                    <a:pt x="57912" y="30479"/>
                  </a:lnTo>
                  <a:lnTo>
                    <a:pt x="59436" y="16763"/>
                  </a:lnTo>
                  <a:close/>
                </a:path>
                <a:path w="64007" h="64007">
                  <a:moveTo>
                    <a:pt x="56388" y="35051"/>
                  </a:moveTo>
                  <a:lnTo>
                    <a:pt x="57912" y="33527"/>
                  </a:lnTo>
                  <a:lnTo>
                    <a:pt x="56388" y="27431"/>
                  </a:lnTo>
                  <a:lnTo>
                    <a:pt x="56388" y="22859"/>
                  </a:lnTo>
                  <a:lnTo>
                    <a:pt x="56388" y="35051"/>
                  </a:lnTo>
                  <a:close/>
                </a:path>
                <a:path w="64007" h="64007">
                  <a:moveTo>
                    <a:pt x="54864" y="10667"/>
                  </a:moveTo>
                  <a:lnTo>
                    <a:pt x="51816" y="7619"/>
                  </a:lnTo>
                  <a:lnTo>
                    <a:pt x="47244" y="4571"/>
                  </a:lnTo>
                  <a:lnTo>
                    <a:pt x="48768" y="13715"/>
                  </a:lnTo>
                  <a:lnTo>
                    <a:pt x="51816" y="16763"/>
                  </a:lnTo>
                  <a:lnTo>
                    <a:pt x="53340" y="18287"/>
                  </a:lnTo>
                  <a:lnTo>
                    <a:pt x="54864" y="21335"/>
                  </a:lnTo>
                  <a:lnTo>
                    <a:pt x="56388" y="22859"/>
                  </a:lnTo>
                  <a:lnTo>
                    <a:pt x="56388" y="12191"/>
                  </a:lnTo>
                  <a:lnTo>
                    <a:pt x="54864" y="10667"/>
                  </a:lnTo>
                  <a:close/>
                </a:path>
                <a:path w="64007" h="64007">
                  <a:moveTo>
                    <a:pt x="13716" y="15239"/>
                  </a:moveTo>
                  <a:lnTo>
                    <a:pt x="16764" y="12191"/>
                  </a:lnTo>
                  <a:lnTo>
                    <a:pt x="16764" y="4571"/>
                  </a:lnTo>
                  <a:lnTo>
                    <a:pt x="12192" y="7619"/>
                  </a:lnTo>
                  <a:lnTo>
                    <a:pt x="10668" y="9143"/>
                  </a:lnTo>
                  <a:lnTo>
                    <a:pt x="7620" y="12191"/>
                  </a:lnTo>
                  <a:lnTo>
                    <a:pt x="9144" y="21335"/>
                  </a:lnTo>
                  <a:lnTo>
                    <a:pt x="10668" y="44195"/>
                  </a:lnTo>
                  <a:lnTo>
                    <a:pt x="10668" y="18287"/>
                  </a:lnTo>
                  <a:lnTo>
                    <a:pt x="12192" y="47243"/>
                  </a:lnTo>
                  <a:lnTo>
                    <a:pt x="15240" y="50291"/>
                  </a:lnTo>
                  <a:lnTo>
                    <a:pt x="16764" y="12191"/>
                  </a:lnTo>
                  <a:lnTo>
                    <a:pt x="13716" y="15239"/>
                  </a:lnTo>
                  <a:close/>
                </a:path>
                <a:path w="64007" h="64007">
                  <a:moveTo>
                    <a:pt x="6096" y="30479"/>
                  </a:moveTo>
                  <a:lnTo>
                    <a:pt x="7620" y="27431"/>
                  </a:lnTo>
                  <a:lnTo>
                    <a:pt x="7620" y="12191"/>
                  </a:lnTo>
                  <a:lnTo>
                    <a:pt x="4572" y="16763"/>
                  </a:lnTo>
                  <a:lnTo>
                    <a:pt x="3048" y="18287"/>
                  </a:lnTo>
                  <a:lnTo>
                    <a:pt x="3048" y="21335"/>
                  </a:lnTo>
                  <a:lnTo>
                    <a:pt x="1524" y="22859"/>
                  </a:lnTo>
                  <a:lnTo>
                    <a:pt x="1524" y="27431"/>
                  </a:lnTo>
                  <a:lnTo>
                    <a:pt x="0" y="30479"/>
                  </a:lnTo>
                  <a:lnTo>
                    <a:pt x="0" y="33527"/>
                  </a:lnTo>
                  <a:lnTo>
                    <a:pt x="1524" y="35051"/>
                  </a:lnTo>
                  <a:lnTo>
                    <a:pt x="1524" y="39623"/>
                  </a:lnTo>
                  <a:lnTo>
                    <a:pt x="3048" y="42671"/>
                  </a:lnTo>
                  <a:lnTo>
                    <a:pt x="3048" y="44195"/>
                  </a:lnTo>
                  <a:lnTo>
                    <a:pt x="4572" y="47243"/>
                  </a:lnTo>
                  <a:lnTo>
                    <a:pt x="6096" y="33527"/>
                  </a:lnTo>
                  <a:lnTo>
                    <a:pt x="7620" y="35051"/>
                  </a:lnTo>
                  <a:lnTo>
                    <a:pt x="7620" y="27431"/>
                  </a:lnTo>
                  <a:lnTo>
                    <a:pt x="6096" y="30479"/>
                  </a:lnTo>
                  <a:close/>
                </a:path>
                <a:path w="64007" h="64007">
                  <a:moveTo>
                    <a:pt x="57912" y="30479"/>
                  </a:moveTo>
                  <a:lnTo>
                    <a:pt x="59436" y="47243"/>
                  </a:lnTo>
                  <a:lnTo>
                    <a:pt x="60960" y="44195"/>
                  </a:lnTo>
                  <a:lnTo>
                    <a:pt x="60960" y="42671"/>
                  </a:lnTo>
                  <a:lnTo>
                    <a:pt x="62483" y="39623"/>
                  </a:lnTo>
                  <a:lnTo>
                    <a:pt x="62483" y="35051"/>
                  </a:lnTo>
                  <a:lnTo>
                    <a:pt x="64007" y="33527"/>
                  </a:lnTo>
                  <a:lnTo>
                    <a:pt x="64007" y="30479"/>
                  </a:lnTo>
                  <a:lnTo>
                    <a:pt x="62483" y="27431"/>
                  </a:lnTo>
                  <a:lnTo>
                    <a:pt x="62483" y="22859"/>
                  </a:lnTo>
                  <a:lnTo>
                    <a:pt x="60960" y="21335"/>
                  </a:lnTo>
                  <a:lnTo>
                    <a:pt x="60960" y="18287"/>
                  </a:lnTo>
                  <a:lnTo>
                    <a:pt x="59436" y="16763"/>
                  </a:lnTo>
                  <a:lnTo>
                    <a:pt x="57912" y="30479"/>
                  </a:lnTo>
                  <a:close/>
                </a:path>
                <a:path w="64007" h="64007">
                  <a:moveTo>
                    <a:pt x="19812" y="27431"/>
                  </a:moveTo>
                  <a:lnTo>
                    <a:pt x="18288" y="30479"/>
                  </a:lnTo>
                  <a:lnTo>
                    <a:pt x="18288" y="33527"/>
                  </a:lnTo>
                  <a:lnTo>
                    <a:pt x="19812" y="38099"/>
                  </a:lnTo>
                  <a:lnTo>
                    <a:pt x="21336" y="54863"/>
                  </a:lnTo>
                  <a:lnTo>
                    <a:pt x="22860" y="62483"/>
                  </a:lnTo>
                  <a:lnTo>
                    <a:pt x="28955" y="62483"/>
                  </a:lnTo>
                  <a:lnTo>
                    <a:pt x="22860" y="56387"/>
                  </a:lnTo>
                  <a:lnTo>
                    <a:pt x="21336" y="39623"/>
                  </a:lnTo>
                  <a:lnTo>
                    <a:pt x="21031" y="39014"/>
                  </a:lnTo>
                  <a:lnTo>
                    <a:pt x="19812" y="35051"/>
                  </a:lnTo>
                  <a:lnTo>
                    <a:pt x="19812" y="27431"/>
                  </a:lnTo>
                  <a:close/>
                </a:path>
                <a:path w="64007" h="64007">
                  <a:moveTo>
                    <a:pt x="18288" y="30479"/>
                  </a:moveTo>
                  <a:lnTo>
                    <a:pt x="18288" y="10667"/>
                  </a:lnTo>
                  <a:lnTo>
                    <a:pt x="18288" y="53339"/>
                  </a:lnTo>
                  <a:lnTo>
                    <a:pt x="16764" y="59435"/>
                  </a:lnTo>
                  <a:lnTo>
                    <a:pt x="18288" y="60959"/>
                  </a:lnTo>
                  <a:lnTo>
                    <a:pt x="21336" y="60959"/>
                  </a:lnTo>
                  <a:lnTo>
                    <a:pt x="22860" y="62483"/>
                  </a:lnTo>
                  <a:lnTo>
                    <a:pt x="21336" y="54863"/>
                  </a:lnTo>
                  <a:lnTo>
                    <a:pt x="19812" y="38099"/>
                  </a:lnTo>
                  <a:lnTo>
                    <a:pt x="18288" y="33527"/>
                  </a:lnTo>
                  <a:lnTo>
                    <a:pt x="18288" y="30479"/>
                  </a:lnTo>
                  <a:close/>
                </a:path>
                <a:path w="64007" h="64007">
                  <a:moveTo>
                    <a:pt x="7620" y="50291"/>
                  </a:moveTo>
                  <a:lnTo>
                    <a:pt x="9144" y="53339"/>
                  </a:lnTo>
                  <a:lnTo>
                    <a:pt x="7620" y="39623"/>
                  </a:lnTo>
                  <a:lnTo>
                    <a:pt x="7620" y="35051"/>
                  </a:lnTo>
                  <a:lnTo>
                    <a:pt x="6096" y="33527"/>
                  </a:lnTo>
                  <a:lnTo>
                    <a:pt x="4572" y="47243"/>
                  </a:lnTo>
                  <a:lnTo>
                    <a:pt x="7620" y="50291"/>
                  </a:lnTo>
                  <a:close/>
                </a:path>
                <a:path w="64007" h="64007">
                  <a:moveTo>
                    <a:pt x="22860" y="41147"/>
                  </a:moveTo>
                  <a:lnTo>
                    <a:pt x="25907" y="56387"/>
                  </a:lnTo>
                  <a:lnTo>
                    <a:pt x="28955" y="56387"/>
                  </a:lnTo>
                  <a:lnTo>
                    <a:pt x="30479" y="57911"/>
                  </a:lnTo>
                  <a:lnTo>
                    <a:pt x="33527" y="57911"/>
                  </a:lnTo>
                  <a:lnTo>
                    <a:pt x="35051" y="56387"/>
                  </a:lnTo>
                  <a:lnTo>
                    <a:pt x="38100" y="56387"/>
                  </a:lnTo>
                  <a:lnTo>
                    <a:pt x="38100" y="42671"/>
                  </a:lnTo>
                  <a:lnTo>
                    <a:pt x="35051" y="44195"/>
                  </a:lnTo>
                  <a:lnTo>
                    <a:pt x="28955" y="44195"/>
                  </a:lnTo>
                  <a:lnTo>
                    <a:pt x="25907" y="42671"/>
                  </a:lnTo>
                  <a:lnTo>
                    <a:pt x="22860" y="41147"/>
                  </a:lnTo>
                  <a:close/>
                </a:path>
                <a:path w="64007" h="64007">
                  <a:moveTo>
                    <a:pt x="29718" y="25907"/>
                  </a:moveTo>
                  <a:lnTo>
                    <a:pt x="34290" y="25907"/>
                  </a:lnTo>
                  <a:lnTo>
                    <a:pt x="32004" y="24993"/>
                  </a:lnTo>
                  <a:lnTo>
                    <a:pt x="31865" y="24938"/>
                  </a:lnTo>
                  <a:lnTo>
                    <a:pt x="28955" y="25907"/>
                  </a:lnTo>
                  <a:lnTo>
                    <a:pt x="28448" y="26415"/>
                  </a:lnTo>
                  <a:lnTo>
                    <a:pt x="29718" y="25907"/>
                  </a:lnTo>
                  <a:close/>
                </a:path>
                <a:path w="64007" h="64007">
                  <a:moveTo>
                    <a:pt x="21336" y="24383"/>
                  </a:moveTo>
                  <a:lnTo>
                    <a:pt x="21336" y="9143"/>
                  </a:lnTo>
                  <a:lnTo>
                    <a:pt x="19812" y="25907"/>
                  </a:lnTo>
                  <a:lnTo>
                    <a:pt x="21031" y="24993"/>
                  </a:lnTo>
                  <a:lnTo>
                    <a:pt x="21336" y="24383"/>
                  </a:lnTo>
                  <a:close/>
                </a:path>
                <a:path w="64007" h="64007">
                  <a:moveTo>
                    <a:pt x="7620" y="25907"/>
                  </a:moveTo>
                  <a:lnTo>
                    <a:pt x="9144" y="42671"/>
                  </a:lnTo>
                  <a:lnTo>
                    <a:pt x="7620" y="22859"/>
                  </a:lnTo>
                  <a:lnTo>
                    <a:pt x="7620" y="25907"/>
                  </a:lnTo>
                  <a:close/>
                </a:path>
                <a:path w="64007" h="64007">
                  <a:moveTo>
                    <a:pt x="35051" y="0"/>
                  </a:moveTo>
                  <a:lnTo>
                    <a:pt x="35051" y="7619"/>
                  </a:lnTo>
                  <a:lnTo>
                    <a:pt x="41148" y="21335"/>
                  </a:lnTo>
                  <a:lnTo>
                    <a:pt x="42672" y="24383"/>
                  </a:lnTo>
                  <a:lnTo>
                    <a:pt x="44196" y="25907"/>
                  </a:lnTo>
                  <a:lnTo>
                    <a:pt x="45720" y="30479"/>
                  </a:lnTo>
                  <a:lnTo>
                    <a:pt x="45720" y="33527"/>
                  </a:lnTo>
                  <a:lnTo>
                    <a:pt x="44196" y="38099"/>
                  </a:lnTo>
                  <a:lnTo>
                    <a:pt x="42976" y="39014"/>
                  </a:lnTo>
                  <a:lnTo>
                    <a:pt x="39624" y="30479"/>
                  </a:lnTo>
                  <a:lnTo>
                    <a:pt x="39188" y="31786"/>
                  </a:lnTo>
                  <a:lnTo>
                    <a:pt x="39624" y="33527"/>
                  </a:lnTo>
                  <a:lnTo>
                    <a:pt x="38971" y="42018"/>
                  </a:lnTo>
                  <a:lnTo>
                    <a:pt x="33527" y="44195"/>
                  </a:lnTo>
                  <a:lnTo>
                    <a:pt x="35051" y="44195"/>
                  </a:lnTo>
                  <a:lnTo>
                    <a:pt x="38100" y="42671"/>
                  </a:lnTo>
                  <a:lnTo>
                    <a:pt x="38100" y="56387"/>
                  </a:lnTo>
                  <a:lnTo>
                    <a:pt x="35051" y="56387"/>
                  </a:lnTo>
                  <a:lnTo>
                    <a:pt x="33527" y="57911"/>
                  </a:lnTo>
                  <a:lnTo>
                    <a:pt x="30479" y="57911"/>
                  </a:lnTo>
                  <a:lnTo>
                    <a:pt x="28955" y="56387"/>
                  </a:lnTo>
                  <a:lnTo>
                    <a:pt x="25907" y="56387"/>
                  </a:lnTo>
                  <a:lnTo>
                    <a:pt x="22860" y="41147"/>
                  </a:lnTo>
                  <a:lnTo>
                    <a:pt x="25907" y="42671"/>
                  </a:lnTo>
                  <a:lnTo>
                    <a:pt x="25037" y="42018"/>
                  </a:lnTo>
                  <a:lnTo>
                    <a:pt x="21031" y="24993"/>
                  </a:lnTo>
                  <a:lnTo>
                    <a:pt x="19812" y="25907"/>
                  </a:lnTo>
                  <a:lnTo>
                    <a:pt x="21336" y="9143"/>
                  </a:lnTo>
                  <a:lnTo>
                    <a:pt x="21336" y="1523"/>
                  </a:lnTo>
                  <a:lnTo>
                    <a:pt x="18288" y="3047"/>
                  </a:lnTo>
                  <a:lnTo>
                    <a:pt x="16764" y="4571"/>
                  </a:lnTo>
                  <a:lnTo>
                    <a:pt x="16764" y="12191"/>
                  </a:lnTo>
                  <a:lnTo>
                    <a:pt x="15240" y="50291"/>
                  </a:lnTo>
                  <a:lnTo>
                    <a:pt x="12192" y="47243"/>
                  </a:lnTo>
                  <a:lnTo>
                    <a:pt x="10668" y="18287"/>
                  </a:lnTo>
                  <a:lnTo>
                    <a:pt x="10668" y="44195"/>
                  </a:lnTo>
                  <a:lnTo>
                    <a:pt x="9144" y="21335"/>
                  </a:lnTo>
                  <a:lnTo>
                    <a:pt x="7620" y="12191"/>
                  </a:lnTo>
                  <a:lnTo>
                    <a:pt x="7620" y="39623"/>
                  </a:lnTo>
                  <a:lnTo>
                    <a:pt x="9144" y="53339"/>
                  </a:lnTo>
                  <a:lnTo>
                    <a:pt x="12192" y="56387"/>
                  </a:lnTo>
                  <a:lnTo>
                    <a:pt x="9144" y="42671"/>
                  </a:lnTo>
                  <a:lnTo>
                    <a:pt x="7620" y="38099"/>
                  </a:lnTo>
                  <a:lnTo>
                    <a:pt x="9144" y="42671"/>
                  </a:lnTo>
                  <a:lnTo>
                    <a:pt x="7620" y="25907"/>
                  </a:lnTo>
                  <a:lnTo>
                    <a:pt x="7620" y="22859"/>
                  </a:lnTo>
                  <a:lnTo>
                    <a:pt x="9144" y="42671"/>
                  </a:lnTo>
                  <a:lnTo>
                    <a:pt x="12192" y="56387"/>
                  </a:lnTo>
                  <a:lnTo>
                    <a:pt x="16764" y="59435"/>
                  </a:lnTo>
                  <a:lnTo>
                    <a:pt x="18288" y="53339"/>
                  </a:lnTo>
                  <a:lnTo>
                    <a:pt x="18288" y="10667"/>
                  </a:lnTo>
                  <a:lnTo>
                    <a:pt x="18288" y="30479"/>
                  </a:lnTo>
                  <a:lnTo>
                    <a:pt x="19812" y="27431"/>
                  </a:lnTo>
                  <a:lnTo>
                    <a:pt x="19812" y="35051"/>
                  </a:lnTo>
                  <a:lnTo>
                    <a:pt x="21031" y="39014"/>
                  </a:lnTo>
                  <a:lnTo>
                    <a:pt x="21336" y="39623"/>
                  </a:lnTo>
                  <a:lnTo>
                    <a:pt x="22860" y="56387"/>
                  </a:lnTo>
                  <a:lnTo>
                    <a:pt x="28955" y="62483"/>
                  </a:lnTo>
                  <a:lnTo>
                    <a:pt x="30479" y="64007"/>
                  </a:lnTo>
                  <a:lnTo>
                    <a:pt x="33527" y="64007"/>
                  </a:lnTo>
                  <a:lnTo>
                    <a:pt x="35051" y="62483"/>
                  </a:lnTo>
                  <a:lnTo>
                    <a:pt x="41148" y="62483"/>
                  </a:lnTo>
                  <a:lnTo>
                    <a:pt x="42672" y="60959"/>
                  </a:lnTo>
                  <a:lnTo>
                    <a:pt x="41148" y="56387"/>
                  </a:lnTo>
                  <a:lnTo>
                    <a:pt x="41148" y="41147"/>
                  </a:lnTo>
                  <a:lnTo>
                    <a:pt x="42672" y="39623"/>
                  </a:lnTo>
                  <a:lnTo>
                    <a:pt x="45720" y="53339"/>
                  </a:lnTo>
                  <a:lnTo>
                    <a:pt x="48768" y="50291"/>
                  </a:lnTo>
                  <a:lnTo>
                    <a:pt x="45720" y="10667"/>
                  </a:lnTo>
                  <a:lnTo>
                    <a:pt x="42672" y="9143"/>
                  </a:lnTo>
                  <a:lnTo>
                    <a:pt x="41148" y="7619"/>
                  </a:lnTo>
                  <a:lnTo>
                    <a:pt x="38100" y="7619"/>
                  </a:lnTo>
                  <a:lnTo>
                    <a:pt x="41148" y="1523"/>
                  </a:lnTo>
                  <a:lnTo>
                    <a:pt x="35051" y="0"/>
                  </a:lnTo>
                  <a:close/>
                </a:path>
                <a:path w="64007" h="64007">
                  <a:moveTo>
                    <a:pt x="35051" y="38099"/>
                  </a:moveTo>
                  <a:lnTo>
                    <a:pt x="33527" y="39623"/>
                  </a:lnTo>
                  <a:lnTo>
                    <a:pt x="32004" y="39115"/>
                  </a:lnTo>
                  <a:lnTo>
                    <a:pt x="31568" y="38970"/>
                  </a:lnTo>
                  <a:lnTo>
                    <a:pt x="30988" y="38099"/>
                  </a:lnTo>
                  <a:lnTo>
                    <a:pt x="26309" y="35292"/>
                  </a:lnTo>
                  <a:lnTo>
                    <a:pt x="25907" y="34290"/>
                  </a:lnTo>
                  <a:lnTo>
                    <a:pt x="25908" y="29717"/>
                  </a:lnTo>
                  <a:lnTo>
                    <a:pt x="26415" y="28448"/>
                  </a:lnTo>
                  <a:lnTo>
                    <a:pt x="26600" y="27154"/>
                  </a:lnTo>
                  <a:lnTo>
                    <a:pt x="26996" y="26996"/>
                  </a:lnTo>
                  <a:lnTo>
                    <a:pt x="26822" y="26822"/>
                  </a:lnTo>
                  <a:lnTo>
                    <a:pt x="28955" y="19811"/>
                  </a:lnTo>
                  <a:lnTo>
                    <a:pt x="35051" y="19811"/>
                  </a:lnTo>
                  <a:lnTo>
                    <a:pt x="36575" y="25907"/>
                  </a:lnTo>
                  <a:lnTo>
                    <a:pt x="37185" y="26822"/>
                  </a:lnTo>
                  <a:lnTo>
                    <a:pt x="38100" y="21335"/>
                  </a:lnTo>
                  <a:lnTo>
                    <a:pt x="37185" y="26822"/>
                  </a:lnTo>
                  <a:lnTo>
                    <a:pt x="38100" y="27431"/>
                  </a:lnTo>
                  <a:lnTo>
                    <a:pt x="38404" y="28651"/>
                  </a:lnTo>
                  <a:lnTo>
                    <a:pt x="42976" y="24993"/>
                  </a:lnTo>
                  <a:lnTo>
                    <a:pt x="42672" y="24383"/>
                  </a:lnTo>
                  <a:lnTo>
                    <a:pt x="41148" y="21335"/>
                  </a:lnTo>
                  <a:lnTo>
                    <a:pt x="35051" y="7619"/>
                  </a:lnTo>
                  <a:lnTo>
                    <a:pt x="35051" y="0"/>
                  </a:lnTo>
                  <a:lnTo>
                    <a:pt x="30479" y="0"/>
                  </a:lnTo>
                  <a:lnTo>
                    <a:pt x="33527" y="6095"/>
                  </a:lnTo>
                  <a:lnTo>
                    <a:pt x="33527" y="18287"/>
                  </a:lnTo>
                  <a:lnTo>
                    <a:pt x="30479" y="18287"/>
                  </a:lnTo>
                  <a:lnTo>
                    <a:pt x="25907" y="21335"/>
                  </a:lnTo>
                  <a:lnTo>
                    <a:pt x="25908" y="28955"/>
                  </a:lnTo>
                  <a:lnTo>
                    <a:pt x="25399" y="29464"/>
                  </a:lnTo>
                  <a:lnTo>
                    <a:pt x="24853" y="31652"/>
                  </a:lnTo>
                  <a:lnTo>
                    <a:pt x="24819" y="31786"/>
                  </a:lnTo>
                  <a:lnTo>
                    <a:pt x="24383" y="30479"/>
                  </a:lnTo>
                  <a:lnTo>
                    <a:pt x="25907" y="21335"/>
                  </a:lnTo>
                  <a:lnTo>
                    <a:pt x="22860" y="21335"/>
                  </a:lnTo>
                  <a:lnTo>
                    <a:pt x="22860" y="7619"/>
                  </a:lnTo>
                  <a:lnTo>
                    <a:pt x="28955" y="7619"/>
                  </a:lnTo>
                  <a:lnTo>
                    <a:pt x="28955" y="0"/>
                  </a:lnTo>
                  <a:lnTo>
                    <a:pt x="22860" y="1523"/>
                  </a:lnTo>
                  <a:lnTo>
                    <a:pt x="21336" y="1523"/>
                  </a:lnTo>
                  <a:lnTo>
                    <a:pt x="21336" y="24383"/>
                  </a:lnTo>
                  <a:lnTo>
                    <a:pt x="21031" y="24993"/>
                  </a:lnTo>
                  <a:lnTo>
                    <a:pt x="25037" y="42018"/>
                  </a:lnTo>
                  <a:lnTo>
                    <a:pt x="27431" y="38099"/>
                  </a:lnTo>
                  <a:lnTo>
                    <a:pt x="24383" y="33527"/>
                  </a:lnTo>
                  <a:lnTo>
                    <a:pt x="24938" y="32142"/>
                  </a:lnTo>
                  <a:lnTo>
                    <a:pt x="24993" y="32003"/>
                  </a:lnTo>
                  <a:lnTo>
                    <a:pt x="25907" y="35051"/>
                  </a:lnTo>
                  <a:lnTo>
                    <a:pt x="26416" y="35559"/>
                  </a:lnTo>
                  <a:lnTo>
                    <a:pt x="28955" y="38099"/>
                  </a:lnTo>
                  <a:lnTo>
                    <a:pt x="30479" y="39623"/>
                  </a:lnTo>
                  <a:lnTo>
                    <a:pt x="33527" y="44195"/>
                  </a:lnTo>
                  <a:lnTo>
                    <a:pt x="38971" y="42018"/>
                  </a:lnTo>
                  <a:lnTo>
                    <a:pt x="36575" y="38099"/>
                  </a:lnTo>
                  <a:lnTo>
                    <a:pt x="38100" y="35051"/>
                  </a:lnTo>
                  <a:lnTo>
                    <a:pt x="37882" y="34834"/>
                  </a:lnTo>
                  <a:lnTo>
                    <a:pt x="35560" y="36575"/>
                  </a:lnTo>
                  <a:lnTo>
                    <a:pt x="37699" y="35292"/>
                  </a:lnTo>
                  <a:lnTo>
                    <a:pt x="33527" y="38099"/>
                  </a:lnTo>
                  <a:lnTo>
                    <a:pt x="35051" y="38099"/>
                  </a:lnTo>
                  <a:close/>
                </a:path>
                <a:path w="64007" h="64007">
                  <a:moveTo>
                    <a:pt x="24819" y="31786"/>
                  </a:moveTo>
                  <a:lnTo>
                    <a:pt x="24853" y="31652"/>
                  </a:lnTo>
                  <a:lnTo>
                    <a:pt x="25399" y="29464"/>
                  </a:lnTo>
                  <a:lnTo>
                    <a:pt x="25908" y="28955"/>
                  </a:lnTo>
                  <a:lnTo>
                    <a:pt x="25908" y="28193"/>
                  </a:lnTo>
                  <a:lnTo>
                    <a:pt x="25603" y="28651"/>
                  </a:lnTo>
                  <a:lnTo>
                    <a:pt x="24383" y="30479"/>
                  </a:lnTo>
                  <a:lnTo>
                    <a:pt x="24819" y="31786"/>
                  </a:lnTo>
                  <a:close/>
                </a:path>
                <a:path w="64007" h="64007">
                  <a:moveTo>
                    <a:pt x="33527" y="44195"/>
                  </a:moveTo>
                  <a:lnTo>
                    <a:pt x="30479" y="39623"/>
                  </a:lnTo>
                  <a:lnTo>
                    <a:pt x="28955" y="38099"/>
                  </a:lnTo>
                  <a:lnTo>
                    <a:pt x="26416" y="35559"/>
                  </a:lnTo>
                  <a:lnTo>
                    <a:pt x="25907" y="35051"/>
                  </a:lnTo>
                  <a:lnTo>
                    <a:pt x="24993" y="32003"/>
                  </a:lnTo>
                  <a:lnTo>
                    <a:pt x="24938" y="32142"/>
                  </a:lnTo>
                  <a:lnTo>
                    <a:pt x="24383" y="33527"/>
                  </a:lnTo>
                  <a:lnTo>
                    <a:pt x="27431" y="38099"/>
                  </a:lnTo>
                  <a:lnTo>
                    <a:pt x="25037" y="42018"/>
                  </a:lnTo>
                  <a:lnTo>
                    <a:pt x="25907" y="42671"/>
                  </a:lnTo>
                  <a:lnTo>
                    <a:pt x="28955" y="44195"/>
                  </a:lnTo>
                  <a:lnTo>
                    <a:pt x="33527" y="44195"/>
                  </a:lnTo>
                  <a:close/>
                </a:path>
                <a:path w="64007" h="64007">
                  <a:moveTo>
                    <a:pt x="25603" y="28651"/>
                  </a:moveTo>
                  <a:lnTo>
                    <a:pt x="25908" y="28193"/>
                  </a:lnTo>
                  <a:lnTo>
                    <a:pt x="25907" y="21335"/>
                  </a:lnTo>
                  <a:lnTo>
                    <a:pt x="24383" y="30479"/>
                  </a:lnTo>
                  <a:lnTo>
                    <a:pt x="25603" y="28651"/>
                  </a:lnTo>
                  <a:close/>
                </a:path>
              </a:pathLst>
            </a:custGeom>
            <a:solidFill>
              <a:srgbClr val="000000"/>
            </a:solidFill>
          </p:spPr>
          <p:txBody>
            <a:bodyPr wrap="square" lIns="0" tIns="0" rIns="0" bIns="0" rtlCol="0">
              <a:noAutofit/>
            </a:bodyPr>
            <a:lstStyle/>
            <a:p>
              <a:endParaRPr/>
            </a:p>
          </p:txBody>
        </p:sp>
        <p:sp>
          <p:nvSpPr>
            <p:cNvPr id="299" name="object 299"/>
            <p:cNvSpPr/>
            <p:nvPr/>
          </p:nvSpPr>
          <p:spPr>
            <a:xfrm>
              <a:off x="1594104" y="3169919"/>
              <a:ext cx="539496" cy="402336"/>
            </a:xfrm>
            <a:custGeom>
              <a:avLst/>
              <a:gdLst/>
              <a:ahLst/>
              <a:cxnLst/>
              <a:rect l="l" t="t" r="r" b="b"/>
              <a:pathLst>
                <a:path w="539496" h="402336">
                  <a:moveTo>
                    <a:pt x="173735" y="364236"/>
                  </a:moveTo>
                  <a:lnTo>
                    <a:pt x="144779" y="358140"/>
                  </a:lnTo>
                  <a:lnTo>
                    <a:pt x="132588" y="355092"/>
                  </a:lnTo>
                  <a:lnTo>
                    <a:pt x="118872" y="352044"/>
                  </a:lnTo>
                  <a:lnTo>
                    <a:pt x="108203" y="347472"/>
                  </a:lnTo>
                  <a:lnTo>
                    <a:pt x="97535" y="342900"/>
                  </a:lnTo>
                  <a:lnTo>
                    <a:pt x="88391" y="336804"/>
                  </a:lnTo>
                  <a:lnTo>
                    <a:pt x="80772" y="330708"/>
                  </a:lnTo>
                  <a:lnTo>
                    <a:pt x="71628" y="323088"/>
                  </a:lnTo>
                  <a:lnTo>
                    <a:pt x="62484" y="313944"/>
                  </a:lnTo>
                  <a:lnTo>
                    <a:pt x="53340" y="304800"/>
                  </a:lnTo>
                  <a:lnTo>
                    <a:pt x="47244" y="294132"/>
                  </a:lnTo>
                  <a:lnTo>
                    <a:pt x="44196" y="289560"/>
                  </a:lnTo>
                  <a:lnTo>
                    <a:pt x="42671" y="284988"/>
                  </a:lnTo>
                  <a:lnTo>
                    <a:pt x="41147" y="280416"/>
                  </a:lnTo>
                  <a:lnTo>
                    <a:pt x="39623" y="274320"/>
                  </a:lnTo>
                  <a:lnTo>
                    <a:pt x="38100" y="269748"/>
                  </a:lnTo>
                  <a:lnTo>
                    <a:pt x="38100" y="263651"/>
                  </a:lnTo>
                  <a:lnTo>
                    <a:pt x="39623" y="257556"/>
                  </a:lnTo>
                  <a:lnTo>
                    <a:pt x="1088" y="257556"/>
                  </a:lnTo>
                  <a:lnTo>
                    <a:pt x="0" y="265175"/>
                  </a:lnTo>
                  <a:lnTo>
                    <a:pt x="1524" y="274320"/>
                  </a:lnTo>
                  <a:lnTo>
                    <a:pt x="3048" y="284988"/>
                  </a:lnTo>
                  <a:lnTo>
                    <a:pt x="4571" y="292608"/>
                  </a:lnTo>
                  <a:lnTo>
                    <a:pt x="7620" y="301751"/>
                  </a:lnTo>
                  <a:lnTo>
                    <a:pt x="12192" y="309372"/>
                  </a:lnTo>
                  <a:lnTo>
                    <a:pt x="16764" y="316992"/>
                  </a:lnTo>
                  <a:lnTo>
                    <a:pt x="25908" y="329184"/>
                  </a:lnTo>
                  <a:lnTo>
                    <a:pt x="36576" y="341375"/>
                  </a:lnTo>
                  <a:lnTo>
                    <a:pt x="45720" y="350520"/>
                  </a:lnTo>
                  <a:lnTo>
                    <a:pt x="56388" y="361188"/>
                  </a:lnTo>
                  <a:lnTo>
                    <a:pt x="68579" y="370332"/>
                  </a:lnTo>
                  <a:lnTo>
                    <a:pt x="80772" y="377951"/>
                  </a:lnTo>
                  <a:lnTo>
                    <a:pt x="94488" y="384048"/>
                  </a:lnTo>
                  <a:lnTo>
                    <a:pt x="108203" y="388620"/>
                  </a:lnTo>
                  <a:lnTo>
                    <a:pt x="123444" y="393192"/>
                  </a:lnTo>
                  <a:lnTo>
                    <a:pt x="137159" y="396240"/>
                  </a:lnTo>
                  <a:lnTo>
                    <a:pt x="166115" y="402336"/>
                  </a:lnTo>
                  <a:lnTo>
                    <a:pt x="173735" y="364236"/>
                  </a:lnTo>
                  <a:close/>
                </a:path>
              </a:pathLst>
            </a:custGeom>
            <a:solidFill>
              <a:srgbClr val="FF0000"/>
            </a:solidFill>
          </p:spPr>
          <p:txBody>
            <a:bodyPr wrap="square" lIns="0" tIns="0" rIns="0" bIns="0" rtlCol="0">
              <a:noAutofit/>
            </a:bodyPr>
            <a:lstStyle/>
            <a:p>
              <a:endParaRPr/>
            </a:p>
          </p:txBody>
        </p:sp>
        <p:sp>
          <p:nvSpPr>
            <p:cNvPr id="300" name="object 300"/>
            <p:cNvSpPr/>
            <p:nvPr/>
          </p:nvSpPr>
          <p:spPr>
            <a:xfrm>
              <a:off x="1757172" y="3540252"/>
              <a:ext cx="42671" cy="44196"/>
            </a:xfrm>
            <a:custGeom>
              <a:avLst/>
              <a:gdLst/>
              <a:ahLst/>
              <a:cxnLst/>
              <a:rect l="l" t="t" r="r" b="b"/>
              <a:pathLst>
                <a:path w="42671" h="44196">
                  <a:moveTo>
                    <a:pt x="0" y="22860"/>
                  </a:moveTo>
                  <a:lnTo>
                    <a:pt x="758" y="27880"/>
                  </a:lnTo>
                  <a:lnTo>
                    <a:pt x="8661" y="39321"/>
                  </a:lnTo>
                  <a:lnTo>
                    <a:pt x="21335" y="44196"/>
                  </a:lnTo>
                  <a:lnTo>
                    <a:pt x="26869" y="43437"/>
                  </a:lnTo>
                  <a:lnTo>
                    <a:pt x="38266" y="35534"/>
                  </a:lnTo>
                  <a:lnTo>
                    <a:pt x="42671" y="22860"/>
                  </a:lnTo>
                  <a:lnTo>
                    <a:pt x="41745" y="16215"/>
                  </a:lnTo>
                  <a:lnTo>
                    <a:pt x="34274" y="4666"/>
                  </a:lnTo>
                  <a:lnTo>
                    <a:pt x="21335" y="0"/>
                  </a:lnTo>
                  <a:lnTo>
                    <a:pt x="15398" y="1067"/>
                  </a:lnTo>
                  <a:lnTo>
                    <a:pt x="4564" y="9371"/>
                  </a:lnTo>
                  <a:lnTo>
                    <a:pt x="0" y="22860"/>
                  </a:lnTo>
                  <a:close/>
                </a:path>
              </a:pathLst>
            </a:custGeom>
            <a:solidFill>
              <a:srgbClr val="FEFFFE"/>
            </a:solidFill>
          </p:spPr>
          <p:txBody>
            <a:bodyPr wrap="square" lIns="0" tIns="0" rIns="0" bIns="0" rtlCol="0">
              <a:noAutofit/>
            </a:bodyPr>
            <a:lstStyle/>
            <a:p>
              <a:endParaRPr/>
            </a:p>
          </p:txBody>
        </p:sp>
        <p:sp>
          <p:nvSpPr>
            <p:cNvPr id="301" name="object 301"/>
            <p:cNvSpPr/>
            <p:nvPr/>
          </p:nvSpPr>
          <p:spPr>
            <a:xfrm>
              <a:off x="1738883" y="3521964"/>
              <a:ext cx="80772" cy="80772"/>
            </a:xfrm>
            <a:custGeom>
              <a:avLst/>
              <a:gdLst/>
              <a:ahLst/>
              <a:cxnLst/>
              <a:rect l="l" t="t" r="r" b="b"/>
              <a:pathLst>
                <a:path w="80772" h="80772">
                  <a:moveTo>
                    <a:pt x="39624" y="42672"/>
                  </a:moveTo>
                  <a:lnTo>
                    <a:pt x="40385" y="43434"/>
                  </a:lnTo>
                  <a:lnTo>
                    <a:pt x="40385" y="43815"/>
                  </a:lnTo>
                  <a:lnTo>
                    <a:pt x="41148" y="44196"/>
                  </a:lnTo>
                  <a:lnTo>
                    <a:pt x="41656" y="43179"/>
                  </a:lnTo>
                  <a:lnTo>
                    <a:pt x="41757" y="42976"/>
                  </a:lnTo>
                  <a:lnTo>
                    <a:pt x="41910" y="42671"/>
                  </a:lnTo>
                  <a:lnTo>
                    <a:pt x="42672" y="41148"/>
                  </a:lnTo>
                  <a:lnTo>
                    <a:pt x="42418" y="40385"/>
                  </a:lnTo>
                  <a:lnTo>
                    <a:pt x="42672" y="39624"/>
                  </a:lnTo>
                  <a:lnTo>
                    <a:pt x="42062" y="39319"/>
                  </a:lnTo>
                  <a:lnTo>
                    <a:pt x="41656" y="39115"/>
                  </a:lnTo>
                  <a:lnTo>
                    <a:pt x="41148" y="38100"/>
                  </a:lnTo>
                  <a:lnTo>
                    <a:pt x="40386" y="37337"/>
                  </a:lnTo>
                  <a:lnTo>
                    <a:pt x="41148" y="0"/>
                  </a:lnTo>
                  <a:lnTo>
                    <a:pt x="38100" y="0"/>
                  </a:lnTo>
                  <a:lnTo>
                    <a:pt x="39624" y="36575"/>
                  </a:lnTo>
                  <a:lnTo>
                    <a:pt x="39624" y="38100"/>
                  </a:lnTo>
                  <a:lnTo>
                    <a:pt x="40386" y="38480"/>
                  </a:lnTo>
                  <a:lnTo>
                    <a:pt x="41757" y="39319"/>
                  </a:lnTo>
                  <a:lnTo>
                    <a:pt x="42100" y="39433"/>
                  </a:lnTo>
                  <a:lnTo>
                    <a:pt x="42367" y="40233"/>
                  </a:lnTo>
                  <a:lnTo>
                    <a:pt x="42367" y="40538"/>
                  </a:lnTo>
                  <a:lnTo>
                    <a:pt x="41910" y="41909"/>
                  </a:lnTo>
                  <a:lnTo>
                    <a:pt x="41656" y="42671"/>
                  </a:lnTo>
                  <a:lnTo>
                    <a:pt x="41529" y="43052"/>
                  </a:lnTo>
                  <a:lnTo>
                    <a:pt x="41452" y="43281"/>
                  </a:lnTo>
                  <a:lnTo>
                    <a:pt x="40640" y="43687"/>
                  </a:lnTo>
                  <a:lnTo>
                    <a:pt x="40386" y="43433"/>
                  </a:lnTo>
                  <a:lnTo>
                    <a:pt x="39624" y="42672"/>
                  </a:lnTo>
                  <a:close/>
                </a:path>
                <a:path w="80772" h="80772">
                  <a:moveTo>
                    <a:pt x="42290" y="40386"/>
                  </a:moveTo>
                  <a:lnTo>
                    <a:pt x="42367" y="40538"/>
                  </a:lnTo>
                  <a:lnTo>
                    <a:pt x="42367" y="40233"/>
                  </a:lnTo>
                  <a:lnTo>
                    <a:pt x="42100" y="39433"/>
                  </a:lnTo>
                  <a:lnTo>
                    <a:pt x="41757" y="39319"/>
                  </a:lnTo>
                  <a:lnTo>
                    <a:pt x="42290" y="40386"/>
                  </a:lnTo>
                  <a:close/>
                </a:path>
                <a:path w="80772" h="80772">
                  <a:moveTo>
                    <a:pt x="41910" y="38861"/>
                  </a:moveTo>
                  <a:lnTo>
                    <a:pt x="42672" y="39624"/>
                  </a:lnTo>
                  <a:lnTo>
                    <a:pt x="42672" y="38100"/>
                  </a:lnTo>
                  <a:lnTo>
                    <a:pt x="41656" y="38099"/>
                  </a:lnTo>
                  <a:lnTo>
                    <a:pt x="41148" y="36575"/>
                  </a:lnTo>
                  <a:lnTo>
                    <a:pt x="41148" y="38100"/>
                  </a:lnTo>
                  <a:lnTo>
                    <a:pt x="41656" y="39115"/>
                  </a:lnTo>
                  <a:lnTo>
                    <a:pt x="42062" y="39319"/>
                  </a:lnTo>
                  <a:lnTo>
                    <a:pt x="42672" y="39624"/>
                  </a:lnTo>
                  <a:lnTo>
                    <a:pt x="41910" y="38861"/>
                  </a:lnTo>
                  <a:close/>
                </a:path>
                <a:path w="80772" h="80772">
                  <a:moveTo>
                    <a:pt x="38100" y="0"/>
                  </a:moveTo>
                  <a:lnTo>
                    <a:pt x="38100" y="38100"/>
                  </a:lnTo>
                  <a:lnTo>
                    <a:pt x="39624" y="38100"/>
                  </a:lnTo>
                  <a:lnTo>
                    <a:pt x="39624" y="36575"/>
                  </a:lnTo>
                  <a:lnTo>
                    <a:pt x="38100" y="0"/>
                  </a:lnTo>
                  <a:close/>
                </a:path>
                <a:path w="80772" h="80772">
                  <a:moveTo>
                    <a:pt x="80772" y="41148"/>
                  </a:moveTo>
                  <a:lnTo>
                    <a:pt x="80772" y="38100"/>
                  </a:lnTo>
                  <a:lnTo>
                    <a:pt x="79248" y="33527"/>
                  </a:lnTo>
                  <a:lnTo>
                    <a:pt x="79248" y="30479"/>
                  </a:lnTo>
                  <a:lnTo>
                    <a:pt x="77724" y="25907"/>
                  </a:lnTo>
                  <a:lnTo>
                    <a:pt x="76200" y="22860"/>
                  </a:lnTo>
                  <a:lnTo>
                    <a:pt x="74676" y="19812"/>
                  </a:lnTo>
                  <a:lnTo>
                    <a:pt x="73152" y="16763"/>
                  </a:lnTo>
                  <a:lnTo>
                    <a:pt x="70104" y="13715"/>
                  </a:lnTo>
                  <a:lnTo>
                    <a:pt x="67056" y="10667"/>
                  </a:lnTo>
                  <a:lnTo>
                    <a:pt x="64008" y="7619"/>
                  </a:lnTo>
                  <a:lnTo>
                    <a:pt x="60960" y="6096"/>
                  </a:lnTo>
                  <a:lnTo>
                    <a:pt x="57912" y="4572"/>
                  </a:lnTo>
                  <a:lnTo>
                    <a:pt x="54864" y="3048"/>
                  </a:lnTo>
                  <a:lnTo>
                    <a:pt x="50292" y="1524"/>
                  </a:lnTo>
                  <a:lnTo>
                    <a:pt x="47243" y="0"/>
                  </a:lnTo>
                  <a:lnTo>
                    <a:pt x="41148" y="0"/>
                  </a:lnTo>
                  <a:lnTo>
                    <a:pt x="40386" y="37337"/>
                  </a:lnTo>
                  <a:lnTo>
                    <a:pt x="41148" y="38100"/>
                  </a:lnTo>
                  <a:lnTo>
                    <a:pt x="41148" y="36575"/>
                  </a:lnTo>
                  <a:lnTo>
                    <a:pt x="41656" y="38099"/>
                  </a:lnTo>
                  <a:lnTo>
                    <a:pt x="42672" y="38100"/>
                  </a:lnTo>
                  <a:lnTo>
                    <a:pt x="42672" y="39624"/>
                  </a:lnTo>
                  <a:lnTo>
                    <a:pt x="42418" y="40385"/>
                  </a:lnTo>
                  <a:lnTo>
                    <a:pt x="42672" y="41148"/>
                  </a:lnTo>
                  <a:lnTo>
                    <a:pt x="41910" y="42671"/>
                  </a:lnTo>
                  <a:lnTo>
                    <a:pt x="41757" y="42976"/>
                  </a:lnTo>
                  <a:lnTo>
                    <a:pt x="41656" y="43179"/>
                  </a:lnTo>
                  <a:lnTo>
                    <a:pt x="41148" y="44196"/>
                  </a:lnTo>
                  <a:lnTo>
                    <a:pt x="40385" y="43815"/>
                  </a:lnTo>
                  <a:lnTo>
                    <a:pt x="40386" y="43433"/>
                  </a:lnTo>
                  <a:lnTo>
                    <a:pt x="40640" y="43687"/>
                  </a:lnTo>
                  <a:lnTo>
                    <a:pt x="41452" y="43281"/>
                  </a:lnTo>
                  <a:lnTo>
                    <a:pt x="41529" y="43052"/>
                  </a:lnTo>
                  <a:lnTo>
                    <a:pt x="41656" y="42671"/>
                  </a:lnTo>
                  <a:lnTo>
                    <a:pt x="41910" y="41909"/>
                  </a:lnTo>
                  <a:lnTo>
                    <a:pt x="41148" y="42671"/>
                  </a:lnTo>
                  <a:lnTo>
                    <a:pt x="38861" y="42672"/>
                  </a:lnTo>
                  <a:lnTo>
                    <a:pt x="38100" y="41148"/>
                  </a:lnTo>
                  <a:lnTo>
                    <a:pt x="38100" y="39624"/>
                  </a:lnTo>
                  <a:lnTo>
                    <a:pt x="39243" y="38480"/>
                  </a:lnTo>
                  <a:lnTo>
                    <a:pt x="39406" y="38535"/>
                  </a:lnTo>
                  <a:lnTo>
                    <a:pt x="39116" y="39115"/>
                  </a:lnTo>
                  <a:lnTo>
                    <a:pt x="39928" y="38709"/>
                  </a:lnTo>
                  <a:lnTo>
                    <a:pt x="41757" y="39319"/>
                  </a:lnTo>
                  <a:lnTo>
                    <a:pt x="40386" y="38480"/>
                  </a:lnTo>
                  <a:lnTo>
                    <a:pt x="39624" y="38100"/>
                  </a:lnTo>
                  <a:lnTo>
                    <a:pt x="38100" y="38100"/>
                  </a:lnTo>
                  <a:lnTo>
                    <a:pt x="38100" y="0"/>
                  </a:lnTo>
                  <a:lnTo>
                    <a:pt x="38100" y="42672"/>
                  </a:lnTo>
                  <a:lnTo>
                    <a:pt x="39116" y="43179"/>
                  </a:lnTo>
                  <a:lnTo>
                    <a:pt x="39319" y="43281"/>
                  </a:lnTo>
                  <a:lnTo>
                    <a:pt x="39928" y="43586"/>
                  </a:lnTo>
                  <a:lnTo>
                    <a:pt x="40131" y="43688"/>
                  </a:lnTo>
                  <a:lnTo>
                    <a:pt x="39624" y="44196"/>
                  </a:lnTo>
                  <a:lnTo>
                    <a:pt x="39624" y="80772"/>
                  </a:lnTo>
                  <a:lnTo>
                    <a:pt x="47243" y="80772"/>
                  </a:lnTo>
                  <a:lnTo>
                    <a:pt x="42672" y="42672"/>
                  </a:lnTo>
                  <a:lnTo>
                    <a:pt x="47243" y="80772"/>
                  </a:lnTo>
                  <a:lnTo>
                    <a:pt x="50292" y="79248"/>
                  </a:lnTo>
                  <a:lnTo>
                    <a:pt x="54864" y="79248"/>
                  </a:lnTo>
                  <a:lnTo>
                    <a:pt x="54864" y="77724"/>
                  </a:lnTo>
                  <a:lnTo>
                    <a:pt x="57912" y="77724"/>
                  </a:lnTo>
                  <a:lnTo>
                    <a:pt x="60960" y="74675"/>
                  </a:lnTo>
                  <a:lnTo>
                    <a:pt x="64008" y="73151"/>
                  </a:lnTo>
                  <a:lnTo>
                    <a:pt x="67056" y="70103"/>
                  </a:lnTo>
                  <a:lnTo>
                    <a:pt x="70104" y="68579"/>
                  </a:lnTo>
                  <a:lnTo>
                    <a:pt x="73152" y="65531"/>
                  </a:lnTo>
                  <a:lnTo>
                    <a:pt x="73152" y="64007"/>
                  </a:lnTo>
                  <a:lnTo>
                    <a:pt x="74676" y="60960"/>
                  </a:lnTo>
                  <a:lnTo>
                    <a:pt x="76200" y="57912"/>
                  </a:lnTo>
                  <a:lnTo>
                    <a:pt x="77724" y="54863"/>
                  </a:lnTo>
                  <a:lnTo>
                    <a:pt x="79248" y="50291"/>
                  </a:lnTo>
                  <a:lnTo>
                    <a:pt x="79248" y="47243"/>
                  </a:lnTo>
                  <a:lnTo>
                    <a:pt x="80772" y="42672"/>
                  </a:lnTo>
                  <a:lnTo>
                    <a:pt x="80772" y="41148"/>
                  </a:lnTo>
                  <a:close/>
                </a:path>
                <a:path w="80772" h="80772">
                  <a:moveTo>
                    <a:pt x="38861" y="42672"/>
                  </a:moveTo>
                  <a:lnTo>
                    <a:pt x="39624" y="42672"/>
                  </a:lnTo>
                  <a:lnTo>
                    <a:pt x="38862" y="41909"/>
                  </a:lnTo>
                  <a:lnTo>
                    <a:pt x="38404" y="40538"/>
                  </a:lnTo>
                  <a:lnTo>
                    <a:pt x="38481" y="40385"/>
                  </a:lnTo>
                  <a:lnTo>
                    <a:pt x="39116" y="39115"/>
                  </a:lnTo>
                  <a:lnTo>
                    <a:pt x="39406" y="38535"/>
                  </a:lnTo>
                  <a:lnTo>
                    <a:pt x="39243" y="38480"/>
                  </a:lnTo>
                  <a:lnTo>
                    <a:pt x="38100" y="39624"/>
                  </a:lnTo>
                  <a:lnTo>
                    <a:pt x="38100" y="41148"/>
                  </a:lnTo>
                  <a:lnTo>
                    <a:pt x="38861" y="42672"/>
                  </a:lnTo>
                  <a:close/>
                </a:path>
                <a:path w="80772" h="80772">
                  <a:moveTo>
                    <a:pt x="39319" y="43281"/>
                  </a:moveTo>
                  <a:lnTo>
                    <a:pt x="39116" y="43179"/>
                  </a:lnTo>
                  <a:lnTo>
                    <a:pt x="38100" y="42672"/>
                  </a:lnTo>
                  <a:lnTo>
                    <a:pt x="38100" y="0"/>
                  </a:lnTo>
                  <a:lnTo>
                    <a:pt x="33528" y="0"/>
                  </a:lnTo>
                  <a:lnTo>
                    <a:pt x="30480" y="1524"/>
                  </a:lnTo>
                  <a:lnTo>
                    <a:pt x="25908" y="3048"/>
                  </a:lnTo>
                  <a:lnTo>
                    <a:pt x="22860" y="4572"/>
                  </a:lnTo>
                  <a:lnTo>
                    <a:pt x="18288" y="6096"/>
                  </a:lnTo>
                  <a:lnTo>
                    <a:pt x="16764" y="7619"/>
                  </a:lnTo>
                  <a:lnTo>
                    <a:pt x="13716" y="10667"/>
                  </a:lnTo>
                  <a:lnTo>
                    <a:pt x="10668" y="13715"/>
                  </a:lnTo>
                  <a:lnTo>
                    <a:pt x="7620" y="16763"/>
                  </a:lnTo>
                  <a:lnTo>
                    <a:pt x="6096" y="19812"/>
                  </a:lnTo>
                  <a:lnTo>
                    <a:pt x="4572" y="22860"/>
                  </a:lnTo>
                  <a:lnTo>
                    <a:pt x="3048" y="25907"/>
                  </a:lnTo>
                  <a:lnTo>
                    <a:pt x="1524" y="30479"/>
                  </a:lnTo>
                  <a:lnTo>
                    <a:pt x="1524" y="32003"/>
                  </a:lnTo>
                  <a:lnTo>
                    <a:pt x="0" y="35051"/>
                  </a:lnTo>
                  <a:lnTo>
                    <a:pt x="0" y="47243"/>
                  </a:lnTo>
                  <a:lnTo>
                    <a:pt x="1524" y="50291"/>
                  </a:lnTo>
                  <a:lnTo>
                    <a:pt x="3048" y="54863"/>
                  </a:lnTo>
                  <a:lnTo>
                    <a:pt x="4572" y="57912"/>
                  </a:lnTo>
                  <a:lnTo>
                    <a:pt x="6096" y="62484"/>
                  </a:lnTo>
                  <a:lnTo>
                    <a:pt x="7620" y="65531"/>
                  </a:lnTo>
                  <a:lnTo>
                    <a:pt x="10668" y="68579"/>
                  </a:lnTo>
                  <a:lnTo>
                    <a:pt x="13716" y="70103"/>
                  </a:lnTo>
                  <a:lnTo>
                    <a:pt x="16764" y="73151"/>
                  </a:lnTo>
                  <a:lnTo>
                    <a:pt x="18288" y="74675"/>
                  </a:lnTo>
                  <a:lnTo>
                    <a:pt x="22860" y="77724"/>
                  </a:lnTo>
                  <a:lnTo>
                    <a:pt x="25908" y="79248"/>
                  </a:lnTo>
                  <a:lnTo>
                    <a:pt x="30480" y="79248"/>
                  </a:lnTo>
                  <a:lnTo>
                    <a:pt x="33528" y="80772"/>
                  </a:lnTo>
                  <a:lnTo>
                    <a:pt x="39624" y="80772"/>
                  </a:lnTo>
                  <a:lnTo>
                    <a:pt x="38100" y="44196"/>
                  </a:lnTo>
                  <a:lnTo>
                    <a:pt x="39406" y="43760"/>
                  </a:lnTo>
                  <a:lnTo>
                    <a:pt x="39624" y="44196"/>
                  </a:lnTo>
                  <a:lnTo>
                    <a:pt x="40131" y="43688"/>
                  </a:lnTo>
                  <a:lnTo>
                    <a:pt x="39928" y="43586"/>
                  </a:lnTo>
                  <a:lnTo>
                    <a:pt x="39319" y="43281"/>
                  </a:lnTo>
                  <a:close/>
                </a:path>
                <a:path w="80772" h="80772">
                  <a:moveTo>
                    <a:pt x="39406" y="43760"/>
                  </a:moveTo>
                  <a:lnTo>
                    <a:pt x="38100" y="44196"/>
                  </a:lnTo>
                  <a:lnTo>
                    <a:pt x="39624" y="80772"/>
                  </a:lnTo>
                  <a:lnTo>
                    <a:pt x="39624" y="44196"/>
                  </a:lnTo>
                  <a:lnTo>
                    <a:pt x="39471" y="43738"/>
                  </a:lnTo>
                  <a:lnTo>
                    <a:pt x="39319" y="43281"/>
                  </a:lnTo>
                  <a:lnTo>
                    <a:pt x="39406" y="43760"/>
                  </a:lnTo>
                  <a:close/>
                </a:path>
              </a:pathLst>
            </a:custGeom>
            <a:solidFill>
              <a:srgbClr val="000000"/>
            </a:solidFill>
          </p:spPr>
          <p:txBody>
            <a:bodyPr wrap="square" lIns="0" tIns="0" rIns="0" bIns="0" rtlCol="0">
              <a:noAutofit/>
            </a:bodyPr>
            <a:lstStyle/>
            <a:p>
              <a:endParaRPr/>
            </a:p>
          </p:txBody>
        </p:sp>
        <p:sp>
          <p:nvSpPr>
            <p:cNvPr id="302" name="object 302"/>
            <p:cNvSpPr/>
            <p:nvPr/>
          </p:nvSpPr>
          <p:spPr>
            <a:xfrm>
              <a:off x="1748027" y="3531107"/>
              <a:ext cx="62484" cy="64008"/>
            </a:xfrm>
            <a:custGeom>
              <a:avLst/>
              <a:gdLst/>
              <a:ahLst/>
              <a:cxnLst/>
              <a:rect l="l" t="t" r="r" b="b"/>
              <a:pathLst>
                <a:path w="62484" h="64008">
                  <a:moveTo>
                    <a:pt x="16764" y="12192"/>
                  </a:moveTo>
                  <a:lnTo>
                    <a:pt x="18288" y="28956"/>
                  </a:lnTo>
                  <a:lnTo>
                    <a:pt x="19812" y="9144"/>
                  </a:lnTo>
                  <a:lnTo>
                    <a:pt x="18288" y="3048"/>
                  </a:lnTo>
                  <a:lnTo>
                    <a:pt x="15240" y="4572"/>
                  </a:lnTo>
                  <a:lnTo>
                    <a:pt x="13716" y="13716"/>
                  </a:lnTo>
                  <a:lnTo>
                    <a:pt x="16764" y="12192"/>
                  </a:lnTo>
                  <a:close/>
                </a:path>
                <a:path w="62484" h="64008">
                  <a:moveTo>
                    <a:pt x="10668" y="45720"/>
                  </a:moveTo>
                  <a:lnTo>
                    <a:pt x="12192" y="48768"/>
                  </a:lnTo>
                  <a:lnTo>
                    <a:pt x="10668" y="18287"/>
                  </a:lnTo>
                  <a:lnTo>
                    <a:pt x="9144" y="21336"/>
                  </a:lnTo>
                  <a:lnTo>
                    <a:pt x="7620" y="22860"/>
                  </a:lnTo>
                  <a:lnTo>
                    <a:pt x="9144" y="42672"/>
                  </a:lnTo>
                  <a:lnTo>
                    <a:pt x="7620" y="41148"/>
                  </a:lnTo>
                  <a:lnTo>
                    <a:pt x="7620" y="51816"/>
                  </a:lnTo>
                  <a:lnTo>
                    <a:pt x="9144" y="53340"/>
                  </a:lnTo>
                  <a:lnTo>
                    <a:pt x="12192" y="56387"/>
                  </a:lnTo>
                  <a:lnTo>
                    <a:pt x="16764" y="59436"/>
                  </a:lnTo>
                  <a:lnTo>
                    <a:pt x="12192" y="48768"/>
                  </a:lnTo>
                  <a:lnTo>
                    <a:pt x="10668" y="45720"/>
                  </a:lnTo>
                  <a:close/>
                </a:path>
                <a:path w="62484" h="64008">
                  <a:moveTo>
                    <a:pt x="27432" y="25908"/>
                  </a:moveTo>
                  <a:lnTo>
                    <a:pt x="31172" y="24661"/>
                  </a:lnTo>
                  <a:lnTo>
                    <a:pt x="32004" y="24384"/>
                  </a:lnTo>
                  <a:lnTo>
                    <a:pt x="33528" y="24384"/>
                  </a:lnTo>
                  <a:lnTo>
                    <a:pt x="33528" y="19812"/>
                  </a:lnTo>
                  <a:lnTo>
                    <a:pt x="38100" y="21336"/>
                  </a:lnTo>
                  <a:lnTo>
                    <a:pt x="39069" y="31865"/>
                  </a:lnTo>
                  <a:lnTo>
                    <a:pt x="39116" y="32003"/>
                  </a:lnTo>
                  <a:lnTo>
                    <a:pt x="39624" y="30480"/>
                  </a:lnTo>
                  <a:lnTo>
                    <a:pt x="41148" y="24384"/>
                  </a:lnTo>
                  <a:lnTo>
                    <a:pt x="39624" y="21336"/>
                  </a:lnTo>
                  <a:lnTo>
                    <a:pt x="35052" y="19812"/>
                  </a:lnTo>
                  <a:lnTo>
                    <a:pt x="35052" y="7620"/>
                  </a:lnTo>
                  <a:lnTo>
                    <a:pt x="33528" y="6096"/>
                  </a:lnTo>
                  <a:lnTo>
                    <a:pt x="30480" y="6096"/>
                  </a:lnTo>
                  <a:lnTo>
                    <a:pt x="27432" y="7620"/>
                  </a:lnTo>
                  <a:lnTo>
                    <a:pt x="27432" y="19812"/>
                  </a:lnTo>
                  <a:lnTo>
                    <a:pt x="30480" y="19812"/>
                  </a:lnTo>
                  <a:lnTo>
                    <a:pt x="30480" y="24384"/>
                  </a:lnTo>
                  <a:lnTo>
                    <a:pt x="27432" y="25908"/>
                  </a:lnTo>
                  <a:close/>
                </a:path>
                <a:path w="62484" h="64008">
                  <a:moveTo>
                    <a:pt x="34290" y="25907"/>
                  </a:moveTo>
                  <a:lnTo>
                    <a:pt x="34834" y="26125"/>
                  </a:lnTo>
                  <a:lnTo>
                    <a:pt x="34671" y="25907"/>
                  </a:lnTo>
                  <a:lnTo>
                    <a:pt x="34544" y="25738"/>
                  </a:lnTo>
                  <a:lnTo>
                    <a:pt x="31394" y="24688"/>
                  </a:lnTo>
                  <a:lnTo>
                    <a:pt x="28956" y="25908"/>
                  </a:lnTo>
                  <a:lnTo>
                    <a:pt x="34290" y="25907"/>
                  </a:lnTo>
                  <a:close/>
                </a:path>
                <a:path w="62484" h="64008">
                  <a:moveTo>
                    <a:pt x="36957" y="36956"/>
                  </a:moveTo>
                  <a:lnTo>
                    <a:pt x="37044" y="36927"/>
                  </a:lnTo>
                </a:path>
                <a:path w="62484" h="64008">
                  <a:moveTo>
                    <a:pt x="34290" y="38099"/>
                  </a:moveTo>
                  <a:lnTo>
                    <a:pt x="33528" y="38100"/>
                  </a:lnTo>
                  <a:lnTo>
                    <a:pt x="31326" y="39285"/>
                  </a:lnTo>
                  <a:lnTo>
                    <a:pt x="35052" y="38100"/>
                  </a:lnTo>
                  <a:lnTo>
                    <a:pt x="36576" y="38100"/>
                  </a:lnTo>
                  <a:lnTo>
                    <a:pt x="36927" y="37044"/>
                  </a:lnTo>
                  <a:lnTo>
                    <a:pt x="34290" y="38099"/>
                  </a:lnTo>
                  <a:close/>
                </a:path>
                <a:path w="62484" h="64008">
                  <a:moveTo>
                    <a:pt x="33528" y="24384"/>
                  </a:moveTo>
                  <a:lnTo>
                    <a:pt x="36793" y="26561"/>
                  </a:lnTo>
                  <a:lnTo>
                    <a:pt x="36576" y="25908"/>
                  </a:lnTo>
                  <a:lnTo>
                    <a:pt x="36853" y="26600"/>
                  </a:lnTo>
                  <a:lnTo>
                    <a:pt x="38100" y="27432"/>
                  </a:lnTo>
                  <a:lnTo>
                    <a:pt x="38100" y="28956"/>
                  </a:lnTo>
                  <a:lnTo>
                    <a:pt x="39069" y="31865"/>
                  </a:lnTo>
                  <a:lnTo>
                    <a:pt x="38100" y="21336"/>
                  </a:lnTo>
                  <a:lnTo>
                    <a:pt x="33528" y="19812"/>
                  </a:lnTo>
                  <a:lnTo>
                    <a:pt x="33528" y="24384"/>
                  </a:lnTo>
                  <a:close/>
                </a:path>
                <a:path w="62484" h="64008">
                  <a:moveTo>
                    <a:pt x="44196" y="28956"/>
                  </a:moveTo>
                  <a:lnTo>
                    <a:pt x="42672" y="9144"/>
                  </a:lnTo>
                  <a:lnTo>
                    <a:pt x="42672" y="25908"/>
                  </a:lnTo>
                  <a:lnTo>
                    <a:pt x="41148" y="7620"/>
                  </a:lnTo>
                  <a:lnTo>
                    <a:pt x="35052" y="7620"/>
                  </a:lnTo>
                  <a:lnTo>
                    <a:pt x="35052" y="19812"/>
                  </a:lnTo>
                  <a:lnTo>
                    <a:pt x="39624" y="21336"/>
                  </a:lnTo>
                  <a:lnTo>
                    <a:pt x="41148" y="24384"/>
                  </a:lnTo>
                  <a:lnTo>
                    <a:pt x="44196" y="30480"/>
                  </a:lnTo>
                  <a:lnTo>
                    <a:pt x="44196" y="28956"/>
                  </a:lnTo>
                  <a:close/>
                </a:path>
                <a:path w="62484" h="64008">
                  <a:moveTo>
                    <a:pt x="48768" y="13716"/>
                  </a:moveTo>
                  <a:lnTo>
                    <a:pt x="51816" y="16763"/>
                  </a:lnTo>
                  <a:lnTo>
                    <a:pt x="53340" y="18287"/>
                  </a:lnTo>
                  <a:lnTo>
                    <a:pt x="54864" y="21336"/>
                  </a:lnTo>
                  <a:lnTo>
                    <a:pt x="54864" y="22860"/>
                  </a:lnTo>
                  <a:lnTo>
                    <a:pt x="56388" y="25908"/>
                  </a:lnTo>
                  <a:lnTo>
                    <a:pt x="56388" y="12192"/>
                  </a:lnTo>
                  <a:lnTo>
                    <a:pt x="54864" y="10668"/>
                  </a:lnTo>
                  <a:lnTo>
                    <a:pt x="51816" y="7620"/>
                  </a:lnTo>
                  <a:lnTo>
                    <a:pt x="47244" y="4572"/>
                  </a:lnTo>
                  <a:lnTo>
                    <a:pt x="45720" y="3048"/>
                  </a:lnTo>
                  <a:lnTo>
                    <a:pt x="42672" y="3048"/>
                  </a:lnTo>
                  <a:lnTo>
                    <a:pt x="45720" y="10668"/>
                  </a:lnTo>
                  <a:lnTo>
                    <a:pt x="48768" y="13716"/>
                  </a:lnTo>
                  <a:close/>
                </a:path>
                <a:path w="62484" h="64008">
                  <a:moveTo>
                    <a:pt x="1524" y="21336"/>
                  </a:moveTo>
                  <a:lnTo>
                    <a:pt x="1524" y="22860"/>
                  </a:lnTo>
                  <a:lnTo>
                    <a:pt x="0" y="28956"/>
                  </a:lnTo>
                  <a:lnTo>
                    <a:pt x="0" y="35052"/>
                  </a:lnTo>
                  <a:lnTo>
                    <a:pt x="1524" y="41148"/>
                  </a:lnTo>
                  <a:lnTo>
                    <a:pt x="1524" y="42672"/>
                  </a:lnTo>
                  <a:lnTo>
                    <a:pt x="3048" y="45720"/>
                  </a:lnTo>
                  <a:lnTo>
                    <a:pt x="4572" y="47244"/>
                  </a:lnTo>
                  <a:lnTo>
                    <a:pt x="6096" y="35052"/>
                  </a:lnTo>
                  <a:lnTo>
                    <a:pt x="6096" y="33528"/>
                  </a:lnTo>
                  <a:lnTo>
                    <a:pt x="7620" y="38100"/>
                  </a:lnTo>
                  <a:lnTo>
                    <a:pt x="7620" y="12192"/>
                  </a:lnTo>
                  <a:lnTo>
                    <a:pt x="6096" y="28956"/>
                  </a:lnTo>
                  <a:lnTo>
                    <a:pt x="6096" y="30480"/>
                  </a:lnTo>
                  <a:lnTo>
                    <a:pt x="6096" y="28956"/>
                  </a:lnTo>
                  <a:lnTo>
                    <a:pt x="4572" y="16763"/>
                  </a:lnTo>
                  <a:lnTo>
                    <a:pt x="3048" y="18287"/>
                  </a:lnTo>
                  <a:lnTo>
                    <a:pt x="1524" y="21336"/>
                  </a:lnTo>
                  <a:close/>
                </a:path>
                <a:path w="62484" h="64008">
                  <a:moveTo>
                    <a:pt x="45720" y="60960"/>
                  </a:moveTo>
                  <a:lnTo>
                    <a:pt x="47244" y="59436"/>
                  </a:lnTo>
                  <a:lnTo>
                    <a:pt x="51816" y="56387"/>
                  </a:lnTo>
                  <a:lnTo>
                    <a:pt x="53340" y="54863"/>
                  </a:lnTo>
                  <a:lnTo>
                    <a:pt x="56388" y="51816"/>
                  </a:lnTo>
                  <a:lnTo>
                    <a:pt x="57912" y="47244"/>
                  </a:lnTo>
                  <a:lnTo>
                    <a:pt x="56388" y="35052"/>
                  </a:lnTo>
                  <a:lnTo>
                    <a:pt x="56388" y="38100"/>
                  </a:lnTo>
                  <a:lnTo>
                    <a:pt x="54864" y="41148"/>
                  </a:lnTo>
                  <a:lnTo>
                    <a:pt x="54864" y="42672"/>
                  </a:lnTo>
                  <a:lnTo>
                    <a:pt x="53340" y="45720"/>
                  </a:lnTo>
                  <a:lnTo>
                    <a:pt x="50292" y="48768"/>
                  </a:lnTo>
                  <a:lnTo>
                    <a:pt x="47244" y="51816"/>
                  </a:lnTo>
                  <a:lnTo>
                    <a:pt x="44196" y="33528"/>
                  </a:lnTo>
                  <a:lnTo>
                    <a:pt x="42672" y="38100"/>
                  </a:lnTo>
                  <a:lnTo>
                    <a:pt x="41148" y="39624"/>
                  </a:lnTo>
                  <a:lnTo>
                    <a:pt x="39624" y="33528"/>
                  </a:lnTo>
                  <a:lnTo>
                    <a:pt x="39069" y="32142"/>
                  </a:lnTo>
                  <a:lnTo>
                    <a:pt x="39014" y="32003"/>
                  </a:lnTo>
                  <a:lnTo>
                    <a:pt x="38099" y="29718"/>
                  </a:lnTo>
                  <a:lnTo>
                    <a:pt x="38099" y="34290"/>
                  </a:lnTo>
                  <a:lnTo>
                    <a:pt x="37044" y="36927"/>
                  </a:lnTo>
                  <a:lnTo>
                    <a:pt x="38100" y="36575"/>
                  </a:lnTo>
                  <a:lnTo>
                    <a:pt x="38100" y="35052"/>
                  </a:lnTo>
                  <a:lnTo>
                    <a:pt x="39624" y="41148"/>
                  </a:lnTo>
                  <a:lnTo>
                    <a:pt x="42672" y="54863"/>
                  </a:lnTo>
                  <a:lnTo>
                    <a:pt x="44196" y="53340"/>
                  </a:lnTo>
                  <a:lnTo>
                    <a:pt x="44196" y="35052"/>
                  </a:lnTo>
                  <a:lnTo>
                    <a:pt x="44196" y="53340"/>
                  </a:lnTo>
                  <a:lnTo>
                    <a:pt x="42672" y="54863"/>
                  </a:lnTo>
                  <a:lnTo>
                    <a:pt x="39624" y="56387"/>
                  </a:lnTo>
                  <a:lnTo>
                    <a:pt x="42672" y="60960"/>
                  </a:lnTo>
                  <a:lnTo>
                    <a:pt x="45720" y="60960"/>
                  </a:lnTo>
                  <a:close/>
                </a:path>
                <a:path w="62484" h="64008">
                  <a:moveTo>
                    <a:pt x="22860" y="62484"/>
                  </a:moveTo>
                  <a:lnTo>
                    <a:pt x="27432" y="62484"/>
                  </a:lnTo>
                  <a:lnTo>
                    <a:pt x="25908" y="56387"/>
                  </a:lnTo>
                  <a:lnTo>
                    <a:pt x="24384" y="42672"/>
                  </a:lnTo>
                  <a:lnTo>
                    <a:pt x="22860" y="41148"/>
                  </a:lnTo>
                  <a:lnTo>
                    <a:pt x="22860" y="62484"/>
                  </a:lnTo>
                  <a:close/>
                </a:path>
                <a:path w="62484" h="64008">
                  <a:moveTo>
                    <a:pt x="39624" y="41148"/>
                  </a:moveTo>
                  <a:lnTo>
                    <a:pt x="38100" y="42672"/>
                  </a:lnTo>
                  <a:lnTo>
                    <a:pt x="39624" y="56387"/>
                  </a:lnTo>
                  <a:lnTo>
                    <a:pt x="42672" y="54863"/>
                  </a:lnTo>
                  <a:lnTo>
                    <a:pt x="39624" y="41148"/>
                  </a:lnTo>
                  <a:close/>
                </a:path>
                <a:path w="62484" h="64008">
                  <a:moveTo>
                    <a:pt x="38100" y="56387"/>
                  </a:moveTo>
                  <a:lnTo>
                    <a:pt x="35052" y="44196"/>
                  </a:lnTo>
                  <a:lnTo>
                    <a:pt x="27432" y="44196"/>
                  </a:lnTo>
                  <a:lnTo>
                    <a:pt x="27432" y="56387"/>
                  </a:lnTo>
                  <a:lnTo>
                    <a:pt x="30480" y="57912"/>
                  </a:lnTo>
                  <a:lnTo>
                    <a:pt x="33528" y="57912"/>
                  </a:lnTo>
                  <a:lnTo>
                    <a:pt x="35052" y="56387"/>
                  </a:lnTo>
                  <a:lnTo>
                    <a:pt x="38100" y="56387"/>
                  </a:lnTo>
                  <a:close/>
                </a:path>
                <a:path w="62484" h="64008">
                  <a:moveTo>
                    <a:pt x="38100" y="30480"/>
                  </a:moveTo>
                  <a:lnTo>
                    <a:pt x="36927" y="26962"/>
                  </a:lnTo>
                  <a:lnTo>
                    <a:pt x="35052" y="25908"/>
                  </a:lnTo>
                  <a:lnTo>
                    <a:pt x="34544" y="25738"/>
                  </a:lnTo>
                  <a:lnTo>
                    <a:pt x="34671" y="25907"/>
                  </a:lnTo>
                  <a:lnTo>
                    <a:pt x="34834" y="26125"/>
                  </a:lnTo>
                  <a:lnTo>
                    <a:pt x="38100" y="30480"/>
                  </a:lnTo>
                  <a:close/>
                </a:path>
                <a:path w="62484" h="64008">
                  <a:moveTo>
                    <a:pt x="31242" y="39369"/>
                  </a:moveTo>
                  <a:lnTo>
                    <a:pt x="30480" y="39624"/>
                  </a:lnTo>
                  <a:lnTo>
                    <a:pt x="33528" y="44196"/>
                  </a:lnTo>
                  <a:lnTo>
                    <a:pt x="32004" y="39624"/>
                  </a:lnTo>
                  <a:lnTo>
                    <a:pt x="31242" y="39369"/>
                  </a:lnTo>
                  <a:close/>
                </a:path>
                <a:path w="62484" h="64008">
                  <a:moveTo>
                    <a:pt x="19812" y="38100"/>
                  </a:moveTo>
                  <a:lnTo>
                    <a:pt x="21336" y="54863"/>
                  </a:lnTo>
                  <a:lnTo>
                    <a:pt x="18288" y="33528"/>
                  </a:lnTo>
                  <a:lnTo>
                    <a:pt x="18288" y="28956"/>
                  </a:lnTo>
                  <a:lnTo>
                    <a:pt x="18288" y="53340"/>
                  </a:lnTo>
                  <a:lnTo>
                    <a:pt x="15240" y="50292"/>
                  </a:lnTo>
                  <a:lnTo>
                    <a:pt x="12192" y="15240"/>
                  </a:lnTo>
                  <a:lnTo>
                    <a:pt x="10668" y="9144"/>
                  </a:lnTo>
                  <a:lnTo>
                    <a:pt x="7620" y="12192"/>
                  </a:lnTo>
                  <a:lnTo>
                    <a:pt x="7620" y="38100"/>
                  </a:lnTo>
                  <a:lnTo>
                    <a:pt x="6096" y="33528"/>
                  </a:lnTo>
                  <a:lnTo>
                    <a:pt x="6096" y="35052"/>
                  </a:lnTo>
                  <a:lnTo>
                    <a:pt x="4572" y="47244"/>
                  </a:lnTo>
                  <a:lnTo>
                    <a:pt x="7620" y="51816"/>
                  </a:lnTo>
                  <a:lnTo>
                    <a:pt x="7620" y="41148"/>
                  </a:lnTo>
                  <a:lnTo>
                    <a:pt x="9144" y="42672"/>
                  </a:lnTo>
                  <a:lnTo>
                    <a:pt x="7620" y="22860"/>
                  </a:lnTo>
                  <a:lnTo>
                    <a:pt x="9144" y="21336"/>
                  </a:lnTo>
                  <a:lnTo>
                    <a:pt x="10668" y="18287"/>
                  </a:lnTo>
                  <a:lnTo>
                    <a:pt x="12192" y="48768"/>
                  </a:lnTo>
                  <a:lnTo>
                    <a:pt x="16764" y="59436"/>
                  </a:lnTo>
                  <a:lnTo>
                    <a:pt x="19812" y="60960"/>
                  </a:lnTo>
                  <a:lnTo>
                    <a:pt x="22860" y="62484"/>
                  </a:lnTo>
                  <a:lnTo>
                    <a:pt x="22860" y="41148"/>
                  </a:lnTo>
                  <a:lnTo>
                    <a:pt x="24384" y="42672"/>
                  </a:lnTo>
                  <a:lnTo>
                    <a:pt x="25908" y="56387"/>
                  </a:lnTo>
                  <a:lnTo>
                    <a:pt x="27432" y="62484"/>
                  </a:lnTo>
                  <a:lnTo>
                    <a:pt x="30480" y="64008"/>
                  </a:lnTo>
                  <a:lnTo>
                    <a:pt x="33528" y="64008"/>
                  </a:lnTo>
                  <a:lnTo>
                    <a:pt x="35052" y="62484"/>
                  </a:lnTo>
                  <a:lnTo>
                    <a:pt x="39624" y="62484"/>
                  </a:lnTo>
                  <a:lnTo>
                    <a:pt x="38100" y="56387"/>
                  </a:lnTo>
                  <a:lnTo>
                    <a:pt x="35052" y="56387"/>
                  </a:lnTo>
                  <a:lnTo>
                    <a:pt x="33528" y="57912"/>
                  </a:lnTo>
                  <a:lnTo>
                    <a:pt x="30480" y="57912"/>
                  </a:lnTo>
                  <a:lnTo>
                    <a:pt x="27432" y="56387"/>
                  </a:lnTo>
                  <a:lnTo>
                    <a:pt x="27432" y="44196"/>
                  </a:lnTo>
                  <a:lnTo>
                    <a:pt x="33528" y="44196"/>
                  </a:lnTo>
                  <a:lnTo>
                    <a:pt x="30480" y="39624"/>
                  </a:lnTo>
                  <a:lnTo>
                    <a:pt x="31172" y="39346"/>
                  </a:lnTo>
                  <a:lnTo>
                    <a:pt x="28956" y="38100"/>
                  </a:lnTo>
                  <a:lnTo>
                    <a:pt x="27050" y="37147"/>
                  </a:lnTo>
                  <a:lnTo>
                    <a:pt x="27432" y="38100"/>
                  </a:lnTo>
                  <a:lnTo>
                    <a:pt x="27050" y="37147"/>
                  </a:lnTo>
                  <a:lnTo>
                    <a:pt x="26670" y="36956"/>
                  </a:lnTo>
                  <a:lnTo>
                    <a:pt x="25908" y="36575"/>
                  </a:lnTo>
                  <a:lnTo>
                    <a:pt x="24384" y="35052"/>
                  </a:lnTo>
                  <a:lnTo>
                    <a:pt x="24384" y="28956"/>
                  </a:lnTo>
                  <a:lnTo>
                    <a:pt x="25908" y="27432"/>
                  </a:lnTo>
                  <a:lnTo>
                    <a:pt x="24384" y="28956"/>
                  </a:lnTo>
                  <a:lnTo>
                    <a:pt x="24384" y="33528"/>
                  </a:lnTo>
                  <a:lnTo>
                    <a:pt x="26416" y="35559"/>
                  </a:lnTo>
                  <a:lnTo>
                    <a:pt x="24993" y="32003"/>
                  </a:lnTo>
                  <a:lnTo>
                    <a:pt x="24384" y="30480"/>
                  </a:lnTo>
                  <a:lnTo>
                    <a:pt x="26670" y="27050"/>
                  </a:lnTo>
                  <a:lnTo>
                    <a:pt x="27432" y="25908"/>
                  </a:lnTo>
                  <a:lnTo>
                    <a:pt x="30480" y="24384"/>
                  </a:lnTo>
                  <a:lnTo>
                    <a:pt x="30480" y="19812"/>
                  </a:lnTo>
                  <a:lnTo>
                    <a:pt x="22860" y="22860"/>
                  </a:lnTo>
                  <a:lnTo>
                    <a:pt x="24384" y="21336"/>
                  </a:lnTo>
                  <a:lnTo>
                    <a:pt x="25908" y="7620"/>
                  </a:lnTo>
                  <a:lnTo>
                    <a:pt x="22860" y="7620"/>
                  </a:lnTo>
                  <a:lnTo>
                    <a:pt x="21336" y="24384"/>
                  </a:lnTo>
                  <a:lnTo>
                    <a:pt x="21336" y="39624"/>
                  </a:lnTo>
                  <a:lnTo>
                    <a:pt x="19812" y="38100"/>
                  </a:lnTo>
                  <a:close/>
                </a:path>
                <a:path w="62484" h="64008">
                  <a:moveTo>
                    <a:pt x="56388" y="25908"/>
                  </a:moveTo>
                  <a:lnTo>
                    <a:pt x="56388" y="33528"/>
                  </a:lnTo>
                  <a:lnTo>
                    <a:pt x="56388" y="25908"/>
                  </a:lnTo>
                  <a:close/>
                </a:path>
                <a:path w="62484" h="64008">
                  <a:moveTo>
                    <a:pt x="4572" y="16763"/>
                  </a:moveTo>
                  <a:lnTo>
                    <a:pt x="6096" y="28956"/>
                  </a:lnTo>
                  <a:lnTo>
                    <a:pt x="7620" y="12192"/>
                  </a:lnTo>
                  <a:lnTo>
                    <a:pt x="4572" y="16763"/>
                  </a:lnTo>
                  <a:close/>
                </a:path>
                <a:path w="62484" h="64008">
                  <a:moveTo>
                    <a:pt x="38100" y="33528"/>
                  </a:moveTo>
                  <a:lnTo>
                    <a:pt x="33528" y="38100"/>
                  </a:lnTo>
                  <a:lnTo>
                    <a:pt x="36957" y="36956"/>
                  </a:lnTo>
                  <a:lnTo>
                    <a:pt x="38100" y="33528"/>
                  </a:lnTo>
                  <a:close/>
                </a:path>
                <a:path w="62484" h="64008">
                  <a:moveTo>
                    <a:pt x="26416" y="28447"/>
                  </a:moveTo>
                  <a:lnTo>
                    <a:pt x="28956" y="25908"/>
                  </a:lnTo>
                  <a:lnTo>
                    <a:pt x="27050" y="26860"/>
                  </a:lnTo>
                  <a:lnTo>
                    <a:pt x="26670" y="27050"/>
                  </a:lnTo>
                  <a:lnTo>
                    <a:pt x="24384" y="30480"/>
                  </a:lnTo>
                  <a:lnTo>
                    <a:pt x="24993" y="32003"/>
                  </a:lnTo>
                  <a:lnTo>
                    <a:pt x="26416" y="28447"/>
                  </a:lnTo>
                  <a:close/>
                </a:path>
                <a:path w="62484" h="64008">
                  <a:moveTo>
                    <a:pt x="24384" y="28956"/>
                  </a:moveTo>
                  <a:lnTo>
                    <a:pt x="24384" y="35052"/>
                  </a:lnTo>
                  <a:lnTo>
                    <a:pt x="25908" y="36575"/>
                  </a:lnTo>
                  <a:lnTo>
                    <a:pt x="26670" y="36956"/>
                  </a:lnTo>
                  <a:lnTo>
                    <a:pt x="27050" y="37147"/>
                  </a:lnTo>
                  <a:lnTo>
                    <a:pt x="28956" y="38100"/>
                  </a:lnTo>
                  <a:lnTo>
                    <a:pt x="31172" y="39346"/>
                  </a:lnTo>
                  <a:lnTo>
                    <a:pt x="32004" y="39624"/>
                  </a:lnTo>
                  <a:lnTo>
                    <a:pt x="33528" y="44196"/>
                  </a:lnTo>
                  <a:lnTo>
                    <a:pt x="35052" y="44196"/>
                  </a:lnTo>
                  <a:lnTo>
                    <a:pt x="38100" y="56387"/>
                  </a:lnTo>
                  <a:lnTo>
                    <a:pt x="39624" y="62484"/>
                  </a:lnTo>
                  <a:lnTo>
                    <a:pt x="42672" y="60960"/>
                  </a:lnTo>
                  <a:lnTo>
                    <a:pt x="39624" y="56387"/>
                  </a:lnTo>
                  <a:lnTo>
                    <a:pt x="38100" y="42672"/>
                  </a:lnTo>
                  <a:lnTo>
                    <a:pt x="39624" y="41148"/>
                  </a:lnTo>
                  <a:lnTo>
                    <a:pt x="38100" y="35052"/>
                  </a:lnTo>
                  <a:lnTo>
                    <a:pt x="38100" y="36575"/>
                  </a:lnTo>
                  <a:lnTo>
                    <a:pt x="37011" y="37011"/>
                  </a:lnTo>
                  <a:lnTo>
                    <a:pt x="36576" y="38100"/>
                  </a:lnTo>
                  <a:lnTo>
                    <a:pt x="35052" y="38100"/>
                  </a:lnTo>
                  <a:lnTo>
                    <a:pt x="31394" y="39319"/>
                  </a:lnTo>
                  <a:lnTo>
                    <a:pt x="33528" y="38100"/>
                  </a:lnTo>
                  <a:lnTo>
                    <a:pt x="28956" y="38099"/>
                  </a:lnTo>
                  <a:lnTo>
                    <a:pt x="27050" y="37147"/>
                  </a:lnTo>
                  <a:lnTo>
                    <a:pt x="26670" y="36956"/>
                  </a:lnTo>
                  <a:lnTo>
                    <a:pt x="24384" y="33528"/>
                  </a:lnTo>
                  <a:lnTo>
                    <a:pt x="24384" y="28956"/>
                  </a:lnTo>
                  <a:close/>
                </a:path>
                <a:path w="62484" h="64008">
                  <a:moveTo>
                    <a:pt x="26416" y="35559"/>
                  </a:moveTo>
                  <a:lnTo>
                    <a:pt x="24384" y="33528"/>
                  </a:lnTo>
                  <a:lnTo>
                    <a:pt x="26670" y="36956"/>
                  </a:lnTo>
                  <a:lnTo>
                    <a:pt x="27050" y="37147"/>
                  </a:lnTo>
                  <a:lnTo>
                    <a:pt x="28956" y="38099"/>
                  </a:lnTo>
                  <a:lnTo>
                    <a:pt x="26416" y="35559"/>
                  </a:lnTo>
                  <a:close/>
                </a:path>
                <a:path w="62484" h="64008">
                  <a:moveTo>
                    <a:pt x="21336" y="54863"/>
                  </a:moveTo>
                  <a:lnTo>
                    <a:pt x="19812" y="38100"/>
                  </a:lnTo>
                  <a:lnTo>
                    <a:pt x="21336" y="39624"/>
                  </a:lnTo>
                  <a:lnTo>
                    <a:pt x="21336" y="24384"/>
                  </a:lnTo>
                  <a:lnTo>
                    <a:pt x="19812" y="25908"/>
                  </a:lnTo>
                  <a:lnTo>
                    <a:pt x="21336" y="24384"/>
                  </a:lnTo>
                  <a:lnTo>
                    <a:pt x="22860" y="7620"/>
                  </a:lnTo>
                  <a:lnTo>
                    <a:pt x="25908" y="7620"/>
                  </a:lnTo>
                  <a:lnTo>
                    <a:pt x="24384" y="21336"/>
                  </a:lnTo>
                  <a:lnTo>
                    <a:pt x="22860" y="22860"/>
                  </a:lnTo>
                  <a:lnTo>
                    <a:pt x="30480" y="19812"/>
                  </a:lnTo>
                  <a:lnTo>
                    <a:pt x="27432" y="19812"/>
                  </a:lnTo>
                  <a:lnTo>
                    <a:pt x="27432" y="7620"/>
                  </a:lnTo>
                  <a:lnTo>
                    <a:pt x="30480" y="6096"/>
                  </a:lnTo>
                  <a:lnTo>
                    <a:pt x="33528" y="6096"/>
                  </a:lnTo>
                  <a:lnTo>
                    <a:pt x="35052" y="7620"/>
                  </a:lnTo>
                  <a:lnTo>
                    <a:pt x="41148" y="7620"/>
                  </a:lnTo>
                  <a:lnTo>
                    <a:pt x="42672" y="25908"/>
                  </a:lnTo>
                  <a:lnTo>
                    <a:pt x="42672" y="9144"/>
                  </a:lnTo>
                  <a:lnTo>
                    <a:pt x="44196" y="28956"/>
                  </a:lnTo>
                  <a:lnTo>
                    <a:pt x="44196" y="30480"/>
                  </a:lnTo>
                  <a:lnTo>
                    <a:pt x="41148" y="24384"/>
                  </a:lnTo>
                  <a:lnTo>
                    <a:pt x="39624" y="30480"/>
                  </a:lnTo>
                  <a:lnTo>
                    <a:pt x="39116" y="32003"/>
                  </a:lnTo>
                  <a:lnTo>
                    <a:pt x="39069" y="31865"/>
                  </a:lnTo>
                  <a:lnTo>
                    <a:pt x="38100" y="28956"/>
                  </a:lnTo>
                  <a:lnTo>
                    <a:pt x="38100" y="27432"/>
                  </a:lnTo>
                  <a:lnTo>
                    <a:pt x="36853" y="26600"/>
                  </a:lnTo>
                  <a:lnTo>
                    <a:pt x="33528" y="24384"/>
                  </a:lnTo>
                  <a:lnTo>
                    <a:pt x="32004" y="24384"/>
                  </a:lnTo>
                  <a:lnTo>
                    <a:pt x="31242" y="24637"/>
                  </a:lnTo>
                  <a:lnTo>
                    <a:pt x="27432" y="25908"/>
                  </a:lnTo>
                  <a:lnTo>
                    <a:pt x="26670" y="27050"/>
                  </a:lnTo>
                  <a:lnTo>
                    <a:pt x="27050" y="26860"/>
                  </a:lnTo>
                  <a:lnTo>
                    <a:pt x="28956" y="25907"/>
                  </a:lnTo>
                  <a:lnTo>
                    <a:pt x="31326" y="24722"/>
                  </a:lnTo>
                  <a:lnTo>
                    <a:pt x="34544" y="25738"/>
                  </a:lnTo>
                  <a:lnTo>
                    <a:pt x="35052" y="25908"/>
                  </a:lnTo>
                  <a:lnTo>
                    <a:pt x="36927" y="26962"/>
                  </a:lnTo>
                  <a:lnTo>
                    <a:pt x="38099" y="29718"/>
                  </a:lnTo>
                  <a:lnTo>
                    <a:pt x="39014" y="32003"/>
                  </a:lnTo>
                  <a:lnTo>
                    <a:pt x="39069" y="32142"/>
                  </a:lnTo>
                  <a:lnTo>
                    <a:pt x="39624" y="33528"/>
                  </a:lnTo>
                  <a:lnTo>
                    <a:pt x="41148" y="39624"/>
                  </a:lnTo>
                  <a:lnTo>
                    <a:pt x="42672" y="38100"/>
                  </a:lnTo>
                  <a:lnTo>
                    <a:pt x="44196" y="33528"/>
                  </a:lnTo>
                  <a:lnTo>
                    <a:pt x="47244" y="51816"/>
                  </a:lnTo>
                  <a:lnTo>
                    <a:pt x="50292" y="48768"/>
                  </a:lnTo>
                  <a:lnTo>
                    <a:pt x="53340" y="45720"/>
                  </a:lnTo>
                  <a:lnTo>
                    <a:pt x="54864" y="42672"/>
                  </a:lnTo>
                  <a:lnTo>
                    <a:pt x="54864" y="41148"/>
                  </a:lnTo>
                  <a:lnTo>
                    <a:pt x="56388" y="38100"/>
                  </a:lnTo>
                  <a:lnTo>
                    <a:pt x="56388" y="35052"/>
                  </a:lnTo>
                  <a:lnTo>
                    <a:pt x="57912" y="47244"/>
                  </a:lnTo>
                  <a:lnTo>
                    <a:pt x="56388" y="28956"/>
                  </a:lnTo>
                  <a:lnTo>
                    <a:pt x="57912" y="47244"/>
                  </a:lnTo>
                  <a:lnTo>
                    <a:pt x="59436" y="45720"/>
                  </a:lnTo>
                  <a:lnTo>
                    <a:pt x="60960" y="42672"/>
                  </a:lnTo>
                  <a:lnTo>
                    <a:pt x="60960" y="41148"/>
                  </a:lnTo>
                  <a:lnTo>
                    <a:pt x="62484" y="35052"/>
                  </a:lnTo>
                  <a:lnTo>
                    <a:pt x="62484" y="28956"/>
                  </a:lnTo>
                  <a:lnTo>
                    <a:pt x="60960" y="22860"/>
                  </a:lnTo>
                  <a:lnTo>
                    <a:pt x="60960" y="21336"/>
                  </a:lnTo>
                  <a:lnTo>
                    <a:pt x="59436" y="18287"/>
                  </a:lnTo>
                  <a:lnTo>
                    <a:pt x="57912" y="16763"/>
                  </a:lnTo>
                  <a:lnTo>
                    <a:pt x="56388" y="12192"/>
                  </a:lnTo>
                  <a:lnTo>
                    <a:pt x="56388" y="33528"/>
                  </a:lnTo>
                  <a:lnTo>
                    <a:pt x="56388" y="25908"/>
                  </a:lnTo>
                  <a:lnTo>
                    <a:pt x="54864" y="22860"/>
                  </a:lnTo>
                  <a:lnTo>
                    <a:pt x="54864" y="21336"/>
                  </a:lnTo>
                  <a:lnTo>
                    <a:pt x="53340" y="18287"/>
                  </a:lnTo>
                  <a:lnTo>
                    <a:pt x="51816" y="16763"/>
                  </a:lnTo>
                  <a:lnTo>
                    <a:pt x="48768" y="13716"/>
                  </a:lnTo>
                  <a:lnTo>
                    <a:pt x="45720" y="10668"/>
                  </a:lnTo>
                  <a:lnTo>
                    <a:pt x="42672" y="3048"/>
                  </a:lnTo>
                  <a:lnTo>
                    <a:pt x="39624" y="1524"/>
                  </a:lnTo>
                  <a:lnTo>
                    <a:pt x="35052" y="1524"/>
                  </a:lnTo>
                  <a:lnTo>
                    <a:pt x="33528" y="0"/>
                  </a:lnTo>
                  <a:lnTo>
                    <a:pt x="30480" y="0"/>
                  </a:lnTo>
                  <a:lnTo>
                    <a:pt x="27432" y="1524"/>
                  </a:lnTo>
                  <a:lnTo>
                    <a:pt x="19812" y="1524"/>
                  </a:lnTo>
                  <a:lnTo>
                    <a:pt x="18288" y="3048"/>
                  </a:lnTo>
                  <a:lnTo>
                    <a:pt x="19812" y="9144"/>
                  </a:lnTo>
                  <a:lnTo>
                    <a:pt x="18288" y="28956"/>
                  </a:lnTo>
                  <a:lnTo>
                    <a:pt x="18288" y="33528"/>
                  </a:lnTo>
                  <a:lnTo>
                    <a:pt x="21336" y="54863"/>
                  </a:lnTo>
                  <a:close/>
                </a:path>
                <a:path w="62484" h="64008">
                  <a:moveTo>
                    <a:pt x="18288" y="35052"/>
                  </a:moveTo>
                  <a:lnTo>
                    <a:pt x="18288" y="28956"/>
                  </a:lnTo>
                  <a:lnTo>
                    <a:pt x="16764" y="12192"/>
                  </a:lnTo>
                  <a:lnTo>
                    <a:pt x="13716" y="13716"/>
                  </a:lnTo>
                  <a:lnTo>
                    <a:pt x="15240" y="4572"/>
                  </a:lnTo>
                  <a:lnTo>
                    <a:pt x="12192" y="7620"/>
                  </a:lnTo>
                  <a:lnTo>
                    <a:pt x="10668" y="9144"/>
                  </a:lnTo>
                  <a:lnTo>
                    <a:pt x="12192" y="15240"/>
                  </a:lnTo>
                  <a:lnTo>
                    <a:pt x="15240" y="50292"/>
                  </a:lnTo>
                  <a:lnTo>
                    <a:pt x="18288" y="53340"/>
                  </a:lnTo>
                  <a:lnTo>
                    <a:pt x="18288" y="35052"/>
                  </a:lnTo>
                  <a:close/>
                </a:path>
              </a:pathLst>
            </a:custGeom>
            <a:solidFill>
              <a:srgbClr val="000000"/>
            </a:solidFill>
          </p:spPr>
          <p:txBody>
            <a:bodyPr wrap="square" lIns="0" tIns="0" rIns="0" bIns="0" rtlCol="0">
              <a:noAutofit/>
            </a:bodyPr>
            <a:lstStyle/>
            <a:p>
              <a:endParaRPr/>
            </a:p>
          </p:txBody>
        </p:sp>
        <p:sp>
          <p:nvSpPr>
            <p:cNvPr id="303" name="object 303"/>
            <p:cNvSpPr/>
            <p:nvPr/>
          </p:nvSpPr>
          <p:spPr>
            <a:xfrm>
              <a:off x="1776983" y="3741420"/>
              <a:ext cx="345948" cy="100583"/>
            </a:xfrm>
            <a:custGeom>
              <a:avLst/>
              <a:gdLst/>
              <a:ahLst/>
              <a:cxnLst/>
              <a:rect l="l" t="t" r="r" b="b"/>
              <a:pathLst>
                <a:path w="345948" h="100583">
                  <a:moveTo>
                    <a:pt x="345948" y="35051"/>
                  </a:moveTo>
                  <a:lnTo>
                    <a:pt x="333756" y="0"/>
                  </a:lnTo>
                  <a:lnTo>
                    <a:pt x="292608" y="13715"/>
                  </a:lnTo>
                  <a:lnTo>
                    <a:pt x="249936" y="28955"/>
                  </a:lnTo>
                  <a:lnTo>
                    <a:pt x="230124" y="35051"/>
                  </a:lnTo>
                  <a:lnTo>
                    <a:pt x="208788" y="39623"/>
                  </a:lnTo>
                  <a:lnTo>
                    <a:pt x="188976" y="45719"/>
                  </a:lnTo>
                  <a:lnTo>
                    <a:pt x="169164" y="48767"/>
                  </a:lnTo>
                  <a:lnTo>
                    <a:pt x="147828" y="53339"/>
                  </a:lnTo>
                  <a:lnTo>
                    <a:pt x="126492" y="54863"/>
                  </a:lnTo>
                  <a:lnTo>
                    <a:pt x="106680" y="57911"/>
                  </a:lnTo>
                  <a:lnTo>
                    <a:pt x="85343" y="59435"/>
                  </a:lnTo>
                  <a:lnTo>
                    <a:pt x="42672" y="60959"/>
                  </a:lnTo>
                  <a:lnTo>
                    <a:pt x="0" y="62483"/>
                  </a:lnTo>
                  <a:lnTo>
                    <a:pt x="0" y="100583"/>
                  </a:lnTo>
                  <a:lnTo>
                    <a:pt x="44196" y="99059"/>
                  </a:lnTo>
                  <a:lnTo>
                    <a:pt x="86868" y="97535"/>
                  </a:lnTo>
                  <a:lnTo>
                    <a:pt x="109728" y="96011"/>
                  </a:lnTo>
                  <a:lnTo>
                    <a:pt x="131064" y="92963"/>
                  </a:lnTo>
                  <a:lnTo>
                    <a:pt x="152400" y="89915"/>
                  </a:lnTo>
                  <a:lnTo>
                    <a:pt x="175260" y="86867"/>
                  </a:lnTo>
                  <a:lnTo>
                    <a:pt x="196596" y="82295"/>
                  </a:lnTo>
                  <a:lnTo>
                    <a:pt x="217932" y="77723"/>
                  </a:lnTo>
                  <a:lnTo>
                    <a:pt x="240792" y="71627"/>
                  </a:lnTo>
                  <a:lnTo>
                    <a:pt x="262128" y="64007"/>
                  </a:lnTo>
                  <a:lnTo>
                    <a:pt x="304800" y="50291"/>
                  </a:lnTo>
                  <a:lnTo>
                    <a:pt x="345948" y="35051"/>
                  </a:lnTo>
                  <a:close/>
                </a:path>
              </a:pathLst>
            </a:custGeom>
            <a:solidFill>
              <a:srgbClr val="FF0000"/>
            </a:solidFill>
          </p:spPr>
          <p:txBody>
            <a:bodyPr wrap="square" lIns="0" tIns="0" rIns="0" bIns="0" rtlCol="0">
              <a:noAutofit/>
            </a:bodyPr>
            <a:lstStyle/>
            <a:p>
              <a:endParaRPr/>
            </a:p>
          </p:txBody>
        </p:sp>
        <p:sp>
          <p:nvSpPr>
            <p:cNvPr id="304" name="object 304"/>
            <p:cNvSpPr/>
            <p:nvPr/>
          </p:nvSpPr>
          <p:spPr>
            <a:xfrm>
              <a:off x="2532888" y="3742943"/>
              <a:ext cx="169163" cy="53340"/>
            </a:xfrm>
            <a:custGeom>
              <a:avLst/>
              <a:gdLst/>
              <a:ahLst/>
              <a:cxnLst/>
              <a:rect l="l" t="t" r="r" b="b"/>
              <a:pathLst>
                <a:path w="169163" h="53339">
                  <a:moveTo>
                    <a:pt x="67056" y="38100"/>
                  </a:moveTo>
                  <a:lnTo>
                    <a:pt x="85343" y="38100"/>
                  </a:lnTo>
                  <a:lnTo>
                    <a:pt x="94487" y="39624"/>
                  </a:lnTo>
                  <a:lnTo>
                    <a:pt x="114300" y="42672"/>
                  </a:lnTo>
                  <a:lnTo>
                    <a:pt x="137160" y="47244"/>
                  </a:lnTo>
                  <a:lnTo>
                    <a:pt x="160019" y="53340"/>
                  </a:lnTo>
                  <a:lnTo>
                    <a:pt x="169163" y="16764"/>
                  </a:lnTo>
                  <a:lnTo>
                    <a:pt x="146304" y="10668"/>
                  </a:lnTo>
                  <a:lnTo>
                    <a:pt x="123443" y="6096"/>
                  </a:lnTo>
                  <a:lnTo>
                    <a:pt x="100584" y="1524"/>
                  </a:lnTo>
                  <a:lnTo>
                    <a:pt x="88392" y="0"/>
                  </a:lnTo>
                  <a:lnTo>
                    <a:pt x="65531" y="0"/>
                  </a:lnTo>
                  <a:lnTo>
                    <a:pt x="54863" y="1524"/>
                  </a:lnTo>
                  <a:lnTo>
                    <a:pt x="35051" y="6096"/>
                  </a:lnTo>
                  <a:lnTo>
                    <a:pt x="16763" y="10668"/>
                  </a:lnTo>
                  <a:lnTo>
                    <a:pt x="0" y="16764"/>
                  </a:lnTo>
                  <a:lnTo>
                    <a:pt x="12192" y="53340"/>
                  </a:lnTo>
                  <a:lnTo>
                    <a:pt x="28956" y="47244"/>
                  </a:lnTo>
                  <a:lnTo>
                    <a:pt x="42672" y="42672"/>
                  </a:lnTo>
                  <a:lnTo>
                    <a:pt x="59436" y="39624"/>
                  </a:lnTo>
                  <a:lnTo>
                    <a:pt x="67056" y="38100"/>
                  </a:lnTo>
                  <a:close/>
                </a:path>
              </a:pathLst>
            </a:custGeom>
            <a:solidFill>
              <a:srgbClr val="FF0000"/>
            </a:solidFill>
          </p:spPr>
          <p:txBody>
            <a:bodyPr wrap="square" lIns="0" tIns="0" rIns="0" bIns="0" rtlCol="0">
              <a:noAutofit/>
            </a:bodyPr>
            <a:lstStyle/>
            <a:p>
              <a:endParaRPr/>
            </a:p>
          </p:txBody>
        </p:sp>
        <p:sp>
          <p:nvSpPr>
            <p:cNvPr id="305" name="object 305"/>
            <p:cNvSpPr/>
            <p:nvPr/>
          </p:nvSpPr>
          <p:spPr>
            <a:xfrm>
              <a:off x="2159508" y="3721607"/>
              <a:ext cx="384048" cy="56387"/>
            </a:xfrm>
            <a:custGeom>
              <a:avLst/>
              <a:gdLst/>
              <a:ahLst/>
              <a:cxnLst/>
              <a:rect l="l" t="t" r="r" b="b"/>
              <a:pathLst>
                <a:path w="384048" h="56387">
                  <a:moveTo>
                    <a:pt x="1524" y="6096"/>
                  </a:moveTo>
                  <a:lnTo>
                    <a:pt x="0" y="44196"/>
                  </a:lnTo>
                  <a:lnTo>
                    <a:pt x="35052" y="45720"/>
                  </a:lnTo>
                  <a:lnTo>
                    <a:pt x="70104" y="47244"/>
                  </a:lnTo>
                  <a:lnTo>
                    <a:pt x="103631" y="48768"/>
                  </a:lnTo>
                  <a:lnTo>
                    <a:pt x="135636" y="48768"/>
                  </a:lnTo>
                  <a:lnTo>
                    <a:pt x="150875" y="47244"/>
                  </a:lnTo>
                  <a:lnTo>
                    <a:pt x="164592" y="45720"/>
                  </a:lnTo>
                  <a:lnTo>
                    <a:pt x="178308" y="44196"/>
                  </a:lnTo>
                  <a:lnTo>
                    <a:pt x="188975" y="42672"/>
                  </a:lnTo>
                  <a:lnTo>
                    <a:pt x="201168" y="39624"/>
                  </a:lnTo>
                  <a:lnTo>
                    <a:pt x="213360" y="38100"/>
                  </a:lnTo>
                  <a:lnTo>
                    <a:pt x="254508" y="38100"/>
                  </a:lnTo>
                  <a:lnTo>
                    <a:pt x="269748" y="39624"/>
                  </a:lnTo>
                  <a:lnTo>
                    <a:pt x="286512" y="42672"/>
                  </a:lnTo>
                  <a:lnTo>
                    <a:pt x="304800" y="44196"/>
                  </a:lnTo>
                  <a:lnTo>
                    <a:pt x="339852" y="50292"/>
                  </a:lnTo>
                  <a:lnTo>
                    <a:pt x="377952" y="56388"/>
                  </a:lnTo>
                  <a:lnTo>
                    <a:pt x="384048" y="18288"/>
                  </a:lnTo>
                  <a:lnTo>
                    <a:pt x="345948" y="12192"/>
                  </a:lnTo>
                  <a:lnTo>
                    <a:pt x="309372" y="6096"/>
                  </a:lnTo>
                  <a:lnTo>
                    <a:pt x="291084" y="4572"/>
                  </a:lnTo>
                  <a:lnTo>
                    <a:pt x="272796" y="1524"/>
                  </a:lnTo>
                  <a:lnTo>
                    <a:pt x="256031" y="0"/>
                  </a:lnTo>
                  <a:lnTo>
                    <a:pt x="224028" y="0"/>
                  </a:lnTo>
                  <a:lnTo>
                    <a:pt x="208787" y="1524"/>
                  </a:lnTo>
                  <a:lnTo>
                    <a:pt x="196596" y="3048"/>
                  </a:lnTo>
                  <a:lnTo>
                    <a:pt x="184404" y="4572"/>
                  </a:lnTo>
                  <a:lnTo>
                    <a:pt x="172212" y="6096"/>
                  </a:lnTo>
                  <a:lnTo>
                    <a:pt x="160019" y="7620"/>
                  </a:lnTo>
                  <a:lnTo>
                    <a:pt x="147828" y="9144"/>
                  </a:lnTo>
                  <a:lnTo>
                    <a:pt x="134112" y="10668"/>
                  </a:lnTo>
                  <a:lnTo>
                    <a:pt x="103631" y="10668"/>
                  </a:lnTo>
                  <a:lnTo>
                    <a:pt x="71628" y="9144"/>
                  </a:lnTo>
                  <a:lnTo>
                    <a:pt x="36575" y="7620"/>
                  </a:lnTo>
                  <a:lnTo>
                    <a:pt x="1524" y="6096"/>
                  </a:lnTo>
                  <a:close/>
                </a:path>
              </a:pathLst>
            </a:custGeom>
            <a:solidFill>
              <a:srgbClr val="FF0000"/>
            </a:solidFill>
          </p:spPr>
          <p:txBody>
            <a:bodyPr wrap="square" lIns="0" tIns="0" rIns="0" bIns="0" rtlCol="0">
              <a:noAutofit/>
            </a:bodyPr>
            <a:lstStyle/>
            <a:p>
              <a:endParaRPr/>
            </a:p>
          </p:txBody>
        </p:sp>
        <p:sp>
          <p:nvSpPr>
            <p:cNvPr id="306" name="object 306"/>
            <p:cNvSpPr/>
            <p:nvPr/>
          </p:nvSpPr>
          <p:spPr>
            <a:xfrm>
              <a:off x="2125980" y="3729228"/>
              <a:ext cx="41147" cy="42671"/>
            </a:xfrm>
            <a:custGeom>
              <a:avLst/>
              <a:gdLst/>
              <a:ahLst/>
              <a:cxnLst/>
              <a:rect l="l" t="t" r="r" b="b"/>
              <a:pathLst>
                <a:path w="41147" h="42672">
                  <a:moveTo>
                    <a:pt x="0" y="21336"/>
                  </a:moveTo>
                  <a:lnTo>
                    <a:pt x="662" y="26869"/>
                  </a:lnTo>
                  <a:lnTo>
                    <a:pt x="8015" y="38266"/>
                  </a:lnTo>
                  <a:lnTo>
                    <a:pt x="21336" y="42671"/>
                  </a:lnTo>
                  <a:lnTo>
                    <a:pt x="25330" y="42237"/>
                  </a:lnTo>
                  <a:lnTo>
                    <a:pt x="36561" y="35044"/>
                  </a:lnTo>
                  <a:lnTo>
                    <a:pt x="41147" y="21336"/>
                  </a:lnTo>
                  <a:lnTo>
                    <a:pt x="40717" y="16829"/>
                  </a:lnTo>
                  <a:lnTo>
                    <a:pt x="33793" y="4713"/>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307" name="object 307"/>
            <p:cNvSpPr/>
            <p:nvPr/>
          </p:nvSpPr>
          <p:spPr>
            <a:xfrm>
              <a:off x="2106168" y="3710940"/>
              <a:ext cx="80771" cy="79248"/>
            </a:xfrm>
            <a:custGeom>
              <a:avLst/>
              <a:gdLst/>
              <a:ahLst/>
              <a:cxnLst/>
              <a:rect l="l" t="t" r="r" b="b"/>
              <a:pathLst>
                <a:path w="80771" h="79248">
                  <a:moveTo>
                    <a:pt x="42671" y="39624"/>
                  </a:moveTo>
                  <a:lnTo>
                    <a:pt x="42367" y="39014"/>
                  </a:lnTo>
                  <a:lnTo>
                    <a:pt x="42164" y="38099"/>
                  </a:lnTo>
                  <a:lnTo>
                    <a:pt x="42671" y="38100"/>
                  </a:lnTo>
                  <a:lnTo>
                    <a:pt x="42671" y="36575"/>
                  </a:lnTo>
                  <a:lnTo>
                    <a:pt x="42671" y="38100"/>
                  </a:lnTo>
                  <a:lnTo>
                    <a:pt x="42502" y="38607"/>
                  </a:lnTo>
                  <a:lnTo>
                    <a:pt x="42367" y="39014"/>
                  </a:lnTo>
                  <a:lnTo>
                    <a:pt x="42671" y="39624"/>
                  </a:lnTo>
                  <a:lnTo>
                    <a:pt x="42672" y="38861"/>
                  </a:lnTo>
                  <a:lnTo>
                    <a:pt x="43586" y="40233"/>
                  </a:lnTo>
                  <a:lnTo>
                    <a:pt x="44195" y="39624"/>
                  </a:lnTo>
                  <a:lnTo>
                    <a:pt x="47243" y="0"/>
                  </a:lnTo>
                  <a:lnTo>
                    <a:pt x="42671" y="0"/>
                  </a:lnTo>
                  <a:lnTo>
                    <a:pt x="41910" y="37718"/>
                  </a:lnTo>
                  <a:lnTo>
                    <a:pt x="41148" y="0"/>
                  </a:lnTo>
                  <a:lnTo>
                    <a:pt x="39624" y="36575"/>
                  </a:lnTo>
                  <a:lnTo>
                    <a:pt x="39319" y="37490"/>
                  </a:lnTo>
                  <a:lnTo>
                    <a:pt x="40132" y="37083"/>
                  </a:lnTo>
                  <a:lnTo>
                    <a:pt x="40386" y="36956"/>
                  </a:lnTo>
                  <a:lnTo>
                    <a:pt x="41148" y="36575"/>
                  </a:lnTo>
                  <a:lnTo>
                    <a:pt x="41656" y="37591"/>
                  </a:lnTo>
                  <a:lnTo>
                    <a:pt x="41910" y="38099"/>
                  </a:lnTo>
                  <a:lnTo>
                    <a:pt x="42291" y="39242"/>
                  </a:lnTo>
                  <a:lnTo>
                    <a:pt x="42367" y="40233"/>
                  </a:lnTo>
                  <a:lnTo>
                    <a:pt x="42671" y="41148"/>
                  </a:lnTo>
                  <a:lnTo>
                    <a:pt x="41148" y="42671"/>
                  </a:lnTo>
                  <a:lnTo>
                    <a:pt x="40640" y="42163"/>
                  </a:lnTo>
                  <a:lnTo>
                    <a:pt x="40386" y="41909"/>
                  </a:lnTo>
                  <a:lnTo>
                    <a:pt x="40386" y="42290"/>
                  </a:lnTo>
                  <a:lnTo>
                    <a:pt x="42671" y="79248"/>
                  </a:lnTo>
                  <a:lnTo>
                    <a:pt x="42671" y="42671"/>
                  </a:lnTo>
                  <a:lnTo>
                    <a:pt x="42671" y="79248"/>
                  </a:lnTo>
                  <a:lnTo>
                    <a:pt x="47243" y="79248"/>
                  </a:lnTo>
                  <a:lnTo>
                    <a:pt x="44195" y="41148"/>
                  </a:lnTo>
                  <a:lnTo>
                    <a:pt x="43433" y="40386"/>
                  </a:lnTo>
                  <a:lnTo>
                    <a:pt x="42671" y="39624"/>
                  </a:lnTo>
                  <a:close/>
                </a:path>
                <a:path w="80771" h="79248">
                  <a:moveTo>
                    <a:pt x="41148" y="0"/>
                  </a:moveTo>
                  <a:lnTo>
                    <a:pt x="41910" y="37718"/>
                  </a:lnTo>
                  <a:lnTo>
                    <a:pt x="42671" y="0"/>
                  </a:lnTo>
                  <a:lnTo>
                    <a:pt x="41148" y="0"/>
                  </a:lnTo>
                  <a:close/>
                </a:path>
                <a:path w="80771" h="79248">
                  <a:moveTo>
                    <a:pt x="3048" y="25907"/>
                  </a:moveTo>
                  <a:lnTo>
                    <a:pt x="1524" y="30480"/>
                  </a:lnTo>
                  <a:lnTo>
                    <a:pt x="1524" y="33527"/>
                  </a:lnTo>
                  <a:lnTo>
                    <a:pt x="0" y="38100"/>
                  </a:lnTo>
                  <a:lnTo>
                    <a:pt x="0" y="41148"/>
                  </a:lnTo>
                  <a:lnTo>
                    <a:pt x="1524" y="45719"/>
                  </a:lnTo>
                  <a:lnTo>
                    <a:pt x="1524" y="50292"/>
                  </a:lnTo>
                  <a:lnTo>
                    <a:pt x="3048" y="53339"/>
                  </a:lnTo>
                  <a:lnTo>
                    <a:pt x="4571" y="56387"/>
                  </a:lnTo>
                  <a:lnTo>
                    <a:pt x="6095" y="60959"/>
                  </a:lnTo>
                  <a:lnTo>
                    <a:pt x="7619" y="60959"/>
                  </a:lnTo>
                  <a:lnTo>
                    <a:pt x="9143" y="64007"/>
                  </a:lnTo>
                  <a:lnTo>
                    <a:pt x="10668" y="67056"/>
                  </a:lnTo>
                  <a:lnTo>
                    <a:pt x="13715" y="68580"/>
                  </a:lnTo>
                  <a:lnTo>
                    <a:pt x="16763" y="71627"/>
                  </a:lnTo>
                  <a:lnTo>
                    <a:pt x="16763" y="73151"/>
                  </a:lnTo>
                  <a:lnTo>
                    <a:pt x="19812" y="73151"/>
                  </a:lnTo>
                  <a:lnTo>
                    <a:pt x="22859" y="76200"/>
                  </a:lnTo>
                  <a:lnTo>
                    <a:pt x="25907" y="77724"/>
                  </a:lnTo>
                  <a:lnTo>
                    <a:pt x="30480" y="77724"/>
                  </a:lnTo>
                  <a:lnTo>
                    <a:pt x="32004" y="79248"/>
                  </a:lnTo>
                  <a:lnTo>
                    <a:pt x="38100" y="79248"/>
                  </a:lnTo>
                  <a:lnTo>
                    <a:pt x="38100" y="42671"/>
                  </a:lnTo>
                  <a:lnTo>
                    <a:pt x="39624" y="79248"/>
                  </a:lnTo>
                  <a:lnTo>
                    <a:pt x="39624" y="42671"/>
                  </a:lnTo>
                  <a:lnTo>
                    <a:pt x="40132" y="42163"/>
                  </a:lnTo>
                  <a:lnTo>
                    <a:pt x="40386" y="41909"/>
                  </a:lnTo>
                  <a:lnTo>
                    <a:pt x="40640" y="42163"/>
                  </a:lnTo>
                  <a:lnTo>
                    <a:pt x="41148" y="42671"/>
                  </a:lnTo>
                  <a:lnTo>
                    <a:pt x="42671" y="41148"/>
                  </a:lnTo>
                  <a:lnTo>
                    <a:pt x="42367" y="40233"/>
                  </a:lnTo>
                  <a:lnTo>
                    <a:pt x="42291" y="39242"/>
                  </a:lnTo>
                  <a:lnTo>
                    <a:pt x="41910" y="38099"/>
                  </a:lnTo>
                  <a:lnTo>
                    <a:pt x="41656" y="37591"/>
                  </a:lnTo>
                  <a:lnTo>
                    <a:pt x="41148" y="36575"/>
                  </a:lnTo>
                  <a:lnTo>
                    <a:pt x="40386" y="36956"/>
                  </a:lnTo>
                  <a:lnTo>
                    <a:pt x="40132" y="37083"/>
                  </a:lnTo>
                  <a:lnTo>
                    <a:pt x="39319" y="37490"/>
                  </a:lnTo>
                  <a:lnTo>
                    <a:pt x="39116" y="37591"/>
                  </a:lnTo>
                  <a:lnTo>
                    <a:pt x="38100" y="38100"/>
                  </a:lnTo>
                  <a:lnTo>
                    <a:pt x="38100" y="39624"/>
                  </a:lnTo>
                  <a:lnTo>
                    <a:pt x="38404" y="40233"/>
                  </a:lnTo>
                  <a:lnTo>
                    <a:pt x="38481" y="40004"/>
                  </a:lnTo>
                  <a:lnTo>
                    <a:pt x="38608" y="40131"/>
                  </a:lnTo>
                  <a:lnTo>
                    <a:pt x="38861" y="40386"/>
                  </a:lnTo>
                  <a:lnTo>
                    <a:pt x="38709" y="39928"/>
                  </a:lnTo>
                  <a:lnTo>
                    <a:pt x="38608" y="39623"/>
                  </a:lnTo>
                  <a:lnTo>
                    <a:pt x="38481" y="39242"/>
                  </a:lnTo>
                  <a:lnTo>
                    <a:pt x="38404" y="39014"/>
                  </a:lnTo>
                  <a:lnTo>
                    <a:pt x="38862" y="38099"/>
                  </a:lnTo>
                  <a:lnTo>
                    <a:pt x="39624" y="38100"/>
                  </a:lnTo>
                  <a:lnTo>
                    <a:pt x="40385" y="37338"/>
                  </a:lnTo>
                  <a:lnTo>
                    <a:pt x="40640" y="37083"/>
                  </a:lnTo>
                  <a:lnTo>
                    <a:pt x="41452" y="37490"/>
                  </a:lnTo>
                  <a:lnTo>
                    <a:pt x="41656" y="38099"/>
                  </a:lnTo>
                  <a:lnTo>
                    <a:pt x="41910" y="38861"/>
                  </a:lnTo>
                  <a:lnTo>
                    <a:pt x="42164" y="39623"/>
                  </a:lnTo>
                  <a:lnTo>
                    <a:pt x="41910" y="40385"/>
                  </a:lnTo>
                  <a:lnTo>
                    <a:pt x="41910" y="41147"/>
                  </a:lnTo>
                  <a:lnTo>
                    <a:pt x="41656" y="41655"/>
                  </a:lnTo>
                  <a:lnTo>
                    <a:pt x="41452" y="41757"/>
                  </a:lnTo>
                  <a:lnTo>
                    <a:pt x="41148" y="41147"/>
                  </a:lnTo>
                  <a:lnTo>
                    <a:pt x="39624" y="41147"/>
                  </a:lnTo>
                  <a:lnTo>
                    <a:pt x="39319" y="41757"/>
                  </a:lnTo>
                  <a:lnTo>
                    <a:pt x="39116" y="41655"/>
                  </a:lnTo>
                  <a:lnTo>
                    <a:pt x="38100" y="41148"/>
                  </a:lnTo>
                  <a:lnTo>
                    <a:pt x="38100" y="0"/>
                  </a:lnTo>
                  <a:lnTo>
                    <a:pt x="33527" y="0"/>
                  </a:lnTo>
                  <a:lnTo>
                    <a:pt x="30480" y="1524"/>
                  </a:lnTo>
                  <a:lnTo>
                    <a:pt x="25907" y="1524"/>
                  </a:lnTo>
                  <a:lnTo>
                    <a:pt x="25907" y="3048"/>
                  </a:lnTo>
                  <a:lnTo>
                    <a:pt x="22859" y="3048"/>
                  </a:lnTo>
                  <a:lnTo>
                    <a:pt x="19812" y="6095"/>
                  </a:lnTo>
                  <a:lnTo>
                    <a:pt x="16763" y="7619"/>
                  </a:lnTo>
                  <a:lnTo>
                    <a:pt x="13715" y="10668"/>
                  </a:lnTo>
                  <a:lnTo>
                    <a:pt x="10668" y="12192"/>
                  </a:lnTo>
                  <a:lnTo>
                    <a:pt x="7619" y="15239"/>
                  </a:lnTo>
                  <a:lnTo>
                    <a:pt x="6095" y="18287"/>
                  </a:lnTo>
                  <a:lnTo>
                    <a:pt x="4571" y="22859"/>
                  </a:lnTo>
                  <a:lnTo>
                    <a:pt x="3048" y="22859"/>
                  </a:lnTo>
                  <a:lnTo>
                    <a:pt x="3048" y="25907"/>
                  </a:lnTo>
                  <a:close/>
                </a:path>
                <a:path w="80771" h="79248">
                  <a:moveTo>
                    <a:pt x="41148" y="0"/>
                  </a:moveTo>
                  <a:lnTo>
                    <a:pt x="38100" y="0"/>
                  </a:lnTo>
                  <a:lnTo>
                    <a:pt x="38100" y="36575"/>
                  </a:lnTo>
                  <a:lnTo>
                    <a:pt x="38100" y="0"/>
                  </a:lnTo>
                  <a:lnTo>
                    <a:pt x="38100" y="41148"/>
                  </a:lnTo>
                  <a:lnTo>
                    <a:pt x="38481" y="40385"/>
                  </a:lnTo>
                  <a:lnTo>
                    <a:pt x="38608" y="40131"/>
                  </a:lnTo>
                  <a:lnTo>
                    <a:pt x="38481" y="40004"/>
                  </a:lnTo>
                  <a:lnTo>
                    <a:pt x="38404" y="40233"/>
                  </a:lnTo>
                  <a:lnTo>
                    <a:pt x="38100" y="39624"/>
                  </a:lnTo>
                  <a:lnTo>
                    <a:pt x="38100" y="38100"/>
                  </a:lnTo>
                  <a:lnTo>
                    <a:pt x="39116" y="37591"/>
                  </a:lnTo>
                  <a:lnTo>
                    <a:pt x="39319" y="37490"/>
                  </a:lnTo>
                  <a:lnTo>
                    <a:pt x="39624" y="36575"/>
                  </a:lnTo>
                  <a:lnTo>
                    <a:pt x="41148" y="0"/>
                  </a:lnTo>
                  <a:close/>
                </a:path>
                <a:path w="80771" h="79248">
                  <a:moveTo>
                    <a:pt x="38862" y="41147"/>
                  </a:moveTo>
                  <a:lnTo>
                    <a:pt x="38481" y="40385"/>
                  </a:lnTo>
                  <a:lnTo>
                    <a:pt x="38100" y="41148"/>
                  </a:lnTo>
                  <a:lnTo>
                    <a:pt x="39116" y="41655"/>
                  </a:lnTo>
                  <a:lnTo>
                    <a:pt x="39116" y="41147"/>
                  </a:lnTo>
                  <a:lnTo>
                    <a:pt x="38861" y="40386"/>
                  </a:lnTo>
                  <a:lnTo>
                    <a:pt x="38608" y="40131"/>
                  </a:lnTo>
                  <a:lnTo>
                    <a:pt x="38481" y="40385"/>
                  </a:lnTo>
                  <a:lnTo>
                    <a:pt x="38862" y="41147"/>
                  </a:lnTo>
                  <a:close/>
                </a:path>
                <a:path w="80771" h="79248">
                  <a:moveTo>
                    <a:pt x="38862" y="38861"/>
                  </a:moveTo>
                  <a:lnTo>
                    <a:pt x="39116" y="38099"/>
                  </a:lnTo>
                  <a:lnTo>
                    <a:pt x="38862" y="38099"/>
                  </a:lnTo>
                  <a:lnTo>
                    <a:pt x="38404" y="39014"/>
                  </a:lnTo>
                  <a:lnTo>
                    <a:pt x="38481" y="39242"/>
                  </a:lnTo>
                  <a:lnTo>
                    <a:pt x="38608" y="39623"/>
                  </a:lnTo>
                  <a:lnTo>
                    <a:pt x="38709" y="39928"/>
                  </a:lnTo>
                  <a:lnTo>
                    <a:pt x="39624" y="38100"/>
                  </a:lnTo>
                  <a:lnTo>
                    <a:pt x="39116" y="38099"/>
                  </a:lnTo>
                  <a:lnTo>
                    <a:pt x="38862" y="38861"/>
                  </a:lnTo>
                  <a:close/>
                </a:path>
                <a:path w="80771" h="79248">
                  <a:moveTo>
                    <a:pt x="39116" y="41147"/>
                  </a:moveTo>
                  <a:lnTo>
                    <a:pt x="39116" y="41655"/>
                  </a:lnTo>
                  <a:lnTo>
                    <a:pt x="39319" y="41757"/>
                  </a:lnTo>
                  <a:lnTo>
                    <a:pt x="39624" y="41147"/>
                  </a:lnTo>
                  <a:lnTo>
                    <a:pt x="38861" y="40386"/>
                  </a:lnTo>
                  <a:lnTo>
                    <a:pt x="39116" y="41147"/>
                  </a:lnTo>
                  <a:close/>
                </a:path>
                <a:path w="80771" h="79248">
                  <a:moveTo>
                    <a:pt x="39624" y="79248"/>
                  </a:moveTo>
                  <a:lnTo>
                    <a:pt x="42671" y="79248"/>
                  </a:lnTo>
                  <a:lnTo>
                    <a:pt x="40386" y="42290"/>
                  </a:lnTo>
                  <a:lnTo>
                    <a:pt x="40386" y="41909"/>
                  </a:lnTo>
                  <a:lnTo>
                    <a:pt x="40132" y="42163"/>
                  </a:lnTo>
                  <a:lnTo>
                    <a:pt x="39624" y="42671"/>
                  </a:lnTo>
                  <a:lnTo>
                    <a:pt x="39624" y="79248"/>
                  </a:lnTo>
                  <a:close/>
                </a:path>
                <a:path w="80771" h="79248">
                  <a:moveTo>
                    <a:pt x="41148" y="38100"/>
                  </a:moveTo>
                  <a:lnTo>
                    <a:pt x="41910" y="38861"/>
                  </a:lnTo>
                  <a:lnTo>
                    <a:pt x="41656" y="38099"/>
                  </a:lnTo>
                  <a:lnTo>
                    <a:pt x="41452" y="37490"/>
                  </a:lnTo>
                  <a:lnTo>
                    <a:pt x="40640" y="37083"/>
                  </a:lnTo>
                  <a:lnTo>
                    <a:pt x="40385" y="37338"/>
                  </a:lnTo>
                  <a:lnTo>
                    <a:pt x="39624" y="38100"/>
                  </a:lnTo>
                  <a:lnTo>
                    <a:pt x="41148" y="38100"/>
                  </a:lnTo>
                  <a:close/>
                </a:path>
                <a:path w="80771" h="79248">
                  <a:moveTo>
                    <a:pt x="41656" y="41147"/>
                  </a:moveTo>
                  <a:lnTo>
                    <a:pt x="41148" y="41147"/>
                  </a:lnTo>
                  <a:lnTo>
                    <a:pt x="41452" y="41757"/>
                  </a:lnTo>
                  <a:lnTo>
                    <a:pt x="41656" y="41655"/>
                  </a:lnTo>
                  <a:lnTo>
                    <a:pt x="41910" y="41147"/>
                  </a:lnTo>
                  <a:lnTo>
                    <a:pt x="41910" y="40385"/>
                  </a:lnTo>
                  <a:lnTo>
                    <a:pt x="41148" y="41147"/>
                  </a:lnTo>
                  <a:lnTo>
                    <a:pt x="41656" y="41147"/>
                  </a:lnTo>
                  <a:close/>
                </a:path>
                <a:path w="80771" h="79248">
                  <a:moveTo>
                    <a:pt x="42164" y="38099"/>
                  </a:moveTo>
                  <a:lnTo>
                    <a:pt x="42367" y="39014"/>
                  </a:lnTo>
                  <a:lnTo>
                    <a:pt x="42502" y="38607"/>
                  </a:lnTo>
                  <a:lnTo>
                    <a:pt x="42671" y="38100"/>
                  </a:lnTo>
                  <a:lnTo>
                    <a:pt x="42164" y="38099"/>
                  </a:lnTo>
                  <a:close/>
                </a:path>
                <a:path w="80771" h="79248">
                  <a:moveTo>
                    <a:pt x="79248" y="50292"/>
                  </a:moveTo>
                  <a:lnTo>
                    <a:pt x="79248" y="48768"/>
                  </a:lnTo>
                  <a:lnTo>
                    <a:pt x="80771" y="45719"/>
                  </a:lnTo>
                  <a:lnTo>
                    <a:pt x="80771" y="33527"/>
                  </a:lnTo>
                  <a:lnTo>
                    <a:pt x="79248" y="30480"/>
                  </a:lnTo>
                  <a:lnTo>
                    <a:pt x="77724" y="25907"/>
                  </a:lnTo>
                  <a:lnTo>
                    <a:pt x="76200" y="22859"/>
                  </a:lnTo>
                  <a:lnTo>
                    <a:pt x="74675" y="18287"/>
                  </a:lnTo>
                  <a:lnTo>
                    <a:pt x="73151" y="15239"/>
                  </a:lnTo>
                  <a:lnTo>
                    <a:pt x="70104" y="12192"/>
                  </a:lnTo>
                  <a:lnTo>
                    <a:pt x="67056" y="10668"/>
                  </a:lnTo>
                  <a:lnTo>
                    <a:pt x="64007" y="7619"/>
                  </a:lnTo>
                  <a:lnTo>
                    <a:pt x="64007" y="6095"/>
                  </a:lnTo>
                  <a:lnTo>
                    <a:pt x="60959" y="6095"/>
                  </a:lnTo>
                  <a:lnTo>
                    <a:pt x="57912" y="3048"/>
                  </a:lnTo>
                  <a:lnTo>
                    <a:pt x="54863" y="1524"/>
                  </a:lnTo>
                  <a:lnTo>
                    <a:pt x="50292" y="1524"/>
                  </a:lnTo>
                  <a:lnTo>
                    <a:pt x="47243" y="0"/>
                  </a:lnTo>
                  <a:lnTo>
                    <a:pt x="44195" y="39624"/>
                  </a:lnTo>
                  <a:lnTo>
                    <a:pt x="43586" y="40233"/>
                  </a:lnTo>
                  <a:lnTo>
                    <a:pt x="42672" y="38861"/>
                  </a:lnTo>
                  <a:lnTo>
                    <a:pt x="42671" y="39624"/>
                  </a:lnTo>
                  <a:lnTo>
                    <a:pt x="43433" y="40386"/>
                  </a:lnTo>
                  <a:lnTo>
                    <a:pt x="44195" y="41148"/>
                  </a:lnTo>
                  <a:lnTo>
                    <a:pt x="47243" y="79248"/>
                  </a:lnTo>
                  <a:lnTo>
                    <a:pt x="50292" y="77724"/>
                  </a:lnTo>
                  <a:lnTo>
                    <a:pt x="54863" y="77724"/>
                  </a:lnTo>
                  <a:lnTo>
                    <a:pt x="57912" y="76200"/>
                  </a:lnTo>
                  <a:lnTo>
                    <a:pt x="62483" y="73151"/>
                  </a:lnTo>
                  <a:lnTo>
                    <a:pt x="64007" y="71627"/>
                  </a:lnTo>
                  <a:lnTo>
                    <a:pt x="67056" y="68580"/>
                  </a:lnTo>
                  <a:lnTo>
                    <a:pt x="70104" y="67056"/>
                  </a:lnTo>
                  <a:lnTo>
                    <a:pt x="73151" y="64007"/>
                  </a:lnTo>
                  <a:lnTo>
                    <a:pt x="74675" y="60959"/>
                  </a:lnTo>
                  <a:lnTo>
                    <a:pt x="76200" y="56387"/>
                  </a:lnTo>
                  <a:lnTo>
                    <a:pt x="77724" y="56387"/>
                  </a:lnTo>
                  <a:lnTo>
                    <a:pt x="77724" y="53339"/>
                  </a:lnTo>
                  <a:lnTo>
                    <a:pt x="79248" y="50292"/>
                  </a:lnTo>
                  <a:close/>
                </a:path>
                <a:path w="80771" h="79248">
                  <a:moveTo>
                    <a:pt x="39624" y="79248"/>
                  </a:moveTo>
                  <a:lnTo>
                    <a:pt x="38100" y="42671"/>
                  </a:lnTo>
                  <a:lnTo>
                    <a:pt x="38100" y="79248"/>
                  </a:lnTo>
                  <a:lnTo>
                    <a:pt x="39624" y="79248"/>
                  </a:lnTo>
                  <a:close/>
                </a:path>
              </a:pathLst>
            </a:custGeom>
            <a:solidFill>
              <a:srgbClr val="000000"/>
            </a:solidFill>
          </p:spPr>
          <p:txBody>
            <a:bodyPr wrap="square" lIns="0" tIns="0" rIns="0" bIns="0" rtlCol="0">
              <a:noAutofit/>
            </a:bodyPr>
            <a:lstStyle/>
            <a:p>
              <a:endParaRPr/>
            </a:p>
          </p:txBody>
        </p:sp>
        <p:sp>
          <p:nvSpPr>
            <p:cNvPr id="308" name="object 308"/>
            <p:cNvSpPr/>
            <p:nvPr/>
          </p:nvSpPr>
          <p:spPr>
            <a:xfrm>
              <a:off x="2135124" y="3738372"/>
              <a:ext cx="24383" cy="24383"/>
            </a:xfrm>
            <a:custGeom>
              <a:avLst/>
              <a:gdLst/>
              <a:ahLst/>
              <a:cxnLst/>
              <a:rect l="l" t="t" r="r" b="b"/>
              <a:pathLst>
                <a:path w="24383" h="24383">
                  <a:moveTo>
                    <a:pt x="9143" y="6095"/>
                  </a:moveTo>
                  <a:lnTo>
                    <a:pt x="12192" y="0"/>
                  </a:lnTo>
                  <a:lnTo>
                    <a:pt x="4571" y="0"/>
                  </a:lnTo>
                  <a:lnTo>
                    <a:pt x="0" y="6095"/>
                  </a:lnTo>
                  <a:lnTo>
                    <a:pt x="0" y="19811"/>
                  </a:lnTo>
                  <a:lnTo>
                    <a:pt x="4571" y="24383"/>
                  </a:lnTo>
                  <a:lnTo>
                    <a:pt x="12192" y="24383"/>
                  </a:lnTo>
                  <a:lnTo>
                    <a:pt x="12192" y="18287"/>
                  </a:lnTo>
                  <a:lnTo>
                    <a:pt x="9143" y="18287"/>
                  </a:lnTo>
                  <a:lnTo>
                    <a:pt x="6095" y="16763"/>
                  </a:lnTo>
                  <a:lnTo>
                    <a:pt x="6095" y="9143"/>
                  </a:lnTo>
                  <a:lnTo>
                    <a:pt x="9143" y="6095"/>
                  </a:lnTo>
                  <a:close/>
                </a:path>
                <a:path w="24383" h="24383">
                  <a:moveTo>
                    <a:pt x="9143" y="6095"/>
                  </a:moveTo>
                  <a:lnTo>
                    <a:pt x="15239" y="6095"/>
                  </a:lnTo>
                  <a:lnTo>
                    <a:pt x="18287" y="9143"/>
                  </a:lnTo>
                  <a:lnTo>
                    <a:pt x="18287" y="16763"/>
                  </a:lnTo>
                  <a:lnTo>
                    <a:pt x="15239" y="18287"/>
                  </a:lnTo>
                  <a:lnTo>
                    <a:pt x="12192" y="18287"/>
                  </a:lnTo>
                  <a:lnTo>
                    <a:pt x="12192" y="24383"/>
                  </a:lnTo>
                  <a:lnTo>
                    <a:pt x="18287" y="24383"/>
                  </a:lnTo>
                  <a:lnTo>
                    <a:pt x="24383" y="19811"/>
                  </a:lnTo>
                  <a:lnTo>
                    <a:pt x="24383" y="6095"/>
                  </a:lnTo>
                  <a:lnTo>
                    <a:pt x="18287" y="0"/>
                  </a:lnTo>
                  <a:lnTo>
                    <a:pt x="12192" y="0"/>
                  </a:lnTo>
                  <a:lnTo>
                    <a:pt x="9143" y="6095"/>
                  </a:lnTo>
                  <a:close/>
                </a:path>
              </a:pathLst>
            </a:custGeom>
            <a:solidFill>
              <a:srgbClr val="FEFFFE"/>
            </a:solidFill>
          </p:spPr>
          <p:txBody>
            <a:bodyPr wrap="square" lIns="0" tIns="0" rIns="0" bIns="0" rtlCol="0">
              <a:noAutofit/>
            </a:bodyPr>
            <a:lstStyle/>
            <a:p>
              <a:endParaRPr/>
            </a:p>
          </p:txBody>
        </p:sp>
        <p:sp>
          <p:nvSpPr>
            <p:cNvPr id="309" name="object 309"/>
            <p:cNvSpPr/>
            <p:nvPr/>
          </p:nvSpPr>
          <p:spPr>
            <a:xfrm>
              <a:off x="2115312" y="3720083"/>
              <a:ext cx="59436" cy="62483"/>
            </a:xfrm>
            <a:custGeom>
              <a:avLst/>
              <a:gdLst/>
              <a:ahLst/>
              <a:cxnLst/>
              <a:rect l="l" t="t" r="r" b="b"/>
              <a:pathLst>
                <a:path w="59436" h="62483">
                  <a:moveTo>
                    <a:pt x="56387" y="22860"/>
                  </a:moveTo>
                  <a:lnTo>
                    <a:pt x="56387" y="35052"/>
                  </a:lnTo>
                  <a:lnTo>
                    <a:pt x="56387" y="22860"/>
                  </a:lnTo>
                  <a:close/>
                </a:path>
                <a:path w="59436" h="62483">
                  <a:moveTo>
                    <a:pt x="35051" y="38100"/>
                  </a:moveTo>
                  <a:lnTo>
                    <a:pt x="39624" y="41147"/>
                  </a:lnTo>
                  <a:lnTo>
                    <a:pt x="36575" y="36576"/>
                  </a:lnTo>
                  <a:lnTo>
                    <a:pt x="35051" y="38100"/>
                  </a:lnTo>
                  <a:close/>
                </a:path>
                <a:path w="59436" h="62483">
                  <a:moveTo>
                    <a:pt x="37185" y="35356"/>
                  </a:moveTo>
                  <a:lnTo>
                    <a:pt x="38100" y="33527"/>
                  </a:lnTo>
                  <a:lnTo>
                    <a:pt x="39319" y="31089"/>
                  </a:lnTo>
                  <a:lnTo>
                    <a:pt x="38269" y="27939"/>
                  </a:lnTo>
                  <a:lnTo>
                    <a:pt x="38100" y="27432"/>
                  </a:lnTo>
                  <a:lnTo>
                    <a:pt x="37446" y="25690"/>
                  </a:lnTo>
                  <a:lnTo>
                    <a:pt x="36575" y="24384"/>
                  </a:lnTo>
                  <a:lnTo>
                    <a:pt x="38608" y="20319"/>
                  </a:lnTo>
                  <a:lnTo>
                    <a:pt x="35051" y="18288"/>
                  </a:lnTo>
                  <a:lnTo>
                    <a:pt x="35051" y="6096"/>
                  </a:lnTo>
                  <a:lnTo>
                    <a:pt x="33527" y="6096"/>
                  </a:lnTo>
                  <a:lnTo>
                    <a:pt x="33527" y="18288"/>
                  </a:lnTo>
                  <a:lnTo>
                    <a:pt x="35051" y="24384"/>
                  </a:lnTo>
                  <a:lnTo>
                    <a:pt x="37011" y="25472"/>
                  </a:lnTo>
                  <a:lnTo>
                    <a:pt x="33527" y="24384"/>
                  </a:lnTo>
                  <a:lnTo>
                    <a:pt x="37882" y="27649"/>
                  </a:lnTo>
                  <a:lnTo>
                    <a:pt x="38100" y="27812"/>
                  </a:lnTo>
                  <a:lnTo>
                    <a:pt x="39285" y="31157"/>
                  </a:lnTo>
                  <a:lnTo>
                    <a:pt x="41148" y="39623"/>
                  </a:lnTo>
                  <a:lnTo>
                    <a:pt x="39624" y="41147"/>
                  </a:lnTo>
                  <a:lnTo>
                    <a:pt x="36575" y="36576"/>
                  </a:lnTo>
                  <a:lnTo>
                    <a:pt x="35051" y="38100"/>
                  </a:lnTo>
                  <a:lnTo>
                    <a:pt x="39624" y="41147"/>
                  </a:lnTo>
                  <a:lnTo>
                    <a:pt x="35051" y="44196"/>
                  </a:lnTo>
                  <a:lnTo>
                    <a:pt x="38100" y="54864"/>
                  </a:lnTo>
                  <a:lnTo>
                    <a:pt x="41148" y="54864"/>
                  </a:lnTo>
                  <a:lnTo>
                    <a:pt x="42671" y="53340"/>
                  </a:lnTo>
                  <a:lnTo>
                    <a:pt x="45719" y="51816"/>
                  </a:lnTo>
                  <a:lnTo>
                    <a:pt x="47243" y="50292"/>
                  </a:lnTo>
                  <a:lnTo>
                    <a:pt x="50292" y="48768"/>
                  </a:lnTo>
                  <a:lnTo>
                    <a:pt x="51815" y="45720"/>
                  </a:lnTo>
                  <a:lnTo>
                    <a:pt x="51815" y="15240"/>
                  </a:lnTo>
                  <a:lnTo>
                    <a:pt x="53339" y="7620"/>
                  </a:lnTo>
                  <a:lnTo>
                    <a:pt x="54863" y="9144"/>
                  </a:lnTo>
                  <a:lnTo>
                    <a:pt x="56387" y="12192"/>
                  </a:lnTo>
                  <a:lnTo>
                    <a:pt x="59436" y="15240"/>
                  </a:lnTo>
                  <a:lnTo>
                    <a:pt x="60960" y="18288"/>
                  </a:lnTo>
                  <a:lnTo>
                    <a:pt x="62483" y="22860"/>
                  </a:lnTo>
                  <a:lnTo>
                    <a:pt x="62483" y="39624"/>
                  </a:lnTo>
                  <a:lnTo>
                    <a:pt x="60960" y="41148"/>
                  </a:lnTo>
                  <a:lnTo>
                    <a:pt x="60960" y="44196"/>
                  </a:lnTo>
                  <a:lnTo>
                    <a:pt x="59436" y="45720"/>
                  </a:lnTo>
                  <a:lnTo>
                    <a:pt x="56387" y="22860"/>
                  </a:lnTo>
                  <a:lnTo>
                    <a:pt x="54863" y="19812"/>
                  </a:lnTo>
                  <a:lnTo>
                    <a:pt x="53339" y="18288"/>
                  </a:lnTo>
                  <a:lnTo>
                    <a:pt x="54863" y="42672"/>
                  </a:lnTo>
                  <a:lnTo>
                    <a:pt x="53339" y="53340"/>
                  </a:lnTo>
                  <a:lnTo>
                    <a:pt x="50292" y="54864"/>
                  </a:lnTo>
                  <a:lnTo>
                    <a:pt x="47243" y="57912"/>
                  </a:lnTo>
                  <a:lnTo>
                    <a:pt x="45719" y="59436"/>
                  </a:lnTo>
                  <a:lnTo>
                    <a:pt x="42671" y="60960"/>
                  </a:lnTo>
                  <a:lnTo>
                    <a:pt x="39624" y="60960"/>
                  </a:lnTo>
                  <a:lnTo>
                    <a:pt x="35051" y="56388"/>
                  </a:lnTo>
                  <a:lnTo>
                    <a:pt x="33527" y="44196"/>
                  </a:lnTo>
                  <a:lnTo>
                    <a:pt x="33527" y="38100"/>
                  </a:lnTo>
                  <a:lnTo>
                    <a:pt x="36956" y="35814"/>
                  </a:lnTo>
                  <a:lnTo>
                    <a:pt x="38100" y="35052"/>
                  </a:lnTo>
                  <a:lnTo>
                    <a:pt x="39624" y="33528"/>
                  </a:lnTo>
                  <a:lnTo>
                    <a:pt x="39624" y="32004"/>
                  </a:lnTo>
                  <a:lnTo>
                    <a:pt x="39370" y="31241"/>
                  </a:lnTo>
                  <a:lnTo>
                    <a:pt x="38269" y="34543"/>
                  </a:lnTo>
                  <a:lnTo>
                    <a:pt x="38100" y="34670"/>
                  </a:lnTo>
                  <a:lnTo>
                    <a:pt x="38100" y="35052"/>
                  </a:lnTo>
                  <a:lnTo>
                    <a:pt x="36956" y="35814"/>
                  </a:lnTo>
                  <a:lnTo>
                    <a:pt x="33527" y="38100"/>
                  </a:lnTo>
                  <a:lnTo>
                    <a:pt x="27431" y="38100"/>
                  </a:lnTo>
                  <a:lnTo>
                    <a:pt x="24383" y="33528"/>
                  </a:lnTo>
                  <a:lnTo>
                    <a:pt x="24383" y="28956"/>
                  </a:lnTo>
                  <a:lnTo>
                    <a:pt x="24383" y="32004"/>
                  </a:lnTo>
                  <a:lnTo>
                    <a:pt x="25738" y="34543"/>
                  </a:lnTo>
                  <a:lnTo>
                    <a:pt x="25907" y="35052"/>
                  </a:lnTo>
                  <a:lnTo>
                    <a:pt x="27431" y="36576"/>
                  </a:lnTo>
                  <a:lnTo>
                    <a:pt x="27051" y="35813"/>
                  </a:lnTo>
                  <a:lnTo>
                    <a:pt x="26860" y="35432"/>
                  </a:lnTo>
                  <a:lnTo>
                    <a:pt x="25907" y="34671"/>
                  </a:lnTo>
                  <a:lnTo>
                    <a:pt x="25908" y="33527"/>
                  </a:lnTo>
                  <a:lnTo>
                    <a:pt x="26822" y="35356"/>
                  </a:lnTo>
                  <a:lnTo>
                    <a:pt x="26996" y="35487"/>
                  </a:lnTo>
                  <a:lnTo>
                    <a:pt x="32004" y="37490"/>
                  </a:lnTo>
                  <a:lnTo>
                    <a:pt x="37011" y="35487"/>
                  </a:lnTo>
                  <a:lnTo>
                    <a:pt x="37147" y="35432"/>
                  </a:lnTo>
                  <a:close/>
                </a:path>
                <a:path w="59436" h="62483">
                  <a:moveTo>
                    <a:pt x="24637" y="31242"/>
                  </a:moveTo>
                  <a:lnTo>
                    <a:pt x="24688" y="31394"/>
                  </a:lnTo>
                  <a:lnTo>
                    <a:pt x="24764" y="31242"/>
                  </a:lnTo>
                  <a:lnTo>
                    <a:pt x="25908" y="28955"/>
                  </a:lnTo>
                  <a:lnTo>
                    <a:pt x="25908" y="27812"/>
                  </a:lnTo>
                  <a:lnTo>
                    <a:pt x="25738" y="27939"/>
                  </a:lnTo>
                  <a:lnTo>
                    <a:pt x="24688" y="31089"/>
                  </a:lnTo>
                  <a:lnTo>
                    <a:pt x="24637" y="31242"/>
                  </a:lnTo>
                  <a:close/>
                </a:path>
                <a:path w="59436" h="62483">
                  <a:moveTo>
                    <a:pt x="27431" y="25908"/>
                  </a:moveTo>
                  <a:lnTo>
                    <a:pt x="26822" y="27127"/>
                  </a:lnTo>
                  <a:lnTo>
                    <a:pt x="30480" y="24384"/>
                  </a:lnTo>
                  <a:lnTo>
                    <a:pt x="25907" y="25908"/>
                  </a:lnTo>
                  <a:lnTo>
                    <a:pt x="27431" y="25908"/>
                  </a:lnTo>
                  <a:close/>
                </a:path>
                <a:path w="59436" h="62483">
                  <a:moveTo>
                    <a:pt x="31786" y="23295"/>
                  </a:moveTo>
                  <a:lnTo>
                    <a:pt x="30480" y="22860"/>
                  </a:lnTo>
                  <a:lnTo>
                    <a:pt x="31652" y="23328"/>
                  </a:lnTo>
                  <a:lnTo>
                    <a:pt x="32004" y="23469"/>
                  </a:lnTo>
                  <a:lnTo>
                    <a:pt x="32142" y="23414"/>
                  </a:lnTo>
                  <a:lnTo>
                    <a:pt x="33527" y="22860"/>
                  </a:lnTo>
                  <a:lnTo>
                    <a:pt x="31786" y="23295"/>
                  </a:lnTo>
                  <a:close/>
                </a:path>
                <a:path w="59436" h="62483">
                  <a:moveTo>
                    <a:pt x="38100" y="34670"/>
                  </a:moveTo>
                  <a:lnTo>
                    <a:pt x="38100" y="35052"/>
                  </a:lnTo>
                  <a:lnTo>
                    <a:pt x="39624" y="33528"/>
                  </a:lnTo>
                  <a:lnTo>
                    <a:pt x="39624" y="32004"/>
                  </a:lnTo>
                  <a:lnTo>
                    <a:pt x="39370" y="31241"/>
                  </a:lnTo>
                  <a:lnTo>
                    <a:pt x="38269" y="34543"/>
                  </a:lnTo>
                  <a:lnTo>
                    <a:pt x="38100" y="34670"/>
                  </a:lnTo>
                  <a:close/>
                </a:path>
                <a:path w="59436" h="62483">
                  <a:moveTo>
                    <a:pt x="39624" y="28956"/>
                  </a:moveTo>
                  <a:lnTo>
                    <a:pt x="37446" y="25690"/>
                  </a:lnTo>
                  <a:lnTo>
                    <a:pt x="38100" y="27432"/>
                  </a:lnTo>
                  <a:lnTo>
                    <a:pt x="38269" y="27939"/>
                  </a:lnTo>
                  <a:lnTo>
                    <a:pt x="39319" y="31089"/>
                  </a:lnTo>
                  <a:lnTo>
                    <a:pt x="39624" y="30480"/>
                  </a:lnTo>
                  <a:lnTo>
                    <a:pt x="41148" y="39623"/>
                  </a:lnTo>
                  <a:lnTo>
                    <a:pt x="44195" y="32004"/>
                  </a:lnTo>
                  <a:lnTo>
                    <a:pt x="41148" y="22859"/>
                  </a:lnTo>
                  <a:lnTo>
                    <a:pt x="39624" y="28956"/>
                  </a:lnTo>
                  <a:close/>
                </a:path>
                <a:path w="59436" h="62483">
                  <a:moveTo>
                    <a:pt x="38100" y="19812"/>
                  </a:moveTo>
                  <a:lnTo>
                    <a:pt x="38608" y="20319"/>
                  </a:lnTo>
                  <a:lnTo>
                    <a:pt x="41148" y="22860"/>
                  </a:lnTo>
                  <a:lnTo>
                    <a:pt x="41148" y="21336"/>
                  </a:lnTo>
                  <a:lnTo>
                    <a:pt x="39624" y="7620"/>
                  </a:lnTo>
                  <a:lnTo>
                    <a:pt x="38100" y="6096"/>
                  </a:lnTo>
                  <a:lnTo>
                    <a:pt x="35051" y="6096"/>
                  </a:lnTo>
                  <a:lnTo>
                    <a:pt x="35051" y="18288"/>
                  </a:lnTo>
                  <a:lnTo>
                    <a:pt x="38608" y="20319"/>
                  </a:lnTo>
                  <a:lnTo>
                    <a:pt x="38100" y="19812"/>
                  </a:lnTo>
                  <a:close/>
                </a:path>
                <a:path w="59436" h="62483">
                  <a:moveTo>
                    <a:pt x="38608" y="20319"/>
                  </a:moveTo>
                  <a:lnTo>
                    <a:pt x="36575" y="24384"/>
                  </a:lnTo>
                  <a:lnTo>
                    <a:pt x="37407" y="25630"/>
                  </a:lnTo>
                  <a:lnTo>
                    <a:pt x="38100" y="25908"/>
                  </a:lnTo>
                  <a:lnTo>
                    <a:pt x="38608" y="20319"/>
                  </a:lnTo>
                  <a:close/>
                </a:path>
                <a:path w="59436" h="62483">
                  <a:moveTo>
                    <a:pt x="38100" y="28193"/>
                  </a:moveTo>
                  <a:lnTo>
                    <a:pt x="38100" y="33527"/>
                  </a:lnTo>
                  <a:lnTo>
                    <a:pt x="39285" y="31157"/>
                  </a:lnTo>
                  <a:lnTo>
                    <a:pt x="38100" y="27812"/>
                  </a:lnTo>
                  <a:lnTo>
                    <a:pt x="37882" y="27649"/>
                  </a:lnTo>
                  <a:lnTo>
                    <a:pt x="38100" y="28193"/>
                  </a:lnTo>
                  <a:close/>
                </a:path>
                <a:path w="59436" h="62483">
                  <a:moveTo>
                    <a:pt x="35051" y="44196"/>
                  </a:moveTo>
                  <a:lnTo>
                    <a:pt x="38100" y="54864"/>
                  </a:lnTo>
                  <a:lnTo>
                    <a:pt x="41148" y="54864"/>
                  </a:lnTo>
                  <a:lnTo>
                    <a:pt x="41148" y="39624"/>
                  </a:lnTo>
                  <a:lnTo>
                    <a:pt x="42671" y="38100"/>
                  </a:lnTo>
                  <a:lnTo>
                    <a:pt x="44195" y="35052"/>
                  </a:lnTo>
                  <a:lnTo>
                    <a:pt x="42671" y="38100"/>
                  </a:lnTo>
                  <a:lnTo>
                    <a:pt x="41148" y="39624"/>
                  </a:lnTo>
                  <a:lnTo>
                    <a:pt x="41148" y="54864"/>
                  </a:lnTo>
                  <a:lnTo>
                    <a:pt x="42671" y="53340"/>
                  </a:lnTo>
                  <a:lnTo>
                    <a:pt x="45719" y="51816"/>
                  </a:lnTo>
                  <a:lnTo>
                    <a:pt x="44195" y="28956"/>
                  </a:lnTo>
                  <a:lnTo>
                    <a:pt x="42671" y="7620"/>
                  </a:lnTo>
                  <a:lnTo>
                    <a:pt x="42671" y="24384"/>
                  </a:lnTo>
                  <a:lnTo>
                    <a:pt x="41148" y="22859"/>
                  </a:lnTo>
                  <a:lnTo>
                    <a:pt x="44195" y="32004"/>
                  </a:lnTo>
                  <a:lnTo>
                    <a:pt x="41148" y="39623"/>
                  </a:lnTo>
                  <a:lnTo>
                    <a:pt x="39624" y="41148"/>
                  </a:lnTo>
                  <a:lnTo>
                    <a:pt x="38100" y="42672"/>
                  </a:lnTo>
                  <a:lnTo>
                    <a:pt x="35051" y="44196"/>
                  </a:lnTo>
                  <a:close/>
                </a:path>
                <a:path w="59436" h="62483">
                  <a:moveTo>
                    <a:pt x="39624" y="41147"/>
                  </a:moveTo>
                  <a:lnTo>
                    <a:pt x="35051" y="44196"/>
                  </a:lnTo>
                  <a:lnTo>
                    <a:pt x="38100" y="42672"/>
                  </a:lnTo>
                  <a:lnTo>
                    <a:pt x="39624" y="41148"/>
                  </a:lnTo>
                  <a:lnTo>
                    <a:pt x="41148" y="39623"/>
                  </a:lnTo>
                  <a:lnTo>
                    <a:pt x="39624" y="41147"/>
                  </a:lnTo>
                  <a:close/>
                </a:path>
                <a:path w="59436" h="62483">
                  <a:moveTo>
                    <a:pt x="53339" y="18288"/>
                  </a:moveTo>
                  <a:lnTo>
                    <a:pt x="54863" y="42672"/>
                  </a:lnTo>
                  <a:lnTo>
                    <a:pt x="56387" y="39624"/>
                  </a:lnTo>
                  <a:lnTo>
                    <a:pt x="56387" y="36576"/>
                  </a:lnTo>
                  <a:lnTo>
                    <a:pt x="59436" y="45720"/>
                  </a:lnTo>
                  <a:lnTo>
                    <a:pt x="56387" y="30480"/>
                  </a:lnTo>
                  <a:lnTo>
                    <a:pt x="56387" y="27432"/>
                  </a:lnTo>
                  <a:lnTo>
                    <a:pt x="59436" y="45720"/>
                  </a:lnTo>
                  <a:lnTo>
                    <a:pt x="56387" y="22860"/>
                  </a:lnTo>
                  <a:lnTo>
                    <a:pt x="56387" y="24384"/>
                  </a:lnTo>
                  <a:lnTo>
                    <a:pt x="56387" y="22860"/>
                  </a:lnTo>
                  <a:lnTo>
                    <a:pt x="56387" y="35052"/>
                  </a:lnTo>
                  <a:lnTo>
                    <a:pt x="56387" y="22860"/>
                  </a:lnTo>
                  <a:lnTo>
                    <a:pt x="54863" y="19812"/>
                  </a:lnTo>
                  <a:lnTo>
                    <a:pt x="53339" y="18288"/>
                  </a:lnTo>
                  <a:close/>
                </a:path>
                <a:path w="59436" h="62483">
                  <a:moveTo>
                    <a:pt x="50292" y="13716"/>
                  </a:moveTo>
                  <a:lnTo>
                    <a:pt x="51815" y="45720"/>
                  </a:lnTo>
                  <a:lnTo>
                    <a:pt x="51815" y="15240"/>
                  </a:lnTo>
                  <a:lnTo>
                    <a:pt x="53339" y="7620"/>
                  </a:lnTo>
                  <a:lnTo>
                    <a:pt x="50292" y="6096"/>
                  </a:lnTo>
                  <a:lnTo>
                    <a:pt x="47243" y="4572"/>
                  </a:lnTo>
                  <a:lnTo>
                    <a:pt x="47243" y="10668"/>
                  </a:lnTo>
                  <a:lnTo>
                    <a:pt x="50292" y="48768"/>
                  </a:lnTo>
                  <a:lnTo>
                    <a:pt x="51815" y="45720"/>
                  </a:lnTo>
                  <a:lnTo>
                    <a:pt x="50292" y="13716"/>
                  </a:lnTo>
                  <a:close/>
                </a:path>
                <a:path w="59436" h="62483">
                  <a:moveTo>
                    <a:pt x="21118" y="39079"/>
                  </a:moveTo>
                  <a:lnTo>
                    <a:pt x="21031" y="23469"/>
                  </a:lnTo>
                  <a:lnTo>
                    <a:pt x="19812" y="24384"/>
                  </a:lnTo>
                  <a:lnTo>
                    <a:pt x="18287" y="28956"/>
                  </a:lnTo>
                  <a:lnTo>
                    <a:pt x="18287" y="32004"/>
                  </a:lnTo>
                  <a:lnTo>
                    <a:pt x="19812" y="38100"/>
                  </a:lnTo>
                  <a:lnTo>
                    <a:pt x="21336" y="53340"/>
                  </a:lnTo>
                  <a:lnTo>
                    <a:pt x="21336" y="60960"/>
                  </a:lnTo>
                  <a:lnTo>
                    <a:pt x="22860" y="60960"/>
                  </a:lnTo>
                  <a:lnTo>
                    <a:pt x="27431" y="62484"/>
                  </a:lnTo>
                  <a:lnTo>
                    <a:pt x="27431" y="56388"/>
                  </a:lnTo>
                  <a:lnTo>
                    <a:pt x="25907" y="54864"/>
                  </a:lnTo>
                  <a:lnTo>
                    <a:pt x="22860" y="54864"/>
                  </a:lnTo>
                  <a:lnTo>
                    <a:pt x="21336" y="39624"/>
                  </a:lnTo>
                  <a:lnTo>
                    <a:pt x="21118" y="39079"/>
                  </a:lnTo>
                  <a:lnTo>
                    <a:pt x="19812" y="35052"/>
                  </a:lnTo>
                  <a:lnTo>
                    <a:pt x="19812" y="27432"/>
                  </a:lnTo>
                  <a:lnTo>
                    <a:pt x="21118" y="39079"/>
                  </a:lnTo>
                  <a:close/>
                </a:path>
                <a:path w="59436" h="62483">
                  <a:moveTo>
                    <a:pt x="33527" y="56388"/>
                  </a:moveTo>
                  <a:lnTo>
                    <a:pt x="33527" y="62484"/>
                  </a:lnTo>
                  <a:lnTo>
                    <a:pt x="35051" y="62484"/>
                  </a:lnTo>
                  <a:lnTo>
                    <a:pt x="39624" y="60960"/>
                  </a:lnTo>
                  <a:lnTo>
                    <a:pt x="35051" y="56388"/>
                  </a:lnTo>
                  <a:lnTo>
                    <a:pt x="33527" y="44196"/>
                  </a:lnTo>
                  <a:lnTo>
                    <a:pt x="33527" y="56388"/>
                  </a:lnTo>
                  <a:close/>
                </a:path>
                <a:path w="59436" h="62483">
                  <a:moveTo>
                    <a:pt x="27431" y="62484"/>
                  </a:moveTo>
                  <a:lnTo>
                    <a:pt x="30480" y="62484"/>
                  </a:lnTo>
                  <a:lnTo>
                    <a:pt x="30480" y="44196"/>
                  </a:lnTo>
                  <a:lnTo>
                    <a:pt x="24383" y="41148"/>
                  </a:lnTo>
                  <a:lnTo>
                    <a:pt x="21118" y="39079"/>
                  </a:lnTo>
                  <a:lnTo>
                    <a:pt x="25907" y="42672"/>
                  </a:lnTo>
                  <a:lnTo>
                    <a:pt x="27431" y="44196"/>
                  </a:lnTo>
                  <a:lnTo>
                    <a:pt x="27431" y="62484"/>
                  </a:lnTo>
                  <a:close/>
                </a:path>
                <a:path w="59436" h="62483">
                  <a:moveTo>
                    <a:pt x="22860" y="7620"/>
                  </a:moveTo>
                  <a:lnTo>
                    <a:pt x="22860" y="1524"/>
                  </a:lnTo>
                  <a:lnTo>
                    <a:pt x="21336" y="1524"/>
                  </a:lnTo>
                  <a:lnTo>
                    <a:pt x="18287" y="3048"/>
                  </a:lnTo>
                  <a:lnTo>
                    <a:pt x="16763" y="4572"/>
                  </a:lnTo>
                  <a:lnTo>
                    <a:pt x="15239" y="12192"/>
                  </a:lnTo>
                  <a:lnTo>
                    <a:pt x="16763" y="10668"/>
                  </a:lnTo>
                  <a:lnTo>
                    <a:pt x="19812" y="9144"/>
                  </a:lnTo>
                  <a:lnTo>
                    <a:pt x="21336" y="22860"/>
                  </a:lnTo>
                  <a:lnTo>
                    <a:pt x="22860" y="21336"/>
                  </a:lnTo>
                  <a:lnTo>
                    <a:pt x="22860" y="7620"/>
                  </a:lnTo>
                  <a:close/>
                </a:path>
                <a:path w="59436" h="62483">
                  <a:moveTo>
                    <a:pt x="18287" y="51816"/>
                  </a:moveTo>
                  <a:lnTo>
                    <a:pt x="15239" y="50292"/>
                  </a:lnTo>
                  <a:lnTo>
                    <a:pt x="16763" y="57912"/>
                  </a:lnTo>
                  <a:lnTo>
                    <a:pt x="18287" y="59436"/>
                  </a:lnTo>
                  <a:lnTo>
                    <a:pt x="21336" y="60960"/>
                  </a:lnTo>
                  <a:lnTo>
                    <a:pt x="21336" y="53340"/>
                  </a:lnTo>
                  <a:lnTo>
                    <a:pt x="19812" y="38100"/>
                  </a:lnTo>
                  <a:lnTo>
                    <a:pt x="18287" y="32004"/>
                  </a:lnTo>
                  <a:lnTo>
                    <a:pt x="18287" y="28956"/>
                  </a:lnTo>
                  <a:lnTo>
                    <a:pt x="18287" y="51816"/>
                  </a:lnTo>
                  <a:close/>
                </a:path>
                <a:path w="59436" h="62483">
                  <a:moveTo>
                    <a:pt x="7619" y="50292"/>
                  </a:moveTo>
                  <a:lnTo>
                    <a:pt x="9143" y="51816"/>
                  </a:lnTo>
                  <a:lnTo>
                    <a:pt x="10668" y="54864"/>
                  </a:lnTo>
                  <a:lnTo>
                    <a:pt x="12192" y="45720"/>
                  </a:lnTo>
                  <a:lnTo>
                    <a:pt x="13715" y="48768"/>
                  </a:lnTo>
                  <a:lnTo>
                    <a:pt x="12192" y="15240"/>
                  </a:lnTo>
                  <a:lnTo>
                    <a:pt x="10668" y="18288"/>
                  </a:lnTo>
                  <a:lnTo>
                    <a:pt x="9143" y="19812"/>
                  </a:lnTo>
                  <a:lnTo>
                    <a:pt x="7619" y="22860"/>
                  </a:lnTo>
                  <a:lnTo>
                    <a:pt x="9143" y="42672"/>
                  </a:lnTo>
                  <a:lnTo>
                    <a:pt x="7619" y="35052"/>
                  </a:lnTo>
                  <a:lnTo>
                    <a:pt x="6095" y="32004"/>
                  </a:lnTo>
                  <a:lnTo>
                    <a:pt x="7619" y="50292"/>
                  </a:lnTo>
                  <a:lnTo>
                    <a:pt x="7619" y="36576"/>
                  </a:lnTo>
                  <a:lnTo>
                    <a:pt x="7619" y="50292"/>
                  </a:lnTo>
                  <a:close/>
                </a:path>
                <a:path w="59436" h="62483">
                  <a:moveTo>
                    <a:pt x="25907" y="42672"/>
                  </a:moveTo>
                  <a:lnTo>
                    <a:pt x="21118" y="39079"/>
                  </a:lnTo>
                  <a:lnTo>
                    <a:pt x="21336" y="39624"/>
                  </a:lnTo>
                  <a:lnTo>
                    <a:pt x="22860" y="54864"/>
                  </a:lnTo>
                  <a:lnTo>
                    <a:pt x="25907" y="54864"/>
                  </a:lnTo>
                  <a:lnTo>
                    <a:pt x="27431" y="56388"/>
                  </a:lnTo>
                  <a:lnTo>
                    <a:pt x="27431" y="44196"/>
                  </a:lnTo>
                  <a:lnTo>
                    <a:pt x="25907" y="42672"/>
                  </a:lnTo>
                  <a:close/>
                </a:path>
                <a:path w="59436" h="62483">
                  <a:moveTo>
                    <a:pt x="7619" y="12192"/>
                  </a:moveTo>
                  <a:lnTo>
                    <a:pt x="4571" y="15240"/>
                  </a:lnTo>
                  <a:lnTo>
                    <a:pt x="6095" y="30480"/>
                  </a:lnTo>
                  <a:lnTo>
                    <a:pt x="7619" y="27432"/>
                  </a:lnTo>
                  <a:lnTo>
                    <a:pt x="7619" y="12192"/>
                  </a:lnTo>
                  <a:close/>
                </a:path>
                <a:path w="59436" h="62483">
                  <a:moveTo>
                    <a:pt x="56387" y="39624"/>
                  </a:moveTo>
                  <a:lnTo>
                    <a:pt x="54863" y="42672"/>
                  </a:lnTo>
                  <a:lnTo>
                    <a:pt x="53339" y="53340"/>
                  </a:lnTo>
                  <a:lnTo>
                    <a:pt x="56387" y="50292"/>
                  </a:lnTo>
                  <a:lnTo>
                    <a:pt x="59436" y="45720"/>
                  </a:lnTo>
                  <a:lnTo>
                    <a:pt x="56387" y="36576"/>
                  </a:lnTo>
                  <a:lnTo>
                    <a:pt x="56387" y="39624"/>
                  </a:lnTo>
                  <a:close/>
                </a:path>
                <a:path w="59436" h="62483">
                  <a:moveTo>
                    <a:pt x="56387" y="30480"/>
                  </a:moveTo>
                  <a:lnTo>
                    <a:pt x="59436" y="45720"/>
                  </a:lnTo>
                  <a:lnTo>
                    <a:pt x="56387" y="27432"/>
                  </a:lnTo>
                  <a:lnTo>
                    <a:pt x="56387" y="30480"/>
                  </a:lnTo>
                  <a:close/>
                </a:path>
                <a:path w="59436" h="62483">
                  <a:moveTo>
                    <a:pt x="42671" y="1524"/>
                  </a:moveTo>
                  <a:lnTo>
                    <a:pt x="44195" y="9144"/>
                  </a:lnTo>
                  <a:lnTo>
                    <a:pt x="45719" y="3048"/>
                  </a:lnTo>
                  <a:lnTo>
                    <a:pt x="42671" y="1524"/>
                  </a:lnTo>
                  <a:close/>
                </a:path>
                <a:path w="59436" h="62483">
                  <a:moveTo>
                    <a:pt x="27431" y="36576"/>
                  </a:moveTo>
                  <a:lnTo>
                    <a:pt x="27051" y="35813"/>
                  </a:lnTo>
                  <a:lnTo>
                    <a:pt x="26860" y="35432"/>
                  </a:lnTo>
                  <a:lnTo>
                    <a:pt x="25907" y="34671"/>
                  </a:lnTo>
                  <a:lnTo>
                    <a:pt x="25908" y="28955"/>
                  </a:lnTo>
                  <a:lnTo>
                    <a:pt x="24764" y="31242"/>
                  </a:lnTo>
                  <a:lnTo>
                    <a:pt x="24688" y="31394"/>
                  </a:lnTo>
                  <a:lnTo>
                    <a:pt x="24688" y="31089"/>
                  </a:lnTo>
                  <a:lnTo>
                    <a:pt x="25738" y="27939"/>
                  </a:lnTo>
                  <a:lnTo>
                    <a:pt x="25908" y="27812"/>
                  </a:lnTo>
                  <a:lnTo>
                    <a:pt x="25908" y="28955"/>
                  </a:lnTo>
                  <a:lnTo>
                    <a:pt x="26822" y="27127"/>
                  </a:lnTo>
                  <a:lnTo>
                    <a:pt x="27431" y="25908"/>
                  </a:lnTo>
                  <a:lnTo>
                    <a:pt x="25907" y="25908"/>
                  </a:lnTo>
                  <a:lnTo>
                    <a:pt x="29718" y="24384"/>
                  </a:lnTo>
                  <a:lnTo>
                    <a:pt x="27431" y="24384"/>
                  </a:lnTo>
                  <a:lnTo>
                    <a:pt x="30480" y="18288"/>
                  </a:lnTo>
                  <a:lnTo>
                    <a:pt x="27431" y="18288"/>
                  </a:lnTo>
                  <a:lnTo>
                    <a:pt x="27431" y="6096"/>
                  </a:lnTo>
                  <a:lnTo>
                    <a:pt x="38100" y="6096"/>
                  </a:lnTo>
                  <a:lnTo>
                    <a:pt x="39624" y="7620"/>
                  </a:lnTo>
                  <a:lnTo>
                    <a:pt x="41148" y="21336"/>
                  </a:lnTo>
                  <a:lnTo>
                    <a:pt x="41148" y="22860"/>
                  </a:lnTo>
                  <a:lnTo>
                    <a:pt x="38608" y="20319"/>
                  </a:lnTo>
                  <a:lnTo>
                    <a:pt x="38100" y="25908"/>
                  </a:lnTo>
                  <a:lnTo>
                    <a:pt x="37446" y="25690"/>
                  </a:lnTo>
                  <a:lnTo>
                    <a:pt x="39624" y="28956"/>
                  </a:lnTo>
                  <a:lnTo>
                    <a:pt x="41148" y="22859"/>
                  </a:lnTo>
                  <a:lnTo>
                    <a:pt x="42671" y="24384"/>
                  </a:lnTo>
                  <a:lnTo>
                    <a:pt x="42671" y="7620"/>
                  </a:lnTo>
                  <a:lnTo>
                    <a:pt x="44195" y="28956"/>
                  </a:lnTo>
                  <a:lnTo>
                    <a:pt x="45719" y="51816"/>
                  </a:lnTo>
                  <a:lnTo>
                    <a:pt x="47243" y="50292"/>
                  </a:lnTo>
                  <a:lnTo>
                    <a:pt x="50292" y="48768"/>
                  </a:lnTo>
                  <a:lnTo>
                    <a:pt x="47243" y="10668"/>
                  </a:lnTo>
                  <a:lnTo>
                    <a:pt x="47243" y="4572"/>
                  </a:lnTo>
                  <a:lnTo>
                    <a:pt x="45719" y="3048"/>
                  </a:lnTo>
                  <a:lnTo>
                    <a:pt x="44195" y="9144"/>
                  </a:lnTo>
                  <a:lnTo>
                    <a:pt x="44195" y="27432"/>
                  </a:lnTo>
                  <a:lnTo>
                    <a:pt x="44195" y="9144"/>
                  </a:lnTo>
                  <a:lnTo>
                    <a:pt x="42671" y="1524"/>
                  </a:lnTo>
                  <a:lnTo>
                    <a:pt x="39624" y="1524"/>
                  </a:lnTo>
                  <a:lnTo>
                    <a:pt x="35051" y="0"/>
                  </a:lnTo>
                  <a:lnTo>
                    <a:pt x="27431" y="0"/>
                  </a:lnTo>
                  <a:lnTo>
                    <a:pt x="25907" y="6096"/>
                  </a:lnTo>
                  <a:lnTo>
                    <a:pt x="25907" y="19812"/>
                  </a:lnTo>
                  <a:lnTo>
                    <a:pt x="25037" y="20465"/>
                  </a:lnTo>
                  <a:lnTo>
                    <a:pt x="25907" y="27432"/>
                  </a:lnTo>
                  <a:lnTo>
                    <a:pt x="24383" y="28956"/>
                  </a:lnTo>
                  <a:lnTo>
                    <a:pt x="24383" y="32004"/>
                  </a:lnTo>
                  <a:lnTo>
                    <a:pt x="25738" y="34543"/>
                  </a:lnTo>
                  <a:lnTo>
                    <a:pt x="25907" y="35052"/>
                  </a:lnTo>
                  <a:lnTo>
                    <a:pt x="27431" y="36576"/>
                  </a:lnTo>
                  <a:close/>
                </a:path>
                <a:path w="59436" h="62483">
                  <a:moveTo>
                    <a:pt x="27431" y="6096"/>
                  </a:moveTo>
                  <a:lnTo>
                    <a:pt x="27431" y="18288"/>
                  </a:lnTo>
                  <a:lnTo>
                    <a:pt x="30480" y="18288"/>
                  </a:lnTo>
                  <a:lnTo>
                    <a:pt x="27431" y="24384"/>
                  </a:lnTo>
                  <a:lnTo>
                    <a:pt x="30480" y="24384"/>
                  </a:lnTo>
                  <a:lnTo>
                    <a:pt x="32004" y="23469"/>
                  </a:lnTo>
                  <a:lnTo>
                    <a:pt x="31652" y="23328"/>
                  </a:lnTo>
                  <a:lnTo>
                    <a:pt x="30480" y="22860"/>
                  </a:lnTo>
                  <a:lnTo>
                    <a:pt x="31786" y="23295"/>
                  </a:lnTo>
                  <a:lnTo>
                    <a:pt x="33527" y="22860"/>
                  </a:lnTo>
                  <a:lnTo>
                    <a:pt x="32142" y="23414"/>
                  </a:lnTo>
                  <a:lnTo>
                    <a:pt x="32004" y="23469"/>
                  </a:lnTo>
                  <a:lnTo>
                    <a:pt x="30480" y="24384"/>
                  </a:lnTo>
                  <a:lnTo>
                    <a:pt x="34289" y="24384"/>
                  </a:lnTo>
                  <a:lnTo>
                    <a:pt x="37011" y="25472"/>
                  </a:lnTo>
                  <a:lnTo>
                    <a:pt x="35051" y="24384"/>
                  </a:lnTo>
                  <a:lnTo>
                    <a:pt x="33527" y="18288"/>
                  </a:lnTo>
                  <a:lnTo>
                    <a:pt x="33527" y="6096"/>
                  </a:lnTo>
                  <a:lnTo>
                    <a:pt x="27431" y="6096"/>
                  </a:lnTo>
                  <a:close/>
                </a:path>
                <a:path w="59436" h="62483">
                  <a:moveTo>
                    <a:pt x="19812" y="35052"/>
                  </a:moveTo>
                  <a:lnTo>
                    <a:pt x="21118" y="39079"/>
                  </a:lnTo>
                  <a:lnTo>
                    <a:pt x="19812" y="27432"/>
                  </a:lnTo>
                  <a:lnTo>
                    <a:pt x="19812" y="35052"/>
                  </a:lnTo>
                  <a:close/>
                </a:path>
                <a:path w="59436" h="62483">
                  <a:moveTo>
                    <a:pt x="25037" y="20465"/>
                  </a:moveTo>
                  <a:lnTo>
                    <a:pt x="25907" y="19812"/>
                  </a:lnTo>
                  <a:lnTo>
                    <a:pt x="25907" y="6096"/>
                  </a:lnTo>
                  <a:lnTo>
                    <a:pt x="27431" y="0"/>
                  </a:lnTo>
                  <a:lnTo>
                    <a:pt x="22860" y="1524"/>
                  </a:lnTo>
                  <a:lnTo>
                    <a:pt x="22860" y="21336"/>
                  </a:lnTo>
                  <a:lnTo>
                    <a:pt x="21336" y="22860"/>
                  </a:lnTo>
                  <a:lnTo>
                    <a:pt x="19812" y="9144"/>
                  </a:lnTo>
                  <a:lnTo>
                    <a:pt x="16763" y="10668"/>
                  </a:lnTo>
                  <a:lnTo>
                    <a:pt x="15239" y="12192"/>
                  </a:lnTo>
                  <a:lnTo>
                    <a:pt x="16763" y="4572"/>
                  </a:lnTo>
                  <a:lnTo>
                    <a:pt x="12192" y="6096"/>
                  </a:lnTo>
                  <a:lnTo>
                    <a:pt x="9143" y="9144"/>
                  </a:lnTo>
                  <a:lnTo>
                    <a:pt x="7619" y="12192"/>
                  </a:lnTo>
                  <a:lnTo>
                    <a:pt x="7619" y="27432"/>
                  </a:lnTo>
                  <a:lnTo>
                    <a:pt x="6095" y="30480"/>
                  </a:lnTo>
                  <a:lnTo>
                    <a:pt x="4571" y="15240"/>
                  </a:lnTo>
                  <a:lnTo>
                    <a:pt x="3048" y="18288"/>
                  </a:lnTo>
                  <a:lnTo>
                    <a:pt x="3048" y="19812"/>
                  </a:lnTo>
                  <a:lnTo>
                    <a:pt x="1524" y="22860"/>
                  </a:lnTo>
                  <a:lnTo>
                    <a:pt x="1524" y="27432"/>
                  </a:lnTo>
                  <a:lnTo>
                    <a:pt x="0" y="28956"/>
                  </a:lnTo>
                  <a:lnTo>
                    <a:pt x="0" y="32004"/>
                  </a:lnTo>
                  <a:lnTo>
                    <a:pt x="1524" y="35052"/>
                  </a:lnTo>
                  <a:lnTo>
                    <a:pt x="1524" y="39624"/>
                  </a:lnTo>
                  <a:lnTo>
                    <a:pt x="3048" y="42672"/>
                  </a:lnTo>
                  <a:lnTo>
                    <a:pt x="4571" y="45720"/>
                  </a:lnTo>
                  <a:lnTo>
                    <a:pt x="7619" y="50292"/>
                  </a:lnTo>
                  <a:lnTo>
                    <a:pt x="6095" y="32004"/>
                  </a:lnTo>
                  <a:lnTo>
                    <a:pt x="7619" y="35052"/>
                  </a:lnTo>
                  <a:lnTo>
                    <a:pt x="9143" y="42672"/>
                  </a:lnTo>
                  <a:lnTo>
                    <a:pt x="7619" y="22860"/>
                  </a:lnTo>
                  <a:lnTo>
                    <a:pt x="9143" y="19812"/>
                  </a:lnTo>
                  <a:lnTo>
                    <a:pt x="10668" y="18288"/>
                  </a:lnTo>
                  <a:lnTo>
                    <a:pt x="12192" y="15240"/>
                  </a:lnTo>
                  <a:lnTo>
                    <a:pt x="13715" y="48768"/>
                  </a:lnTo>
                  <a:lnTo>
                    <a:pt x="12192" y="45720"/>
                  </a:lnTo>
                  <a:lnTo>
                    <a:pt x="10668" y="54864"/>
                  </a:lnTo>
                  <a:lnTo>
                    <a:pt x="12192" y="54864"/>
                  </a:lnTo>
                  <a:lnTo>
                    <a:pt x="16763" y="57912"/>
                  </a:lnTo>
                  <a:lnTo>
                    <a:pt x="15239" y="50292"/>
                  </a:lnTo>
                  <a:lnTo>
                    <a:pt x="18287" y="51816"/>
                  </a:lnTo>
                  <a:lnTo>
                    <a:pt x="18287" y="28956"/>
                  </a:lnTo>
                  <a:lnTo>
                    <a:pt x="19812" y="24384"/>
                  </a:lnTo>
                  <a:lnTo>
                    <a:pt x="21031" y="23469"/>
                  </a:lnTo>
                  <a:lnTo>
                    <a:pt x="21118" y="39079"/>
                  </a:lnTo>
                  <a:lnTo>
                    <a:pt x="24383" y="41148"/>
                  </a:lnTo>
                  <a:lnTo>
                    <a:pt x="30480" y="44196"/>
                  </a:lnTo>
                  <a:lnTo>
                    <a:pt x="30480" y="62484"/>
                  </a:lnTo>
                  <a:lnTo>
                    <a:pt x="33527" y="62484"/>
                  </a:lnTo>
                  <a:lnTo>
                    <a:pt x="33527" y="38100"/>
                  </a:lnTo>
                  <a:lnTo>
                    <a:pt x="27431" y="38100"/>
                  </a:lnTo>
                  <a:lnTo>
                    <a:pt x="24383" y="33528"/>
                  </a:lnTo>
                  <a:lnTo>
                    <a:pt x="24383" y="28956"/>
                  </a:lnTo>
                  <a:lnTo>
                    <a:pt x="25907" y="27432"/>
                  </a:lnTo>
                  <a:lnTo>
                    <a:pt x="25037" y="20465"/>
                  </a:lnTo>
                  <a:close/>
                </a:path>
              </a:pathLst>
            </a:custGeom>
            <a:solidFill>
              <a:srgbClr val="000000"/>
            </a:solidFill>
          </p:spPr>
          <p:txBody>
            <a:bodyPr wrap="square" lIns="0" tIns="0" rIns="0" bIns="0" rtlCol="0">
              <a:noAutofit/>
            </a:bodyPr>
            <a:lstStyle/>
            <a:p>
              <a:endParaRPr/>
            </a:p>
          </p:txBody>
        </p:sp>
        <p:sp>
          <p:nvSpPr>
            <p:cNvPr id="310" name="object 310"/>
            <p:cNvSpPr/>
            <p:nvPr/>
          </p:nvSpPr>
          <p:spPr>
            <a:xfrm>
              <a:off x="2668524" y="3749040"/>
              <a:ext cx="41148" cy="41148"/>
            </a:xfrm>
            <a:custGeom>
              <a:avLst/>
              <a:gdLst/>
              <a:ahLst/>
              <a:cxnLst/>
              <a:rect l="l" t="t" r="r" b="b"/>
              <a:pathLst>
                <a:path w="41148" h="41148">
                  <a:moveTo>
                    <a:pt x="0" y="19812"/>
                  </a:moveTo>
                  <a:lnTo>
                    <a:pt x="430" y="24318"/>
                  </a:lnTo>
                  <a:lnTo>
                    <a:pt x="7354" y="36434"/>
                  </a:lnTo>
                  <a:lnTo>
                    <a:pt x="19812" y="41148"/>
                  </a:lnTo>
                  <a:lnTo>
                    <a:pt x="25345" y="40485"/>
                  </a:lnTo>
                  <a:lnTo>
                    <a:pt x="36742" y="33132"/>
                  </a:lnTo>
                  <a:lnTo>
                    <a:pt x="41148" y="19812"/>
                  </a:lnTo>
                  <a:lnTo>
                    <a:pt x="40713" y="15817"/>
                  </a:lnTo>
                  <a:lnTo>
                    <a:pt x="33520" y="4586"/>
                  </a:lnTo>
                  <a:lnTo>
                    <a:pt x="19812" y="0"/>
                  </a:lnTo>
                  <a:lnTo>
                    <a:pt x="16867" y="233"/>
                  </a:lnTo>
                  <a:lnTo>
                    <a:pt x="4926" y="6954"/>
                  </a:lnTo>
                  <a:lnTo>
                    <a:pt x="0" y="19812"/>
                  </a:lnTo>
                  <a:close/>
                </a:path>
              </a:pathLst>
            </a:custGeom>
            <a:solidFill>
              <a:srgbClr val="FEFFFE"/>
            </a:solidFill>
          </p:spPr>
          <p:txBody>
            <a:bodyPr wrap="square" lIns="0" tIns="0" rIns="0" bIns="0" rtlCol="0">
              <a:noAutofit/>
            </a:bodyPr>
            <a:lstStyle/>
            <a:p>
              <a:endParaRPr/>
            </a:p>
          </p:txBody>
        </p:sp>
        <p:sp>
          <p:nvSpPr>
            <p:cNvPr id="311" name="object 311"/>
            <p:cNvSpPr/>
            <p:nvPr/>
          </p:nvSpPr>
          <p:spPr>
            <a:xfrm>
              <a:off x="2648712" y="3729228"/>
              <a:ext cx="80771" cy="80771"/>
            </a:xfrm>
            <a:custGeom>
              <a:avLst/>
              <a:gdLst/>
              <a:ahLst/>
              <a:cxnLst/>
              <a:rect l="l" t="t" r="r" b="b"/>
              <a:pathLst>
                <a:path w="80771" h="80772">
                  <a:moveTo>
                    <a:pt x="39928" y="42062"/>
                  </a:moveTo>
                  <a:lnTo>
                    <a:pt x="39471" y="42214"/>
                  </a:lnTo>
                  <a:lnTo>
                    <a:pt x="39624" y="42671"/>
                  </a:lnTo>
                  <a:lnTo>
                    <a:pt x="40131" y="42164"/>
                  </a:lnTo>
                  <a:lnTo>
                    <a:pt x="39928" y="42062"/>
                  </a:lnTo>
                  <a:close/>
                </a:path>
                <a:path w="80771" h="80772">
                  <a:moveTo>
                    <a:pt x="39624" y="38100"/>
                  </a:moveTo>
                  <a:lnTo>
                    <a:pt x="38100" y="38100"/>
                  </a:lnTo>
                  <a:lnTo>
                    <a:pt x="38481" y="39243"/>
                  </a:lnTo>
                  <a:lnTo>
                    <a:pt x="39624" y="38100"/>
                  </a:lnTo>
                  <a:close/>
                </a:path>
                <a:path w="80771" h="80772">
                  <a:moveTo>
                    <a:pt x="4571" y="57912"/>
                  </a:moveTo>
                  <a:lnTo>
                    <a:pt x="6095" y="60960"/>
                  </a:lnTo>
                  <a:lnTo>
                    <a:pt x="7619" y="64007"/>
                  </a:lnTo>
                  <a:lnTo>
                    <a:pt x="10668" y="67056"/>
                  </a:lnTo>
                  <a:lnTo>
                    <a:pt x="13715" y="70104"/>
                  </a:lnTo>
                  <a:lnTo>
                    <a:pt x="16763" y="71627"/>
                  </a:lnTo>
                  <a:lnTo>
                    <a:pt x="16763" y="73151"/>
                  </a:lnTo>
                  <a:lnTo>
                    <a:pt x="19812" y="74675"/>
                  </a:lnTo>
                  <a:lnTo>
                    <a:pt x="22860" y="76200"/>
                  </a:lnTo>
                  <a:lnTo>
                    <a:pt x="25907" y="77724"/>
                  </a:lnTo>
                  <a:lnTo>
                    <a:pt x="30480" y="79248"/>
                  </a:lnTo>
                  <a:lnTo>
                    <a:pt x="35051" y="79248"/>
                  </a:lnTo>
                  <a:lnTo>
                    <a:pt x="38100" y="80771"/>
                  </a:lnTo>
                  <a:lnTo>
                    <a:pt x="38100" y="42671"/>
                  </a:lnTo>
                  <a:lnTo>
                    <a:pt x="39406" y="42236"/>
                  </a:lnTo>
                  <a:lnTo>
                    <a:pt x="39319" y="41757"/>
                  </a:lnTo>
                  <a:lnTo>
                    <a:pt x="40386" y="41909"/>
                  </a:lnTo>
                  <a:lnTo>
                    <a:pt x="40131" y="42164"/>
                  </a:lnTo>
                  <a:lnTo>
                    <a:pt x="39624" y="42671"/>
                  </a:lnTo>
                  <a:lnTo>
                    <a:pt x="42671" y="80771"/>
                  </a:lnTo>
                  <a:lnTo>
                    <a:pt x="45719" y="79248"/>
                  </a:lnTo>
                  <a:lnTo>
                    <a:pt x="42671" y="39624"/>
                  </a:lnTo>
                  <a:lnTo>
                    <a:pt x="42164" y="40131"/>
                  </a:lnTo>
                  <a:lnTo>
                    <a:pt x="42062" y="39928"/>
                  </a:lnTo>
                  <a:lnTo>
                    <a:pt x="41910" y="40385"/>
                  </a:lnTo>
                  <a:lnTo>
                    <a:pt x="42291" y="40385"/>
                  </a:lnTo>
                  <a:lnTo>
                    <a:pt x="42671" y="41148"/>
                  </a:lnTo>
                  <a:lnTo>
                    <a:pt x="42671" y="42671"/>
                  </a:lnTo>
                  <a:lnTo>
                    <a:pt x="41148" y="42671"/>
                  </a:lnTo>
                  <a:lnTo>
                    <a:pt x="40385" y="42291"/>
                  </a:lnTo>
                  <a:lnTo>
                    <a:pt x="40386" y="41909"/>
                  </a:lnTo>
                  <a:lnTo>
                    <a:pt x="39243" y="41528"/>
                  </a:lnTo>
                  <a:lnTo>
                    <a:pt x="39014" y="41452"/>
                  </a:lnTo>
                  <a:lnTo>
                    <a:pt x="38481" y="40386"/>
                  </a:lnTo>
                  <a:lnTo>
                    <a:pt x="38709" y="39928"/>
                  </a:lnTo>
                  <a:lnTo>
                    <a:pt x="38535" y="39406"/>
                  </a:lnTo>
                  <a:lnTo>
                    <a:pt x="38100" y="39624"/>
                  </a:lnTo>
                  <a:lnTo>
                    <a:pt x="38100" y="41148"/>
                  </a:lnTo>
                  <a:lnTo>
                    <a:pt x="38100" y="0"/>
                  </a:lnTo>
                  <a:lnTo>
                    <a:pt x="35051" y="1524"/>
                  </a:lnTo>
                  <a:lnTo>
                    <a:pt x="30480" y="1524"/>
                  </a:lnTo>
                  <a:lnTo>
                    <a:pt x="25907" y="3048"/>
                  </a:lnTo>
                  <a:lnTo>
                    <a:pt x="22860" y="4571"/>
                  </a:lnTo>
                  <a:lnTo>
                    <a:pt x="19812" y="6095"/>
                  </a:lnTo>
                  <a:lnTo>
                    <a:pt x="16763" y="7619"/>
                  </a:lnTo>
                  <a:lnTo>
                    <a:pt x="13715" y="10668"/>
                  </a:lnTo>
                  <a:lnTo>
                    <a:pt x="10668" y="13715"/>
                  </a:lnTo>
                  <a:lnTo>
                    <a:pt x="7619" y="16763"/>
                  </a:lnTo>
                  <a:lnTo>
                    <a:pt x="6095" y="19812"/>
                  </a:lnTo>
                  <a:lnTo>
                    <a:pt x="4571" y="22860"/>
                  </a:lnTo>
                  <a:lnTo>
                    <a:pt x="3048" y="25907"/>
                  </a:lnTo>
                  <a:lnTo>
                    <a:pt x="1524" y="30480"/>
                  </a:lnTo>
                  <a:lnTo>
                    <a:pt x="1524" y="32004"/>
                  </a:lnTo>
                  <a:lnTo>
                    <a:pt x="0" y="35051"/>
                  </a:lnTo>
                  <a:lnTo>
                    <a:pt x="0" y="45719"/>
                  </a:lnTo>
                  <a:lnTo>
                    <a:pt x="1524" y="47243"/>
                  </a:lnTo>
                  <a:lnTo>
                    <a:pt x="1524" y="50292"/>
                  </a:lnTo>
                  <a:lnTo>
                    <a:pt x="3048" y="53339"/>
                  </a:lnTo>
                  <a:lnTo>
                    <a:pt x="3048" y="54863"/>
                  </a:lnTo>
                  <a:lnTo>
                    <a:pt x="4571" y="57912"/>
                  </a:lnTo>
                  <a:close/>
                </a:path>
                <a:path w="80771" h="80772">
                  <a:moveTo>
                    <a:pt x="42062" y="39928"/>
                  </a:moveTo>
                  <a:lnTo>
                    <a:pt x="42164" y="40131"/>
                  </a:lnTo>
                  <a:lnTo>
                    <a:pt x="42671" y="39624"/>
                  </a:lnTo>
                  <a:lnTo>
                    <a:pt x="45719" y="79248"/>
                  </a:lnTo>
                  <a:lnTo>
                    <a:pt x="42671" y="38100"/>
                  </a:lnTo>
                  <a:lnTo>
                    <a:pt x="41148" y="0"/>
                  </a:lnTo>
                  <a:lnTo>
                    <a:pt x="38100" y="0"/>
                  </a:lnTo>
                  <a:lnTo>
                    <a:pt x="38100" y="41148"/>
                  </a:lnTo>
                  <a:lnTo>
                    <a:pt x="38100" y="39624"/>
                  </a:lnTo>
                  <a:lnTo>
                    <a:pt x="38535" y="39406"/>
                  </a:lnTo>
                  <a:lnTo>
                    <a:pt x="38709" y="39928"/>
                  </a:lnTo>
                  <a:lnTo>
                    <a:pt x="39116" y="39115"/>
                  </a:lnTo>
                  <a:lnTo>
                    <a:pt x="40386" y="38480"/>
                  </a:lnTo>
                  <a:lnTo>
                    <a:pt x="39624" y="38100"/>
                  </a:lnTo>
                  <a:lnTo>
                    <a:pt x="38481" y="39243"/>
                  </a:lnTo>
                  <a:lnTo>
                    <a:pt x="38100" y="38100"/>
                  </a:lnTo>
                  <a:lnTo>
                    <a:pt x="41148" y="38100"/>
                  </a:lnTo>
                  <a:lnTo>
                    <a:pt x="42291" y="39242"/>
                  </a:lnTo>
                  <a:lnTo>
                    <a:pt x="42236" y="39406"/>
                  </a:lnTo>
                  <a:lnTo>
                    <a:pt x="41656" y="39115"/>
                  </a:lnTo>
                  <a:lnTo>
                    <a:pt x="42062" y="39928"/>
                  </a:lnTo>
                  <a:close/>
                </a:path>
                <a:path w="80771" h="80772">
                  <a:moveTo>
                    <a:pt x="38861" y="40386"/>
                  </a:moveTo>
                  <a:lnTo>
                    <a:pt x="38709" y="39928"/>
                  </a:lnTo>
                  <a:lnTo>
                    <a:pt x="38481" y="40386"/>
                  </a:lnTo>
                  <a:lnTo>
                    <a:pt x="39014" y="41452"/>
                  </a:lnTo>
                  <a:lnTo>
                    <a:pt x="39243" y="41528"/>
                  </a:lnTo>
                  <a:lnTo>
                    <a:pt x="40386" y="41909"/>
                  </a:lnTo>
                  <a:lnTo>
                    <a:pt x="38861" y="40386"/>
                  </a:lnTo>
                  <a:close/>
                </a:path>
                <a:path w="80771" h="80772">
                  <a:moveTo>
                    <a:pt x="38100" y="80771"/>
                  </a:moveTo>
                  <a:lnTo>
                    <a:pt x="42671" y="80771"/>
                  </a:lnTo>
                  <a:lnTo>
                    <a:pt x="39624" y="42671"/>
                  </a:lnTo>
                  <a:lnTo>
                    <a:pt x="39471" y="42214"/>
                  </a:lnTo>
                  <a:lnTo>
                    <a:pt x="39928" y="42062"/>
                  </a:lnTo>
                  <a:lnTo>
                    <a:pt x="40131" y="42164"/>
                  </a:lnTo>
                  <a:lnTo>
                    <a:pt x="40386" y="41909"/>
                  </a:lnTo>
                  <a:lnTo>
                    <a:pt x="39319" y="41757"/>
                  </a:lnTo>
                  <a:lnTo>
                    <a:pt x="39406" y="42236"/>
                  </a:lnTo>
                  <a:lnTo>
                    <a:pt x="38100" y="42671"/>
                  </a:lnTo>
                  <a:lnTo>
                    <a:pt x="38100" y="80771"/>
                  </a:lnTo>
                  <a:close/>
                </a:path>
                <a:path w="80771" h="80772">
                  <a:moveTo>
                    <a:pt x="42236" y="39406"/>
                  </a:moveTo>
                  <a:lnTo>
                    <a:pt x="42291" y="39242"/>
                  </a:lnTo>
                  <a:lnTo>
                    <a:pt x="41148" y="38100"/>
                  </a:lnTo>
                  <a:lnTo>
                    <a:pt x="39624" y="38100"/>
                  </a:lnTo>
                  <a:lnTo>
                    <a:pt x="40386" y="38480"/>
                  </a:lnTo>
                  <a:lnTo>
                    <a:pt x="41656" y="39115"/>
                  </a:lnTo>
                  <a:lnTo>
                    <a:pt x="42236" y="39406"/>
                  </a:lnTo>
                  <a:close/>
                </a:path>
                <a:path w="80771" h="80772">
                  <a:moveTo>
                    <a:pt x="42671" y="41148"/>
                  </a:moveTo>
                  <a:lnTo>
                    <a:pt x="42291" y="40385"/>
                  </a:lnTo>
                  <a:lnTo>
                    <a:pt x="41910" y="40385"/>
                  </a:lnTo>
                  <a:lnTo>
                    <a:pt x="40386" y="41909"/>
                  </a:lnTo>
                  <a:lnTo>
                    <a:pt x="40640" y="42163"/>
                  </a:lnTo>
                  <a:lnTo>
                    <a:pt x="41148" y="42671"/>
                  </a:lnTo>
                  <a:lnTo>
                    <a:pt x="41365" y="42236"/>
                  </a:lnTo>
                  <a:lnTo>
                    <a:pt x="41656" y="41655"/>
                  </a:lnTo>
                  <a:lnTo>
                    <a:pt x="41757" y="41452"/>
                  </a:lnTo>
                  <a:lnTo>
                    <a:pt x="41529" y="41528"/>
                  </a:lnTo>
                  <a:lnTo>
                    <a:pt x="41452" y="41757"/>
                  </a:lnTo>
                  <a:lnTo>
                    <a:pt x="41300" y="42214"/>
                  </a:lnTo>
                  <a:lnTo>
                    <a:pt x="40843" y="42062"/>
                  </a:lnTo>
                  <a:lnTo>
                    <a:pt x="40386" y="41909"/>
                  </a:lnTo>
                  <a:lnTo>
                    <a:pt x="41529" y="41528"/>
                  </a:lnTo>
                  <a:lnTo>
                    <a:pt x="41757" y="41452"/>
                  </a:lnTo>
                  <a:lnTo>
                    <a:pt x="42671" y="41148"/>
                  </a:lnTo>
                  <a:close/>
                </a:path>
                <a:path w="80771" h="80772">
                  <a:moveTo>
                    <a:pt x="80771" y="33527"/>
                  </a:moveTo>
                  <a:lnTo>
                    <a:pt x="79248" y="30480"/>
                  </a:lnTo>
                  <a:lnTo>
                    <a:pt x="77724" y="25907"/>
                  </a:lnTo>
                  <a:lnTo>
                    <a:pt x="76200" y="22860"/>
                  </a:lnTo>
                  <a:lnTo>
                    <a:pt x="74675" y="19812"/>
                  </a:lnTo>
                  <a:lnTo>
                    <a:pt x="73151" y="16763"/>
                  </a:lnTo>
                  <a:lnTo>
                    <a:pt x="70104" y="13715"/>
                  </a:lnTo>
                  <a:lnTo>
                    <a:pt x="67056" y="10668"/>
                  </a:lnTo>
                  <a:lnTo>
                    <a:pt x="64007" y="7619"/>
                  </a:lnTo>
                  <a:lnTo>
                    <a:pt x="60960" y="6095"/>
                  </a:lnTo>
                  <a:lnTo>
                    <a:pt x="57912" y="4571"/>
                  </a:lnTo>
                  <a:lnTo>
                    <a:pt x="54863" y="3048"/>
                  </a:lnTo>
                  <a:lnTo>
                    <a:pt x="50292" y="1524"/>
                  </a:lnTo>
                  <a:lnTo>
                    <a:pt x="45719" y="1524"/>
                  </a:lnTo>
                  <a:lnTo>
                    <a:pt x="42671" y="0"/>
                  </a:lnTo>
                  <a:lnTo>
                    <a:pt x="41148" y="0"/>
                  </a:lnTo>
                  <a:lnTo>
                    <a:pt x="42671" y="38100"/>
                  </a:lnTo>
                  <a:lnTo>
                    <a:pt x="45719" y="79248"/>
                  </a:lnTo>
                  <a:lnTo>
                    <a:pt x="50292" y="79248"/>
                  </a:lnTo>
                  <a:lnTo>
                    <a:pt x="54863" y="77724"/>
                  </a:lnTo>
                  <a:lnTo>
                    <a:pt x="57912" y="76200"/>
                  </a:lnTo>
                  <a:lnTo>
                    <a:pt x="60960" y="74675"/>
                  </a:lnTo>
                  <a:lnTo>
                    <a:pt x="64007" y="71627"/>
                  </a:lnTo>
                  <a:lnTo>
                    <a:pt x="67056" y="70104"/>
                  </a:lnTo>
                  <a:lnTo>
                    <a:pt x="70104" y="67056"/>
                  </a:lnTo>
                  <a:lnTo>
                    <a:pt x="73151" y="64007"/>
                  </a:lnTo>
                  <a:lnTo>
                    <a:pt x="74675" y="60960"/>
                  </a:lnTo>
                  <a:lnTo>
                    <a:pt x="76200" y="57912"/>
                  </a:lnTo>
                  <a:lnTo>
                    <a:pt x="77724" y="56387"/>
                  </a:lnTo>
                  <a:lnTo>
                    <a:pt x="77724" y="53339"/>
                  </a:lnTo>
                  <a:lnTo>
                    <a:pt x="79248" y="50292"/>
                  </a:lnTo>
                  <a:lnTo>
                    <a:pt x="79248" y="48768"/>
                  </a:lnTo>
                  <a:lnTo>
                    <a:pt x="80771" y="45719"/>
                  </a:lnTo>
                  <a:lnTo>
                    <a:pt x="80771" y="33527"/>
                  </a:lnTo>
                  <a:close/>
                </a:path>
                <a:path w="80771" h="80772">
                  <a:moveTo>
                    <a:pt x="42671" y="42671"/>
                  </a:moveTo>
                  <a:lnTo>
                    <a:pt x="42671" y="41148"/>
                  </a:lnTo>
                  <a:lnTo>
                    <a:pt x="41757" y="41452"/>
                  </a:lnTo>
                  <a:lnTo>
                    <a:pt x="41656" y="41655"/>
                  </a:lnTo>
                  <a:lnTo>
                    <a:pt x="41365" y="42236"/>
                  </a:lnTo>
                  <a:lnTo>
                    <a:pt x="41148" y="42671"/>
                  </a:lnTo>
                  <a:lnTo>
                    <a:pt x="42671" y="42671"/>
                  </a:lnTo>
                  <a:close/>
                </a:path>
                <a:path w="80771" h="80772">
                  <a:moveTo>
                    <a:pt x="40640" y="42163"/>
                  </a:moveTo>
                  <a:lnTo>
                    <a:pt x="40386" y="41909"/>
                  </a:lnTo>
                  <a:lnTo>
                    <a:pt x="40385" y="42291"/>
                  </a:lnTo>
                  <a:lnTo>
                    <a:pt x="41148" y="42671"/>
                  </a:lnTo>
                  <a:lnTo>
                    <a:pt x="40640" y="42163"/>
                  </a:lnTo>
                  <a:close/>
                </a:path>
                <a:path w="80771" h="80772">
                  <a:moveTo>
                    <a:pt x="40843" y="42062"/>
                  </a:moveTo>
                  <a:lnTo>
                    <a:pt x="41300" y="42214"/>
                  </a:lnTo>
                  <a:lnTo>
                    <a:pt x="41452" y="41757"/>
                  </a:lnTo>
                  <a:lnTo>
                    <a:pt x="41529" y="41528"/>
                  </a:lnTo>
                  <a:lnTo>
                    <a:pt x="40386" y="41909"/>
                  </a:lnTo>
                  <a:lnTo>
                    <a:pt x="40843" y="42062"/>
                  </a:lnTo>
                  <a:close/>
                </a:path>
              </a:pathLst>
            </a:custGeom>
            <a:solidFill>
              <a:srgbClr val="000000"/>
            </a:solidFill>
          </p:spPr>
          <p:txBody>
            <a:bodyPr wrap="square" lIns="0" tIns="0" rIns="0" bIns="0" rtlCol="0">
              <a:noAutofit/>
            </a:bodyPr>
            <a:lstStyle/>
            <a:p>
              <a:endParaRPr/>
            </a:p>
          </p:txBody>
        </p:sp>
        <p:sp>
          <p:nvSpPr>
            <p:cNvPr id="312" name="object 312"/>
            <p:cNvSpPr/>
            <p:nvPr/>
          </p:nvSpPr>
          <p:spPr>
            <a:xfrm>
              <a:off x="2677668" y="3758183"/>
              <a:ext cx="24383" cy="24383"/>
            </a:xfrm>
            <a:custGeom>
              <a:avLst/>
              <a:gdLst/>
              <a:ahLst/>
              <a:cxnLst/>
              <a:rect l="l" t="t" r="r" b="b"/>
              <a:pathLst>
                <a:path w="24383" h="24383">
                  <a:moveTo>
                    <a:pt x="9143" y="6096"/>
                  </a:moveTo>
                  <a:lnTo>
                    <a:pt x="12192" y="0"/>
                  </a:lnTo>
                  <a:lnTo>
                    <a:pt x="4571" y="0"/>
                  </a:lnTo>
                  <a:lnTo>
                    <a:pt x="0" y="4572"/>
                  </a:lnTo>
                  <a:lnTo>
                    <a:pt x="0" y="18288"/>
                  </a:lnTo>
                  <a:lnTo>
                    <a:pt x="4571" y="24384"/>
                  </a:lnTo>
                  <a:lnTo>
                    <a:pt x="12192" y="24384"/>
                  </a:lnTo>
                  <a:lnTo>
                    <a:pt x="12192" y="18288"/>
                  </a:lnTo>
                  <a:lnTo>
                    <a:pt x="9143" y="18288"/>
                  </a:lnTo>
                  <a:lnTo>
                    <a:pt x="6095" y="15240"/>
                  </a:lnTo>
                  <a:lnTo>
                    <a:pt x="6095" y="9144"/>
                  </a:lnTo>
                  <a:lnTo>
                    <a:pt x="9143" y="6096"/>
                  </a:lnTo>
                  <a:close/>
                </a:path>
                <a:path w="24383" h="24383">
                  <a:moveTo>
                    <a:pt x="9143" y="6096"/>
                  </a:moveTo>
                  <a:lnTo>
                    <a:pt x="15239" y="6096"/>
                  </a:lnTo>
                  <a:lnTo>
                    <a:pt x="18287" y="9144"/>
                  </a:lnTo>
                  <a:lnTo>
                    <a:pt x="18287" y="15240"/>
                  </a:lnTo>
                  <a:lnTo>
                    <a:pt x="15239" y="18288"/>
                  </a:lnTo>
                  <a:lnTo>
                    <a:pt x="12192" y="18288"/>
                  </a:lnTo>
                  <a:lnTo>
                    <a:pt x="12192" y="24384"/>
                  </a:lnTo>
                  <a:lnTo>
                    <a:pt x="18287" y="24384"/>
                  </a:lnTo>
                  <a:lnTo>
                    <a:pt x="24383" y="18288"/>
                  </a:lnTo>
                  <a:lnTo>
                    <a:pt x="24383" y="4572"/>
                  </a:lnTo>
                  <a:lnTo>
                    <a:pt x="18287" y="0"/>
                  </a:lnTo>
                  <a:lnTo>
                    <a:pt x="12192" y="0"/>
                  </a:lnTo>
                  <a:lnTo>
                    <a:pt x="9143" y="6096"/>
                  </a:lnTo>
                  <a:close/>
                </a:path>
              </a:pathLst>
            </a:custGeom>
            <a:solidFill>
              <a:srgbClr val="FEFFFE"/>
            </a:solidFill>
          </p:spPr>
          <p:txBody>
            <a:bodyPr wrap="square" lIns="0" tIns="0" rIns="0" bIns="0" rtlCol="0">
              <a:noAutofit/>
            </a:bodyPr>
            <a:lstStyle/>
            <a:p>
              <a:endParaRPr/>
            </a:p>
          </p:txBody>
        </p:sp>
        <p:sp>
          <p:nvSpPr>
            <p:cNvPr id="313" name="object 313"/>
            <p:cNvSpPr/>
            <p:nvPr/>
          </p:nvSpPr>
          <p:spPr>
            <a:xfrm>
              <a:off x="2657856" y="3738372"/>
              <a:ext cx="62483" cy="62483"/>
            </a:xfrm>
            <a:custGeom>
              <a:avLst/>
              <a:gdLst/>
              <a:ahLst/>
              <a:cxnLst/>
              <a:rect l="l" t="t" r="r" b="b"/>
              <a:pathLst>
                <a:path w="62483" h="62483">
                  <a:moveTo>
                    <a:pt x="34290" y="38099"/>
                  </a:moveTo>
                  <a:lnTo>
                    <a:pt x="29718" y="38099"/>
                  </a:lnTo>
                  <a:lnTo>
                    <a:pt x="32004" y="39014"/>
                  </a:lnTo>
                  <a:lnTo>
                    <a:pt x="32142" y="39069"/>
                  </a:lnTo>
                  <a:lnTo>
                    <a:pt x="35051" y="38099"/>
                  </a:lnTo>
                  <a:lnTo>
                    <a:pt x="35560" y="37591"/>
                  </a:lnTo>
                  <a:lnTo>
                    <a:pt x="34290" y="38099"/>
                  </a:lnTo>
                  <a:close/>
                </a:path>
                <a:path w="62483" h="62483">
                  <a:moveTo>
                    <a:pt x="24383" y="42671"/>
                  </a:moveTo>
                  <a:lnTo>
                    <a:pt x="27431" y="44195"/>
                  </a:lnTo>
                  <a:lnTo>
                    <a:pt x="30480" y="44195"/>
                  </a:lnTo>
                  <a:lnTo>
                    <a:pt x="25907" y="36575"/>
                  </a:lnTo>
                  <a:lnTo>
                    <a:pt x="24383" y="33527"/>
                  </a:lnTo>
                  <a:lnTo>
                    <a:pt x="25907" y="42671"/>
                  </a:lnTo>
                  <a:lnTo>
                    <a:pt x="21336" y="39623"/>
                  </a:lnTo>
                  <a:lnTo>
                    <a:pt x="21336" y="54863"/>
                  </a:lnTo>
                  <a:lnTo>
                    <a:pt x="22860" y="54863"/>
                  </a:lnTo>
                  <a:lnTo>
                    <a:pt x="25907" y="56387"/>
                  </a:lnTo>
                  <a:lnTo>
                    <a:pt x="27431" y="44195"/>
                  </a:lnTo>
                  <a:lnTo>
                    <a:pt x="24383" y="42671"/>
                  </a:lnTo>
                  <a:close/>
                </a:path>
                <a:path w="62483" h="62483">
                  <a:moveTo>
                    <a:pt x="35051" y="24383"/>
                  </a:moveTo>
                  <a:lnTo>
                    <a:pt x="36956" y="26669"/>
                  </a:lnTo>
                  <a:lnTo>
                    <a:pt x="36575" y="25907"/>
                  </a:lnTo>
                  <a:lnTo>
                    <a:pt x="39624" y="21335"/>
                  </a:lnTo>
                  <a:lnTo>
                    <a:pt x="38100" y="19811"/>
                  </a:lnTo>
                  <a:lnTo>
                    <a:pt x="35051" y="18287"/>
                  </a:lnTo>
                  <a:lnTo>
                    <a:pt x="27431" y="18287"/>
                  </a:lnTo>
                  <a:lnTo>
                    <a:pt x="25907" y="19811"/>
                  </a:lnTo>
                  <a:lnTo>
                    <a:pt x="21336" y="9143"/>
                  </a:lnTo>
                  <a:lnTo>
                    <a:pt x="18287" y="10667"/>
                  </a:lnTo>
                  <a:lnTo>
                    <a:pt x="18287" y="33527"/>
                  </a:lnTo>
                  <a:lnTo>
                    <a:pt x="19812" y="38099"/>
                  </a:lnTo>
                  <a:lnTo>
                    <a:pt x="21031" y="39014"/>
                  </a:lnTo>
                  <a:lnTo>
                    <a:pt x="21118" y="23404"/>
                  </a:lnTo>
                  <a:lnTo>
                    <a:pt x="19812" y="24383"/>
                  </a:lnTo>
                  <a:lnTo>
                    <a:pt x="18287" y="30479"/>
                  </a:lnTo>
                  <a:lnTo>
                    <a:pt x="19812" y="27431"/>
                  </a:lnTo>
                  <a:lnTo>
                    <a:pt x="19812" y="35051"/>
                  </a:lnTo>
                  <a:lnTo>
                    <a:pt x="18287" y="30479"/>
                  </a:lnTo>
                  <a:lnTo>
                    <a:pt x="19812" y="24383"/>
                  </a:lnTo>
                  <a:lnTo>
                    <a:pt x="21336" y="22859"/>
                  </a:lnTo>
                  <a:lnTo>
                    <a:pt x="21118" y="23404"/>
                  </a:lnTo>
                  <a:lnTo>
                    <a:pt x="24383" y="21335"/>
                  </a:lnTo>
                  <a:lnTo>
                    <a:pt x="27431" y="24383"/>
                  </a:lnTo>
                  <a:lnTo>
                    <a:pt x="33527" y="24383"/>
                  </a:lnTo>
                  <a:lnTo>
                    <a:pt x="36956" y="26669"/>
                  </a:lnTo>
                  <a:lnTo>
                    <a:pt x="35051" y="24383"/>
                  </a:lnTo>
                  <a:close/>
                </a:path>
                <a:path w="62483" h="62483">
                  <a:moveTo>
                    <a:pt x="41148" y="39623"/>
                  </a:moveTo>
                  <a:lnTo>
                    <a:pt x="39624" y="42671"/>
                  </a:lnTo>
                  <a:lnTo>
                    <a:pt x="35051" y="44195"/>
                  </a:lnTo>
                  <a:lnTo>
                    <a:pt x="38100" y="56387"/>
                  </a:lnTo>
                  <a:lnTo>
                    <a:pt x="39624" y="54863"/>
                  </a:lnTo>
                  <a:lnTo>
                    <a:pt x="42671" y="54863"/>
                  </a:lnTo>
                  <a:lnTo>
                    <a:pt x="45719" y="51815"/>
                  </a:lnTo>
                  <a:lnTo>
                    <a:pt x="44195" y="33527"/>
                  </a:lnTo>
                  <a:lnTo>
                    <a:pt x="41148" y="39623"/>
                  </a:lnTo>
                  <a:lnTo>
                    <a:pt x="42671" y="38099"/>
                  </a:lnTo>
                  <a:lnTo>
                    <a:pt x="44195" y="35051"/>
                  </a:lnTo>
                  <a:lnTo>
                    <a:pt x="42671" y="38099"/>
                  </a:lnTo>
                  <a:lnTo>
                    <a:pt x="41148" y="39623"/>
                  </a:lnTo>
                  <a:close/>
                </a:path>
                <a:path w="62483" h="62483">
                  <a:moveTo>
                    <a:pt x="54863" y="19811"/>
                  </a:moveTo>
                  <a:lnTo>
                    <a:pt x="53339" y="9143"/>
                  </a:lnTo>
                  <a:lnTo>
                    <a:pt x="50292" y="7619"/>
                  </a:lnTo>
                  <a:lnTo>
                    <a:pt x="51816" y="16763"/>
                  </a:lnTo>
                  <a:lnTo>
                    <a:pt x="53339" y="44195"/>
                  </a:lnTo>
                  <a:lnTo>
                    <a:pt x="54863" y="42671"/>
                  </a:lnTo>
                  <a:lnTo>
                    <a:pt x="54863" y="19811"/>
                  </a:lnTo>
                  <a:close/>
                </a:path>
                <a:path w="62483" h="62483">
                  <a:moveTo>
                    <a:pt x="42671" y="9143"/>
                  </a:moveTo>
                  <a:lnTo>
                    <a:pt x="44195" y="30479"/>
                  </a:lnTo>
                  <a:lnTo>
                    <a:pt x="45719" y="51815"/>
                  </a:lnTo>
                  <a:lnTo>
                    <a:pt x="48768" y="50291"/>
                  </a:lnTo>
                  <a:lnTo>
                    <a:pt x="51816" y="47243"/>
                  </a:lnTo>
                  <a:lnTo>
                    <a:pt x="50292" y="13715"/>
                  </a:lnTo>
                  <a:lnTo>
                    <a:pt x="48768" y="12191"/>
                  </a:lnTo>
                  <a:lnTo>
                    <a:pt x="45719" y="10667"/>
                  </a:lnTo>
                  <a:lnTo>
                    <a:pt x="44195" y="27431"/>
                  </a:lnTo>
                  <a:lnTo>
                    <a:pt x="42671" y="9143"/>
                  </a:lnTo>
                  <a:close/>
                </a:path>
                <a:path w="62483" h="62483">
                  <a:moveTo>
                    <a:pt x="25907" y="7619"/>
                  </a:moveTo>
                  <a:lnTo>
                    <a:pt x="27431" y="7619"/>
                  </a:lnTo>
                  <a:lnTo>
                    <a:pt x="30480" y="6095"/>
                  </a:lnTo>
                  <a:lnTo>
                    <a:pt x="33527" y="6095"/>
                  </a:lnTo>
                  <a:lnTo>
                    <a:pt x="35051" y="7619"/>
                  </a:lnTo>
                  <a:lnTo>
                    <a:pt x="39624" y="7619"/>
                  </a:lnTo>
                  <a:lnTo>
                    <a:pt x="39624" y="1523"/>
                  </a:lnTo>
                  <a:lnTo>
                    <a:pt x="35051" y="1523"/>
                  </a:lnTo>
                  <a:lnTo>
                    <a:pt x="33527" y="0"/>
                  </a:lnTo>
                  <a:lnTo>
                    <a:pt x="30480" y="0"/>
                  </a:lnTo>
                  <a:lnTo>
                    <a:pt x="27431" y="1523"/>
                  </a:lnTo>
                  <a:lnTo>
                    <a:pt x="21336" y="1523"/>
                  </a:lnTo>
                  <a:lnTo>
                    <a:pt x="22860" y="7619"/>
                  </a:lnTo>
                  <a:lnTo>
                    <a:pt x="25907" y="7619"/>
                  </a:lnTo>
                  <a:close/>
                </a:path>
                <a:path w="62483" h="62483">
                  <a:moveTo>
                    <a:pt x="7619" y="12191"/>
                  </a:moveTo>
                  <a:lnTo>
                    <a:pt x="4571" y="16763"/>
                  </a:lnTo>
                  <a:lnTo>
                    <a:pt x="6095" y="30479"/>
                  </a:lnTo>
                  <a:lnTo>
                    <a:pt x="7619" y="27431"/>
                  </a:lnTo>
                  <a:lnTo>
                    <a:pt x="7619" y="12191"/>
                  </a:lnTo>
                  <a:close/>
                </a:path>
                <a:path w="62483" h="62483">
                  <a:moveTo>
                    <a:pt x="7619" y="22859"/>
                  </a:moveTo>
                  <a:lnTo>
                    <a:pt x="9143" y="42671"/>
                  </a:lnTo>
                  <a:lnTo>
                    <a:pt x="10668" y="44195"/>
                  </a:lnTo>
                  <a:lnTo>
                    <a:pt x="12192" y="47243"/>
                  </a:lnTo>
                  <a:lnTo>
                    <a:pt x="16763" y="57911"/>
                  </a:lnTo>
                  <a:lnTo>
                    <a:pt x="18287" y="53339"/>
                  </a:lnTo>
                  <a:lnTo>
                    <a:pt x="15239" y="50291"/>
                  </a:lnTo>
                  <a:lnTo>
                    <a:pt x="12192" y="16763"/>
                  </a:lnTo>
                  <a:lnTo>
                    <a:pt x="9143" y="19811"/>
                  </a:lnTo>
                  <a:lnTo>
                    <a:pt x="7619" y="22859"/>
                  </a:lnTo>
                  <a:close/>
                </a:path>
                <a:path w="62483" h="62483">
                  <a:moveTo>
                    <a:pt x="62483" y="27431"/>
                  </a:moveTo>
                  <a:lnTo>
                    <a:pt x="60960" y="22859"/>
                  </a:lnTo>
                  <a:lnTo>
                    <a:pt x="60960" y="18287"/>
                  </a:lnTo>
                  <a:lnTo>
                    <a:pt x="59436" y="16763"/>
                  </a:lnTo>
                  <a:lnTo>
                    <a:pt x="56387" y="12191"/>
                  </a:lnTo>
                  <a:lnTo>
                    <a:pt x="56387" y="50291"/>
                  </a:lnTo>
                  <a:lnTo>
                    <a:pt x="59436" y="47243"/>
                  </a:lnTo>
                  <a:lnTo>
                    <a:pt x="60960" y="44195"/>
                  </a:lnTo>
                  <a:lnTo>
                    <a:pt x="60960" y="39623"/>
                  </a:lnTo>
                  <a:lnTo>
                    <a:pt x="62483" y="35051"/>
                  </a:lnTo>
                  <a:lnTo>
                    <a:pt x="62483" y="27431"/>
                  </a:lnTo>
                  <a:close/>
                </a:path>
                <a:path w="62483" h="62483">
                  <a:moveTo>
                    <a:pt x="38269" y="27939"/>
                  </a:moveTo>
                  <a:lnTo>
                    <a:pt x="39346" y="31172"/>
                  </a:lnTo>
                  <a:lnTo>
                    <a:pt x="39624" y="30479"/>
                  </a:lnTo>
                  <a:lnTo>
                    <a:pt x="39624" y="32003"/>
                  </a:lnTo>
                  <a:lnTo>
                    <a:pt x="39319" y="31394"/>
                  </a:lnTo>
                  <a:lnTo>
                    <a:pt x="38099" y="34290"/>
                  </a:lnTo>
                  <a:lnTo>
                    <a:pt x="37592" y="35559"/>
                  </a:lnTo>
                  <a:lnTo>
                    <a:pt x="38100" y="35051"/>
                  </a:lnTo>
                  <a:lnTo>
                    <a:pt x="39624" y="33527"/>
                  </a:lnTo>
                  <a:lnTo>
                    <a:pt x="41148" y="39623"/>
                  </a:lnTo>
                  <a:lnTo>
                    <a:pt x="39624" y="28955"/>
                  </a:lnTo>
                  <a:lnTo>
                    <a:pt x="38269" y="27939"/>
                  </a:lnTo>
                  <a:close/>
                </a:path>
                <a:path w="62483" h="62483">
                  <a:moveTo>
                    <a:pt x="37185" y="37185"/>
                  </a:moveTo>
                  <a:lnTo>
                    <a:pt x="36575" y="38099"/>
                  </a:lnTo>
                  <a:lnTo>
                    <a:pt x="38100" y="42671"/>
                  </a:lnTo>
                  <a:lnTo>
                    <a:pt x="38100" y="36575"/>
                  </a:lnTo>
                  <a:lnTo>
                    <a:pt x="37407" y="36852"/>
                  </a:lnTo>
                  <a:lnTo>
                    <a:pt x="37185" y="37185"/>
                  </a:lnTo>
                  <a:close/>
                </a:path>
                <a:path w="62483" h="62483">
                  <a:moveTo>
                    <a:pt x="15239" y="50291"/>
                  </a:moveTo>
                  <a:lnTo>
                    <a:pt x="18287" y="53339"/>
                  </a:lnTo>
                  <a:lnTo>
                    <a:pt x="16763" y="10667"/>
                  </a:lnTo>
                  <a:lnTo>
                    <a:pt x="13716" y="13715"/>
                  </a:lnTo>
                  <a:lnTo>
                    <a:pt x="12192" y="16763"/>
                  </a:lnTo>
                  <a:lnTo>
                    <a:pt x="15239" y="50291"/>
                  </a:lnTo>
                  <a:close/>
                </a:path>
                <a:path w="62483" h="62483">
                  <a:moveTo>
                    <a:pt x="18287" y="30479"/>
                  </a:moveTo>
                  <a:lnTo>
                    <a:pt x="19812" y="35051"/>
                  </a:lnTo>
                  <a:lnTo>
                    <a:pt x="19812" y="27431"/>
                  </a:lnTo>
                  <a:lnTo>
                    <a:pt x="18287" y="30479"/>
                  </a:lnTo>
                  <a:close/>
                </a:path>
                <a:path w="62483" h="62483">
                  <a:moveTo>
                    <a:pt x="21336" y="22859"/>
                  </a:moveTo>
                  <a:lnTo>
                    <a:pt x="19812" y="24383"/>
                  </a:lnTo>
                  <a:lnTo>
                    <a:pt x="21118" y="23404"/>
                  </a:lnTo>
                  <a:lnTo>
                    <a:pt x="21336" y="22859"/>
                  </a:lnTo>
                  <a:close/>
                </a:path>
                <a:path w="62483" h="62483">
                  <a:moveTo>
                    <a:pt x="6095" y="33527"/>
                  </a:moveTo>
                  <a:lnTo>
                    <a:pt x="7619" y="50291"/>
                  </a:lnTo>
                  <a:lnTo>
                    <a:pt x="7619" y="38099"/>
                  </a:lnTo>
                  <a:lnTo>
                    <a:pt x="7619" y="50291"/>
                  </a:lnTo>
                  <a:lnTo>
                    <a:pt x="9143" y="53339"/>
                  </a:lnTo>
                  <a:lnTo>
                    <a:pt x="12192" y="56387"/>
                  </a:lnTo>
                  <a:lnTo>
                    <a:pt x="16763" y="57911"/>
                  </a:lnTo>
                  <a:lnTo>
                    <a:pt x="12192" y="47243"/>
                  </a:lnTo>
                  <a:lnTo>
                    <a:pt x="10668" y="44195"/>
                  </a:lnTo>
                  <a:lnTo>
                    <a:pt x="9143" y="42671"/>
                  </a:lnTo>
                  <a:lnTo>
                    <a:pt x="7619" y="35051"/>
                  </a:lnTo>
                  <a:lnTo>
                    <a:pt x="6095" y="33527"/>
                  </a:lnTo>
                  <a:close/>
                </a:path>
                <a:path w="62483" h="62483">
                  <a:moveTo>
                    <a:pt x="26822" y="27127"/>
                  </a:moveTo>
                  <a:lnTo>
                    <a:pt x="25908" y="27812"/>
                  </a:lnTo>
                  <a:lnTo>
                    <a:pt x="25908" y="28955"/>
                  </a:lnTo>
                  <a:lnTo>
                    <a:pt x="26822" y="27127"/>
                  </a:lnTo>
                  <a:close/>
                </a:path>
                <a:path w="62483" h="62483">
                  <a:moveTo>
                    <a:pt x="39624" y="32003"/>
                  </a:moveTo>
                  <a:lnTo>
                    <a:pt x="39370" y="31241"/>
                  </a:lnTo>
                  <a:lnTo>
                    <a:pt x="38269" y="27939"/>
                  </a:lnTo>
                  <a:lnTo>
                    <a:pt x="39319" y="31394"/>
                  </a:lnTo>
                  <a:lnTo>
                    <a:pt x="39624" y="32003"/>
                  </a:lnTo>
                  <a:close/>
                </a:path>
                <a:path w="62483" h="62483">
                  <a:moveTo>
                    <a:pt x="42671" y="1523"/>
                  </a:moveTo>
                  <a:lnTo>
                    <a:pt x="39624" y="1523"/>
                  </a:lnTo>
                  <a:lnTo>
                    <a:pt x="39624" y="7619"/>
                  </a:lnTo>
                  <a:lnTo>
                    <a:pt x="35051" y="7619"/>
                  </a:lnTo>
                  <a:lnTo>
                    <a:pt x="33527" y="6095"/>
                  </a:lnTo>
                  <a:lnTo>
                    <a:pt x="30480" y="6095"/>
                  </a:lnTo>
                  <a:lnTo>
                    <a:pt x="27431" y="7619"/>
                  </a:lnTo>
                  <a:lnTo>
                    <a:pt x="22860" y="7619"/>
                  </a:lnTo>
                  <a:lnTo>
                    <a:pt x="21336" y="1523"/>
                  </a:lnTo>
                  <a:lnTo>
                    <a:pt x="18287" y="3047"/>
                  </a:lnTo>
                  <a:lnTo>
                    <a:pt x="16763" y="4571"/>
                  </a:lnTo>
                  <a:lnTo>
                    <a:pt x="12192" y="7619"/>
                  </a:lnTo>
                  <a:lnTo>
                    <a:pt x="10668" y="9143"/>
                  </a:lnTo>
                  <a:lnTo>
                    <a:pt x="7619" y="12191"/>
                  </a:lnTo>
                  <a:lnTo>
                    <a:pt x="7619" y="27431"/>
                  </a:lnTo>
                  <a:lnTo>
                    <a:pt x="6095" y="30479"/>
                  </a:lnTo>
                  <a:lnTo>
                    <a:pt x="4571" y="16763"/>
                  </a:lnTo>
                  <a:lnTo>
                    <a:pt x="3048" y="18287"/>
                  </a:lnTo>
                  <a:lnTo>
                    <a:pt x="3048" y="21335"/>
                  </a:lnTo>
                  <a:lnTo>
                    <a:pt x="1524" y="22859"/>
                  </a:lnTo>
                  <a:lnTo>
                    <a:pt x="1524" y="27431"/>
                  </a:lnTo>
                  <a:lnTo>
                    <a:pt x="0" y="30479"/>
                  </a:lnTo>
                  <a:lnTo>
                    <a:pt x="0" y="33527"/>
                  </a:lnTo>
                  <a:lnTo>
                    <a:pt x="1524" y="35051"/>
                  </a:lnTo>
                  <a:lnTo>
                    <a:pt x="1524" y="39623"/>
                  </a:lnTo>
                  <a:lnTo>
                    <a:pt x="3048" y="42671"/>
                  </a:lnTo>
                  <a:lnTo>
                    <a:pt x="3048" y="44195"/>
                  </a:lnTo>
                  <a:lnTo>
                    <a:pt x="4571" y="47243"/>
                  </a:lnTo>
                  <a:lnTo>
                    <a:pt x="7619" y="50291"/>
                  </a:lnTo>
                  <a:lnTo>
                    <a:pt x="6095" y="33527"/>
                  </a:lnTo>
                  <a:lnTo>
                    <a:pt x="7619" y="35051"/>
                  </a:lnTo>
                  <a:lnTo>
                    <a:pt x="9143" y="42671"/>
                  </a:lnTo>
                  <a:lnTo>
                    <a:pt x="7619" y="22859"/>
                  </a:lnTo>
                  <a:lnTo>
                    <a:pt x="9143" y="19811"/>
                  </a:lnTo>
                  <a:lnTo>
                    <a:pt x="12192" y="16763"/>
                  </a:lnTo>
                  <a:lnTo>
                    <a:pt x="13716" y="13715"/>
                  </a:lnTo>
                  <a:lnTo>
                    <a:pt x="16763" y="10667"/>
                  </a:lnTo>
                  <a:lnTo>
                    <a:pt x="18287" y="53339"/>
                  </a:lnTo>
                  <a:lnTo>
                    <a:pt x="16763" y="57911"/>
                  </a:lnTo>
                  <a:lnTo>
                    <a:pt x="18287" y="59435"/>
                  </a:lnTo>
                  <a:lnTo>
                    <a:pt x="21336" y="60959"/>
                  </a:lnTo>
                  <a:lnTo>
                    <a:pt x="22860" y="60959"/>
                  </a:lnTo>
                  <a:lnTo>
                    <a:pt x="27431" y="62483"/>
                  </a:lnTo>
                  <a:lnTo>
                    <a:pt x="27431" y="56387"/>
                  </a:lnTo>
                  <a:lnTo>
                    <a:pt x="35051" y="56387"/>
                  </a:lnTo>
                  <a:lnTo>
                    <a:pt x="33527" y="44195"/>
                  </a:lnTo>
                  <a:lnTo>
                    <a:pt x="38100" y="42671"/>
                  </a:lnTo>
                  <a:lnTo>
                    <a:pt x="36575" y="38099"/>
                  </a:lnTo>
                  <a:lnTo>
                    <a:pt x="37185" y="37185"/>
                  </a:lnTo>
                  <a:lnTo>
                    <a:pt x="37407" y="36852"/>
                  </a:lnTo>
                  <a:lnTo>
                    <a:pt x="37011" y="37011"/>
                  </a:lnTo>
                  <a:lnTo>
                    <a:pt x="36853" y="37407"/>
                  </a:lnTo>
                  <a:lnTo>
                    <a:pt x="33527" y="39623"/>
                  </a:lnTo>
                  <a:lnTo>
                    <a:pt x="31786" y="39188"/>
                  </a:lnTo>
                  <a:lnTo>
                    <a:pt x="31652" y="39154"/>
                  </a:lnTo>
                  <a:lnTo>
                    <a:pt x="29464" y="38607"/>
                  </a:lnTo>
                  <a:lnTo>
                    <a:pt x="30480" y="39623"/>
                  </a:lnTo>
                  <a:lnTo>
                    <a:pt x="29464" y="38607"/>
                  </a:lnTo>
                  <a:lnTo>
                    <a:pt x="28651" y="38404"/>
                  </a:lnTo>
                  <a:lnTo>
                    <a:pt x="30480" y="44195"/>
                  </a:lnTo>
                  <a:lnTo>
                    <a:pt x="27431" y="44195"/>
                  </a:lnTo>
                  <a:lnTo>
                    <a:pt x="25907" y="56387"/>
                  </a:lnTo>
                  <a:lnTo>
                    <a:pt x="22860" y="54863"/>
                  </a:lnTo>
                  <a:lnTo>
                    <a:pt x="21336" y="54863"/>
                  </a:lnTo>
                  <a:lnTo>
                    <a:pt x="21336" y="39623"/>
                  </a:lnTo>
                  <a:lnTo>
                    <a:pt x="25907" y="42671"/>
                  </a:lnTo>
                  <a:lnTo>
                    <a:pt x="24383" y="33527"/>
                  </a:lnTo>
                  <a:lnTo>
                    <a:pt x="24383" y="32003"/>
                  </a:lnTo>
                  <a:lnTo>
                    <a:pt x="24637" y="31242"/>
                  </a:lnTo>
                  <a:lnTo>
                    <a:pt x="24383" y="30479"/>
                  </a:lnTo>
                  <a:lnTo>
                    <a:pt x="24383" y="21335"/>
                  </a:lnTo>
                  <a:lnTo>
                    <a:pt x="21118" y="23404"/>
                  </a:lnTo>
                  <a:lnTo>
                    <a:pt x="21031" y="39014"/>
                  </a:lnTo>
                  <a:lnTo>
                    <a:pt x="19812" y="38099"/>
                  </a:lnTo>
                  <a:lnTo>
                    <a:pt x="18287" y="33527"/>
                  </a:lnTo>
                  <a:lnTo>
                    <a:pt x="18287" y="10667"/>
                  </a:lnTo>
                  <a:lnTo>
                    <a:pt x="21336" y="9143"/>
                  </a:lnTo>
                  <a:lnTo>
                    <a:pt x="25907" y="19811"/>
                  </a:lnTo>
                  <a:lnTo>
                    <a:pt x="27431" y="18287"/>
                  </a:lnTo>
                  <a:lnTo>
                    <a:pt x="35051" y="18287"/>
                  </a:lnTo>
                  <a:lnTo>
                    <a:pt x="38100" y="19811"/>
                  </a:lnTo>
                  <a:lnTo>
                    <a:pt x="39624" y="21335"/>
                  </a:lnTo>
                  <a:lnTo>
                    <a:pt x="41148" y="22859"/>
                  </a:lnTo>
                  <a:lnTo>
                    <a:pt x="42671" y="24383"/>
                  </a:lnTo>
                  <a:lnTo>
                    <a:pt x="41148" y="22859"/>
                  </a:lnTo>
                  <a:lnTo>
                    <a:pt x="39624" y="21335"/>
                  </a:lnTo>
                  <a:lnTo>
                    <a:pt x="36575" y="25907"/>
                  </a:lnTo>
                  <a:lnTo>
                    <a:pt x="36956" y="26669"/>
                  </a:lnTo>
                  <a:lnTo>
                    <a:pt x="38100" y="27431"/>
                  </a:lnTo>
                  <a:lnTo>
                    <a:pt x="38099" y="34290"/>
                  </a:lnTo>
                  <a:lnTo>
                    <a:pt x="39319" y="31394"/>
                  </a:lnTo>
                  <a:lnTo>
                    <a:pt x="39370" y="31241"/>
                  </a:lnTo>
                  <a:lnTo>
                    <a:pt x="39624" y="32003"/>
                  </a:lnTo>
                  <a:lnTo>
                    <a:pt x="39624" y="30479"/>
                  </a:lnTo>
                  <a:lnTo>
                    <a:pt x="39346" y="31172"/>
                  </a:lnTo>
                  <a:lnTo>
                    <a:pt x="39285" y="31326"/>
                  </a:lnTo>
                  <a:lnTo>
                    <a:pt x="38269" y="27939"/>
                  </a:lnTo>
                  <a:lnTo>
                    <a:pt x="39624" y="28955"/>
                  </a:lnTo>
                  <a:lnTo>
                    <a:pt x="41148" y="39623"/>
                  </a:lnTo>
                  <a:lnTo>
                    <a:pt x="44195" y="33527"/>
                  </a:lnTo>
                  <a:lnTo>
                    <a:pt x="45719" y="51815"/>
                  </a:lnTo>
                  <a:lnTo>
                    <a:pt x="44195" y="30479"/>
                  </a:lnTo>
                  <a:lnTo>
                    <a:pt x="42671" y="9143"/>
                  </a:lnTo>
                  <a:lnTo>
                    <a:pt x="44195" y="27431"/>
                  </a:lnTo>
                  <a:lnTo>
                    <a:pt x="45719" y="10667"/>
                  </a:lnTo>
                  <a:lnTo>
                    <a:pt x="44195" y="3047"/>
                  </a:lnTo>
                  <a:lnTo>
                    <a:pt x="42671" y="1523"/>
                  </a:lnTo>
                  <a:close/>
                </a:path>
                <a:path w="62483" h="62483">
                  <a:moveTo>
                    <a:pt x="37185" y="27127"/>
                  </a:moveTo>
                  <a:lnTo>
                    <a:pt x="38100" y="28955"/>
                  </a:lnTo>
                  <a:lnTo>
                    <a:pt x="38100" y="27431"/>
                  </a:lnTo>
                  <a:lnTo>
                    <a:pt x="36956" y="26669"/>
                  </a:lnTo>
                  <a:lnTo>
                    <a:pt x="33527" y="24383"/>
                  </a:lnTo>
                  <a:lnTo>
                    <a:pt x="27431" y="24383"/>
                  </a:lnTo>
                  <a:lnTo>
                    <a:pt x="24383" y="21335"/>
                  </a:lnTo>
                  <a:lnTo>
                    <a:pt x="24383" y="30479"/>
                  </a:lnTo>
                  <a:lnTo>
                    <a:pt x="24637" y="31242"/>
                  </a:lnTo>
                  <a:lnTo>
                    <a:pt x="24383" y="32003"/>
                  </a:lnTo>
                  <a:lnTo>
                    <a:pt x="24383" y="33527"/>
                  </a:lnTo>
                  <a:lnTo>
                    <a:pt x="25907" y="36575"/>
                  </a:lnTo>
                  <a:lnTo>
                    <a:pt x="30480" y="44195"/>
                  </a:lnTo>
                  <a:lnTo>
                    <a:pt x="28651" y="38404"/>
                  </a:lnTo>
                  <a:lnTo>
                    <a:pt x="27431" y="38099"/>
                  </a:lnTo>
                  <a:lnTo>
                    <a:pt x="26822" y="37185"/>
                  </a:lnTo>
                  <a:lnTo>
                    <a:pt x="26600" y="36852"/>
                  </a:lnTo>
                  <a:lnTo>
                    <a:pt x="25907" y="35051"/>
                  </a:lnTo>
                  <a:lnTo>
                    <a:pt x="24688" y="31394"/>
                  </a:lnTo>
                  <a:lnTo>
                    <a:pt x="24661" y="31172"/>
                  </a:lnTo>
                  <a:lnTo>
                    <a:pt x="24383" y="28955"/>
                  </a:lnTo>
                  <a:lnTo>
                    <a:pt x="25907" y="27431"/>
                  </a:lnTo>
                  <a:lnTo>
                    <a:pt x="27431" y="25907"/>
                  </a:lnTo>
                  <a:lnTo>
                    <a:pt x="27051" y="26669"/>
                  </a:lnTo>
                  <a:lnTo>
                    <a:pt x="26860" y="27051"/>
                  </a:lnTo>
                  <a:lnTo>
                    <a:pt x="25907" y="27431"/>
                  </a:lnTo>
                  <a:lnTo>
                    <a:pt x="25738" y="27939"/>
                  </a:lnTo>
                  <a:lnTo>
                    <a:pt x="24722" y="31326"/>
                  </a:lnTo>
                  <a:lnTo>
                    <a:pt x="25907" y="35051"/>
                  </a:lnTo>
                  <a:lnTo>
                    <a:pt x="26600" y="36852"/>
                  </a:lnTo>
                  <a:lnTo>
                    <a:pt x="26822" y="37185"/>
                  </a:lnTo>
                  <a:lnTo>
                    <a:pt x="27431" y="38099"/>
                  </a:lnTo>
                  <a:lnTo>
                    <a:pt x="28651" y="38404"/>
                  </a:lnTo>
                  <a:lnTo>
                    <a:pt x="29464" y="38607"/>
                  </a:lnTo>
                  <a:lnTo>
                    <a:pt x="31652" y="39154"/>
                  </a:lnTo>
                  <a:lnTo>
                    <a:pt x="31786" y="39188"/>
                  </a:lnTo>
                  <a:lnTo>
                    <a:pt x="33527" y="39623"/>
                  </a:lnTo>
                  <a:lnTo>
                    <a:pt x="36853" y="37407"/>
                  </a:lnTo>
                  <a:lnTo>
                    <a:pt x="37011" y="37011"/>
                  </a:lnTo>
                  <a:lnTo>
                    <a:pt x="37407" y="36852"/>
                  </a:lnTo>
                  <a:lnTo>
                    <a:pt x="38100" y="36575"/>
                  </a:lnTo>
                  <a:lnTo>
                    <a:pt x="38100" y="42671"/>
                  </a:lnTo>
                  <a:lnTo>
                    <a:pt x="33527" y="44195"/>
                  </a:lnTo>
                  <a:lnTo>
                    <a:pt x="35051" y="56387"/>
                  </a:lnTo>
                  <a:lnTo>
                    <a:pt x="27431" y="56387"/>
                  </a:lnTo>
                  <a:lnTo>
                    <a:pt x="27431" y="62483"/>
                  </a:lnTo>
                  <a:lnTo>
                    <a:pt x="35051" y="62483"/>
                  </a:lnTo>
                  <a:lnTo>
                    <a:pt x="39624" y="60959"/>
                  </a:lnTo>
                  <a:lnTo>
                    <a:pt x="42671" y="60959"/>
                  </a:lnTo>
                  <a:lnTo>
                    <a:pt x="44195" y="59435"/>
                  </a:lnTo>
                  <a:lnTo>
                    <a:pt x="47243" y="57911"/>
                  </a:lnTo>
                  <a:lnTo>
                    <a:pt x="50292" y="56387"/>
                  </a:lnTo>
                  <a:lnTo>
                    <a:pt x="53339" y="54863"/>
                  </a:lnTo>
                  <a:lnTo>
                    <a:pt x="54863" y="53339"/>
                  </a:lnTo>
                  <a:lnTo>
                    <a:pt x="56387" y="50291"/>
                  </a:lnTo>
                  <a:lnTo>
                    <a:pt x="56387" y="12191"/>
                  </a:lnTo>
                  <a:lnTo>
                    <a:pt x="53339" y="9143"/>
                  </a:lnTo>
                  <a:lnTo>
                    <a:pt x="54863" y="19811"/>
                  </a:lnTo>
                  <a:lnTo>
                    <a:pt x="54863" y="42671"/>
                  </a:lnTo>
                  <a:lnTo>
                    <a:pt x="53339" y="44195"/>
                  </a:lnTo>
                  <a:lnTo>
                    <a:pt x="51816" y="16763"/>
                  </a:lnTo>
                  <a:lnTo>
                    <a:pt x="50292" y="7619"/>
                  </a:lnTo>
                  <a:lnTo>
                    <a:pt x="47243" y="4571"/>
                  </a:lnTo>
                  <a:lnTo>
                    <a:pt x="44195" y="3047"/>
                  </a:lnTo>
                  <a:lnTo>
                    <a:pt x="45719" y="10667"/>
                  </a:lnTo>
                  <a:lnTo>
                    <a:pt x="48768" y="12191"/>
                  </a:lnTo>
                  <a:lnTo>
                    <a:pt x="50292" y="13715"/>
                  </a:lnTo>
                  <a:lnTo>
                    <a:pt x="51816" y="47243"/>
                  </a:lnTo>
                  <a:lnTo>
                    <a:pt x="48768" y="50291"/>
                  </a:lnTo>
                  <a:lnTo>
                    <a:pt x="45719" y="51815"/>
                  </a:lnTo>
                  <a:lnTo>
                    <a:pt x="42671" y="54863"/>
                  </a:lnTo>
                  <a:lnTo>
                    <a:pt x="39624" y="54863"/>
                  </a:lnTo>
                  <a:lnTo>
                    <a:pt x="38100" y="56387"/>
                  </a:lnTo>
                  <a:lnTo>
                    <a:pt x="35051" y="44195"/>
                  </a:lnTo>
                  <a:lnTo>
                    <a:pt x="39624" y="42671"/>
                  </a:lnTo>
                  <a:lnTo>
                    <a:pt x="41148" y="39623"/>
                  </a:lnTo>
                  <a:lnTo>
                    <a:pt x="39624" y="33527"/>
                  </a:lnTo>
                  <a:lnTo>
                    <a:pt x="38100" y="35051"/>
                  </a:lnTo>
                  <a:lnTo>
                    <a:pt x="37592" y="35559"/>
                  </a:lnTo>
                  <a:lnTo>
                    <a:pt x="35560" y="37591"/>
                  </a:lnTo>
                  <a:lnTo>
                    <a:pt x="35051" y="38099"/>
                  </a:lnTo>
                  <a:lnTo>
                    <a:pt x="32142" y="39069"/>
                  </a:lnTo>
                  <a:lnTo>
                    <a:pt x="32004" y="39014"/>
                  </a:lnTo>
                  <a:lnTo>
                    <a:pt x="29718" y="38099"/>
                  </a:lnTo>
                  <a:lnTo>
                    <a:pt x="28194" y="38099"/>
                  </a:lnTo>
                  <a:lnTo>
                    <a:pt x="27155" y="37407"/>
                  </a:lnTo>
                  <a:lnTo>
                    <a:pt x="26996" y="37011"/>
                  </a:lnTo>
                  <a:lnTo>
                    <a:pt x="26416" y="35559"/>
                  </a:lnTo>
                  <a:lnTo>
                    <a:pt x="25907" y="34290"/>
                  </a:lnTo>
                  <a:lnTo>
                    <a:pt x="25908" y="27812"/>
                  </a:lnTo>
                  <a:lnTo>
                    <a:pt x="26822" y="27127"/>
                  </a:lnTo>
                  <a:lnTo>
                    <a:pt x="26996" y="26996"/>
                  </a:lnTo>
                  <a:lnTo>
                    <a:pt x="32004" y="24993"/>
                  </a:lnTo>
                  <a:lnTo>
                    <a:pt x="37011" y="26996"/>
                  </a:lnTo>
                  <a:lnTo>
                    <a:pt x="37185" y="27127"/>
                  </a:lnTo>
                  <a:close/>
                </a:path>
                <a:path w="62483" h="62483">
                  <a:moveTo>
                    <a:pt x="25907" y="27431"/>
                  </a:moveTo>
                  <a:lnTo>
                    <a:pt x="24383" y="28955"/>
                  </a:lnTo>
                  <a:lnTo>
                    <a:pt x="24661" y="31172"/>
                  </a:lnTo>
                  <a:lnTo>
                    <a:pt x="24688" y="31394"/>
                  </a:lnTo>
                  <a:lnTo>
                    <a:pt x="25907" y="35051"/>
                  </a:lnTo>
                  <a:lnTo>
                    <a:pt x="24722" y="31326"/>
                  </a:lnTo>
                  <a:lnTo>
                    <a:pt x="25738" y="27939"/>
                  </a:lnTo>
                  <a:lnTo>
                    <a:pt x="25907" y="27431"/>
                  </a:lnTo>
                  <a:close/>
                </a:path>
                <a:path w="62483" h="62483">
                  <a:moveTo>
                    <a:pt x="27051" y="26669"/>
                  </a:moveTo>
                  <a:lnTo>
                    <a:pt x="27431" y="25907"/>
                  </a:lnTo>
                  <a:lnTo>
                    <a:pt x="25907" y="27431"/>
                  </a:lnTo>
                  <a:lnTo>
                    <a:pt x="26860" y="27051"/>
                  </a:lnTo>
                  <a:lnTo>
                    <a:pt x="27051" y="26669"/>
                  </a:lnTo>
                  <a:close/>
                </a:path>
                <a:path w="62483" h="62483">
                  <a:moveTo>
                    <a:pt x="28448" y="37591"/>
                  </a:moveTo>
                  <a:lnTo>
                    <a:pt x="26416" y="35559"/>
                  </a:lnTo>
                  <a:lnTo>
                    <a:pt x="26996" y="37011"/>
                  </a:lnTo>
                  <a:lnTo>
                    <a:pt x="27155" y="37407"/>
                  </a:lnTo>
                  <a:lnTo>
                    <a:pt x="28194" y="38099"/>
                  </a:lnTo>
                  <a:lnTo>
                    <a:pt x="29718" y="38099"/>
                  </a:lnTo>
                  <a:lnTo>
                    <a:pt x="28448" y="37591"/>
                  </a:lnTo>
                  <a:close/>
                </a:path>
              </a:pathLst>
            </a:custGeom>
            <a:solidFill>
              <a:srgbClr val="000000"/>
            </a:solidFill>
          </p:spPr>
          <p:txBody>
            <a:bodyPr wrap="square" lIns="0" tIns="0" rIns="0" bIns="0" rtlCol="0">
              <a:noAutofit/>
            </a:bodyPr>
            <a:lstStyle/>
            <a:p>
              <a:endParaRPr/>
            </a:p>
          </p:txBody>
        </p:sp>
        <p:sp>
          <p:nvSpPr>
            <p:cNvPr id="314" name="object 314"/>
            <p:cNvSpPr/>
            <p:nvPr/>
          </p:nvSpPr>
          <p:spPr>
            <a:xfrm>
              <a:off x="2500884" y="3745991"/>
              <a:ext cx="42672" cy="41148"/>
            </a:xfrm>
            <a:custGeom>
              <a:avLst/>
              <a:gdLst/>
              <a:ahLst/>
              <a:cxnLst/>
              <a:rect l="l" t="t" r="r" b="b"/>
              <a:pathLst>
                <a:path w="42672" h="41148">
                  <a:moveTo>
                    <a:pt x="0" y="21336"/>
                  </a:moveTo>
                  <a:lnTo>
                    <a:pt x="434" y="25330"/>
                  </a:lnTo>
                  <a:lnTo>
                    <a:pt x="7627" y="36561"/>
                  </a:lnTo>
                  <a:lnTo>
                    <a:pt x="21336" y="41148"/>
                  </a:lnTo>
                  <a:lnTo>
                    <a:pt x="25398" y="40717"/>
                  </a:lnTo>
                  <a:lnTo>
                    <a:pt x="37468" y="33793"/>
                  </a:lnTo>
                  <a:lnTo>
                    <a:pt x="42672" y="21336"/>
                  </a:lnTo>
                  <a:lnTo>
                    <a:pt x="41913" y="15802"/>
                  </a:lnTo>
                  <a:lnTo>
                    <a:pt x="34010"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315" name="object 315"/>
            <p:cNvSpPr/>
            <p:nvPr/>
          </p:nvSpPr>
          <p:spPr>
            <a:xfrm>
              <a:off x="2481072" y="3727704"/>
              <a:ext cx="80771" cy="79248"/>
            </a:xfrm>
            <a:custGeom>
              <a:avLst/>
              <a:gdLst/>
              <a:ahLst/>
              <a:cxnLst/>
              <a:rect l="l" t="t" r="r" b="b"/>
              <a:pathLst>
                <a:path w="80771" h="79248">
                  <a:moveTo>
                    <a:pt x="47243" y="0"/>
                  </a:moveTo>
                  <a:lnTo>
                    <a:pt x="42671" y="0"/>
                  </a:lnTo>
                  <a:lnTo>
                    <a:pt x="42671" y="36575"/>
                  </a:lnTo>
                  <a:lnTo>
                    <a:pt x="41529" y="36956"/>
                  </a:lnTo>
                  <a:lnTo>
                    <a:pt x="41147" y="36575"/>
                  </a:lnTo>
                  <a:lnTo>
                    <a:pt x="40386" y="36956"/>
                  </a:lnTo>
                  <a:lnTo>
                    <a:pt x="39319" y="37490"/>
                  </a:lnTo>
                  <a:lnTo>
                    <a:pt x="39116" y="37591"/>
                  </a:lnTo>
                  <a:lnTo>
                    <a:pt x="38557" y="37947"/>
                  </a:lnTo>
                  <a:lnTo>
                    <a:pt x="38709" y="38404"/>
                  </a:lnTo>
                  <a:lnTo>
                    <a:pt x="39014" y="37795"/>
                  </a:lnTo>
                  <a:lnTo>
                    <a:pt x="39243" y="37718"/>
                  </a:lnTo>
                  <a:lnTo>
                    <a:pt x="40386" y="37337"/>
                  </a:lnTo>
                  <a:lnTo>
                    <a:pt x="40538" y="37185"/>
                  </a:lnTo>
                  <a:lnTo>
                    <a:pt x="40843" y="37185"/>
                  </a:lnTo>
                  <a:lnTo>
                    <a:pt x="41909" y="37719"/>
                  </a:lnTo>
                  <a:lnTo>
                    <a:pt x="42671" y="38100"/>
                  </a:lnTo>
                  <a:lnTo>
                    <a:pt x="42481" y="38480"/>
                  </a:lnTo>
                  <a:lnTo>
                    <a:pt x="42672" y="38607"/>
                  </a:lnTo>
                  <a:lnTo>
                    <a:pt x="43281" y="39014"/>
                  </a:lnTo>
                  <a:lnTo>
                    <a:pt x="43433" y="38862"/>
                  </a:lnTo>
                  <a:lnTo>
                    <a:pt x="47243" y="0"/>
                  </a:lnTo>
                  <a:close/>
                </a:path>
                <a:path w="80771" h="79248">
                  <a:moveTo>
                    <a:pt x="39623" y="36575"/>
                  </a:moveTo>
                  <a:lnTo>
                    <a:pt x="39116" y="37591"/>
                  </a:lnTo>
                  <a:lnTo>
                    <a:pt x="39319" y="37490"/>
                  </a:lnTo>
                  <a:lnTo>
                    <a:pt x="40277" y="37011"/>
                  </a:lnTo>
                  <a:lnTo>
                    <a:pt x="39623" y="36575"/>
                  </a:lnTo>
                  <a:close/>
                </a:path>
                <a:path w="80771" h="79248">
                  <a:moveTo>
                    <a:pt x="39624" y="40385"/>
                  </a:moveTo>
                  <a:lnTo>
                    <a:pt x="40005" y="40957"/>
                  </a:lnTo>
                  <a:lnTo>
                    <a:pt x="40386" y="40766"/>
                  </a:lnTo>
                  <a:lnTo>
                    <a:pt x="40843" y="40538"/>
                  </a:lnTo>
                  <a:lnTo>
                    <a:pt x="39406" y="40059"/>
                  </a:lnTo>
                  <a:lnTo>
                    <a:pt x="39624" y="40385"/>
                  </a:lnTo>
                  <a:close/>
                </a:path>
                <a:path w="80771" h="79248">
                  <a:moveTo>
                    <a:pt x="40538" y="40843"/>
                  </a:moveTo>
                  <a:lnTo>
                    <a:pt x="40039" y="41009"/>
                  </a:lnTo>
                  <a:lnTo>
                    <a:pt x="39624" y="41147"/>
                  </a:lnTo>
                  <a:lnTo>
                    <a:pt x="42671" y="79248"/>
                  </a:lnTo>
                  <a:lnTo>
                    <a:pt x="47243" y="79248"/>
                  </a:lnTo>
                  <a:lnTo>
                    <a:pt x="44195" y="41148"/>
                  </a:lnTo>
                  <a:lnTo>
                    <a:pt x="44195" y="39624"/>
                  </a:lnTo>
                  <a:lnTo>
                    <a:pt x="43624" y="39242"/>
                  </a:lnTo>
                  <a:lnTo>
                    <a:pt x="43688" y="39115"/>
                  </a:lnTo>
                  <a:lnTo>
                    <a:pt x="44195" y="38100"/>
                  </a:lnTo>
                  <a:lnTo>
                    <a:pt x="47243" y="0"/>
                  </a:lnTo>
                  <a:lnTo>
                    <a:pt x="43433" y="38862"/>
                  </a:lnTo>
                  <a:lnTo>
                    <a:pt x="43281" y="39014"/>
                  </a:lnTo>
                  <a:lnTo>
                    <a:pt x="42672" y="38607"/>
                  </a:lnTo>
                  <a:lnTo>
                    <a:pt x="42533" y="38515"/>
                  </a:lnTo>
                  <a:lnTo>
                    <a:pt x="41910" y="40385"/>
                  </a:lnTo>
                  <a:lnTo>
                    <a:pt x="41452" y="40538"/>
                  </a:lnTo>
                  <a:lnTo>
                    <a:pt x="41656" y="40131"/>
                  </a:lnTo>
                  <a:lnTo>
                    <a:pt x="42502" y="38607"/>
                  </a:lnTo>
                  <a:lnTo>
                    <a:pt x="42671" y="38862"/>
                  </a:lnTo>
                  <a:lnTo>
                    <a:pt x="42976" y="39319"/>
                  </a:lnTo>
                  <a:lnTo>
                    <a:pt x="43325" y="39841"/>
                  </a:lnTo>
                  <a:lnTo>
                    <a:pt x="43586" y="39319"/>
                  </a:lnTo>
                  <a:lnTo>
                    <a:pt x="43738" y="39776"/>
                  </a:lnTo>
                  <a:lnTo>
                    <a:pt x="43815" y="40004"/>
                  </a:lnTo>
                  <a:lnTo>
                    <a:pt x="43586" y="40233"/>
                  </a:lnTo>
                  <a:lnTo>
                    <a:pt x="42671" y="41148"/>
                  </a:lnTo>
                  <a:lnTo>
                    <a:pt x="41757" y="40843"/>
                  </a:lnTo>
                  <a:lnTo>
                    <a:pt x="41656" y="41147"/>
                  </a:lnTo>
                  <a:lnTo>
                    <a:pt x="41147" y="42672"/>
                  </a:lnTo>
                  <a:lnTo>
                    <a:pt x="40132" y="41147"/>
                  </a:lnTo>
                  <a:lnTo>
                    <a:pt x="40538" y="40843"/>
                  </a:lnTo>
                  <a:close/>
                </a:path>
                <a:path w="80771" h="79248">
                  <a:moveTo>
                    <a:pt x="40132" y="41147"/>
                  </a:moveTo>
                  <a:lnTo>
                    <a:pt x="41147" y="42672"/>
                  </a:lnTo>
                  <a:lnTo>
                    <a:pt x="41656" y="41147"/>
                  </a:lnTo>
                  <a:lnTo>
                    <a:pt x="41757" y="40843"/>
                  </a:lnTo>
                  <a:lnTo>
                    <a:pt x="42671" y="41148"/>
                  </a:lnTo>
                  <a:lnTo>
                    <a:pt x="43586" y="40233"/>
                  </a:lnTo>
                  <a:lnTo>
                    <a:pt x="43281" y="39928"/>
                  </a:lnTo>
                  <a:lnTo>
                    <a:pt x="42976" y="39319"/>
                  </a:lnTo>
                  <a:lnTo>
                    <a:pt x="42671" y="38862"/>
                  </a:lnTo>
                  <a:lnTo>
                    <a:pt x="42672" y="40131"/>
                  </a:lnTo>
                  <a:lnTo>
                    <a:pt x="41910" y="40385"/>
                  </a:lnTo>
                  <a:lnTo>
                    <a:pt x="41529" y="40766"/>
                  </a:lnTo>
                  <a:lnTo>
                    <a:pt x="41147" y="41148"/>
                  </a:lnTo>
                  <a:lnTo>
                    <a:pt x="40132" y="41147"/>
                  </a:lnTo>
                  <a:close/>
                </a:path>
                <a:path w="80771" h="79248">
                  <a:moveTo>
                    <a:pt x="41147" y="36575"/>
                  </a:moveTo>
                  <a:lnTo>
                    <a:pt x="41425" y="36991"/>
                  </a:lnTo>
                  <a:lnTo>
                    <a:pt x="42671" y="36575"/>
                  </a:lnTo>
                  <a:lnTo>
                    <a:pt x="42671" y="0"/>
                  </a:lnTo>
                  <a:lnTo>
                    <a:pt x="35051" y="0"/>
                  </a:lnTo>
                  <a:lnTo>
                    <a:pt x="38100" y="36575"/>
                  </a:lnTo>
                  <a:lnTo>
                    <a:pt x="38100" y="38100"/>
                  </a:lnTo>
                  <a:lnTo>
                    <a:pt x="38535" y="38753"/>
                  </a:lnTo>
                  <a:lnTo>
                    <a:pt x="38709" y="39014"/>
                  </a:lnTo>
                  <a:lnTo>
                    <a:pt x="39014" y="39928"/>
                  </a:lnTo>
                  <a:lnTo>
                    <a:pt x="38557" y="39776"/>
                  </a:lnTo>
                  <a:lnTo>
                    <a:pt x="39116" y="40131"/>
                  </a:lnTo>
                  <a:lnTo>
                    <a:pt x="39624" y="41147"/>
                  </a:lnTo>
                  <a:lnTo>
                    <a:pt x="38480" y="40005"/>
                  </a:lnTo>
                  <a:lnTo>
                    <a:pt x="38100" y="39624"/>
                  </a:lnTo>
                  <a:lnTo>
                    <a:pt x="38100" y="36575"/>
                  </a:lnTo>
                  <a:lnTo>
                    <a:pt x="38100" y="41148"/>
                  </a:lnTo>
                  <a:lnTo>
                    <a:pt x="39623" y="79248"/>
                  </a:lnTo>
                  <a:lnTo>
                    <a:pt x="42671" y="79248"/>
                  </a:lnTo>
                  <a:lnTo>
                    <a:pt x="39624" y="41147"/>
                  </a:lnTo>
                  <a:lnTo>
                    <a:pt x="40039" y="41009"/>
                  </a:lnTo>
                  <a:lnTo>
                    <a:pt x="39623" y="41148"/>
                  </a:lnTo>
                  <a:lnTo>
                    <a:pt x="39319" y="40233"/>
                  </a:lnTo>
                  <a:lnTo>
                    <a:pt x="39116" y="39623"/>
                  </a:lnTo>
                  <a:lnTo>
                    <a:pt x="38861" y="38862"/>
                  </a:lnTo>
                  <a:lnTo>
                    <a:pt x="40386" y="37337"/>
                  </a:lnTo>
                  <a:lnTo>
                    <a:pt x="39243" y="37718"/>
                  </a:lnTo>
                  <a:lnTo>
                    <a:pt x="39014" y="37795"/>
                  </a:lnTo>
                  <a:lnTo>
                    <a:pt x="38709" y="38404"/>
                  </a:lnTo>
                  <a:lnTo>
                    <a:pt x="38557" y="37947"/>
                  </a:lnTo>
                  <a:lnTo>
                    <a:pt x="39116" y="37591"/>
                  </a:lnTo>
                  <a:lnTo>
                    <a:pt x="39623" y="36575"/>
                  </a:lnTo>
                  <a:lnTo>
                    <a:pt x="40386" y="36956"/>
                  </a:lnTo>
                  <a:lnTo>
                    <a:pt x="41147" y="36575"/>
                  </a:lnTo>
                  <a:close/>
                </a:path>
                <a:path w="80771" h="79248">
                  <a:moveTo>
                    <a:pt x="42367" y="38404"/>
                  </a:moveTo>
                  <a:lnTo>
                    <a:pt x="42671" y="38100"/>
                  </a:lnTo>
                  <a:lnTo>
                    <a:pt x="41909" y="37719"/>
                  </a:lnTo>
                  <a:lnTo>
                    <a:pt x="40843" y="37185"/>
                  </a:lnTo>
                  <a:lnTo>
                    <a:pt x="40538" y="37185"/>
                  </a:lnTo>
                  <a:lnTo>
                    <a:pt x="40386" y="37337"/>
                  </a:lnTo>
                  <a:lnTo>
                    <a:pt x="40640" y="37253"/>
                  </a:lnTo>
                  <a:lnTo>
                    <a:pt x="42367" y="38404"/>
                  </a:lnTo>
                  <a:close/>
                </a:path>
                <a:path w="80771" h="79248">
                  <a:moveTo>
                    <a:pt x="43815" y="40004"/>
                  </a:moveTo>
                  <a:lnTo>
                    <a:pt x="43738" y="39776"/>
                  </a:lnTo>
                  <a:lnTo>
                    <a:pt x="43586" y="39319"/>
                  </a:lnTo>
                  <a:lnTo>
                    <a:pt x="43325" y="39841"/>
                  </a:lnTo>
                  <a:lnTo>
                    <a:pt x="42976" y="39319"/>
                  </a:lnTo>
                  <a:lnTo>
                    <a:pt x="43281" y="39928"/>
                  </a:lnTo>
                  <a:lnTo>
                    <a:pt x="43586" y="40233"/>
                  </a:lnTo>
                  <a:lnTo>
                    <a:pt x="43815" y="40004"/>
                  </a:lnTo>
                  <a:close/>
                </a:path>
                <a:path w="80771" h="79248">
                  <a:moveTo>
                    <a:pt x="43542" y="39188"/>
                  </a:moveTo>
                  <a:lnTo>
                    <a:pt x="44195" y="39624"/>
                  </a:lnTo>
                  <a:lnTo>
                    <a:pt x="44195" y="41148"/>
                  </a:lnTo>
                  <a:lnTo>
                    <a:pt x="47243" y="79248"/>
                  </a:lnTo>
                  <a:lnTo>
                    <a:pt x="50291" y="77724"/>
                  </a:lnTo>
                  <a:lnTo>
                    <a:pt x="54863" y="76200"/>
                  </a:lnTo>
                  <a:lnTo>
                    <a:pt x="57911" y="74675"/>
                  </a:lnTo>
                  <a:lnTo>
                    <a:pt x="60959" y="73151"/>
                  </a:lnTo>
                  <a:lnTo>
                    <a:pt x="64007" y="71628"/>
                  </a:lnTo>
                  <a:lnTo>
                    <a:pt x="67055" y="68580"/>
                  </a:lnTo>
                  <a:lnTo>
                    <a:pt x="68579" y="68580"/>
                  </a:lnTo>
                  <a:lnTo>
                    <a:pt x="70103" y="65531"/>
                  </a:lnTo>
                  <a:lnTo>
                    <a:pt x="73151" y="62484"/>
                  </a:lnTo>
                  <a:lnTo>
                    <a:pt x="74675" y="60960"/>
                  </a:lnTo>
                  <a:lnTo>
                    <a:pt x="76200" y="56387"/>
                  </a:lnTo>
                  <a:lnTo>
                    <a:pt x="77723" y="56387"/>
                  </a:lnTo>
                  <a:lnTo>
                    <a:pt x="77723" y="53339"/>
                  </a:lnTo>
                  <a:lnTo>
                    <a:pt x="79247" y="48768"/>
                  </a:lnTo>
                  <a:lnTo>
                    <a:pt x="80771" y="45719"/>
                  </a:lnTo>
                  <a:lnTo>
                    <a:pt x="80771" y="32004"/>
                  </a:lnTo>
                  <a:lnTo>
                    <a:pt x="79247" y="28956"/>
                  </a:lnTo>
                  <a:lnTo>
                    <a:pt x="77723" y="25907"/>
                  </a:lnTo>
                  <a:lnTo>
                    <a:pt x="77723" y="24384"/>
                  </a:lnTo>
                  <a:lnTo>
                    <a:pt x="76200" y="21336"/>
                  </a:lnTo>
                  <a:lnTo>
                    <a:pt x="74675" y="18287"/>
                  </a:lnTo>
                  <a:lnTo>
                    <a:pt x="73151" y="15239"/>
                  </a:lnTo>
                  <a:lnTo>
                    <a:pt x="70103" y="12192"/>
                  </a:lnTo>
                  <a:lnTo>
                    <a:pt x="70103" y="10668"/>
                  </a:lnTo>
                  <a:lnTo>
                    <a:pt x="67055" y="9143"/>
                  </a:lnTo>
                  <a:lnTo>
                    <a:pt x="64007" y="7619"/>
                  </a:lnTo>
                  <a:lnTo>
                    <a:pt x="62483" y="6095"/>
                  </a:lnTo>
                  <a:lnTo>
                    <a:pt x="57911" y="3048"/>
                  </a:lnTo>
                  <a:lnTo>
                    <a:pt x="54863" y="1524"/>
                  </a:lnTo>
                  <a:lnTo>
                    <a:pt x="50291" y="0"/>
                  </a:lnTo>
                  <a:lnTo>
                    <a:pt x="47243" y="0"/>
                  </a:lnTo>
                  <a:lnTo>
                    <a:pt x="44195" y="38100"/>
                  </a:lnTo>
                  <a:lnTo>
                    <a:pt x="43688" y="39115"/>
                  </a:lnTo>
                  <a:lnTo>
                    <a:pt x="43542" y="39188"/>
                  </a:lnTo>
                  <a:close/>
                </a:path>
                <a:path w="80771" h="79248">
                  <a:moveTo>
                    <a:pt x="42671" y="39624"/>
                  </a:moveTo>
                  <a:lnTo>
                    <a:pt x="41910" y="40385"/>
                  </a:lnTo>
                  <a:lnTo>
                    <a:pt x="42672" y="40131"/>
                  </a:lnTo>
                  <a:lnTo>
                    <a:pt x="42671" y="39624"/>
                  </a:lnTo>
                  <a:close/>
                </a:path>
                <a:path w="80771" h="79248">
                  <a:moveTo>
                    <a:pt x="41452" y="40538"/>
                  </a:moveTo>
                  <a:lnTo>
                    <a:pt x="40843" y="40538"/>
                  </a:lnTo>
                  <a:lnTo>
                    <a:pt x="40386" y="40766"/>
                  </a:lnTo>
                  <a:lnTo>
                    <a:pt x="40005" y="40957"/>
                  </a:lnTo>
                  <a:lnTo>
                    <a:pt x="39624" y="40385"/>
                  </a:lnTo>
                  <a:lnTo>
                    <a:pt x="39406" y="40059"/>
                  </a:lnTo>
                  <a:lnTo>
                    <a:pt x="39116" y="39623"/>
                  </a:lnTo>
                  <a:lnTo>
                    <a:pt x="39319" y="40233"/>
                  </a:lnTo>
                  <a:lnTo>
                    <a:pt x="39623" y="41148"/>
                  </a:lnTo>
                  <a:lnTo>
                    <a:pt x="40039" y="41009"/>
                  </a:lnTo>
                  <a:lnTo>
                    <a:pt x="40538" y="40843"/>
                  </a:lnTo>
                  <a:lnTo>
                    <a:pt x="40132" y="41147"/>
                  </a:lnTo>
                  <a:lnTo>
                    <a:pt x="41147" y="41148"/>
                  </a:lnTo>
                  <a:lnTo>
                    <a:pt x="41529" y="40766"/>
                  </a:lnTo>
                  <a:lnTo>
                    <a:pt x="41365" y="40712"/>
                  </a:lnTo>
                  <a:lnTo>
                    <a:pt x="41452" y="40538"/>
                  </a:lnTo>
                  <a:close/>
                </a:path>
                <a:path w="80771" h="79248">
                  <a:moveTo>
                    <a:pt x="1523" y="45719"/>
                  </a:moveTo>
                  <a:lnTo>
                    <a:pt x="1523" y="48768"/>
                  </a:lnTo>
                  <a:lnTo>
                    <a:pt x="3047" y="53339"/>
                  </a:lnTo>
                  <a:lnTo>
                    <a:pt x="4571" y="56387"/>
                  </a:lnTo>
                  <a:lnTo>
                    <a:pt x="6095" y="59436"/>
                  </a:lnTo>
                  <a:lnTo>
                    <a:pt x="7619" y="62484"/>
                  </a:lnTo>
                  <a:lnTo>
                    <a:pt x="10667" y="65531"/>
                  </a:lnTo>
                  <a:lnTo>
                    <a:pt x="13715" y="68580"/>
                  </a:lnTo>
                  <a:lnTo>
                    <a:pt x="16763" y="71628"/>
                  </a:lnTo>
                  <a:lnTo>
                    <a:pt x="19811" y="73151"/>
                  </a:lnTo>
                  <a:lnTo>
                    <a:pt x="22859" y="74675"/>
                  </a:lnTo>
                  <a:lnTo>
                    <a:pt x="24383" y="76200"/>
                  </a:lnTo>
                  <a:lnTo>
                    <a:pt x="27431" y="76200"/>
                  </a:lnTo>
                  <a:lnTo>
                    <a:pt x="30479" y="77724"/>
                  </a:lnTo>
                  <a:lnTo>
                    <a:pt x="32003" y="77724"/>
                  </a:lnTo>
                  <a:lnTo>
                    <a:pt x="35051" y="79248"/>
                  </a:lnTo>
                  <a:lnTo>
                    <a:pt x="39623" y="79248"/>
                  </a:lnTo>
                  <a:lnTo>
                    <a:pt x="38100" y="41148"/>
                  </a:lnTo>
                  <a:lnTo>
                    <a:pt x="38100" y="36575"/>
                  </a:lnTo>
                  <a:lnTo>
                    <a:pt x="35051" y="0"/>
                  </a:lnTo>
                  <a:lnTo>
                    <a:pt x="30479" y="0"/>
                  </a:lnTo>
                  <a:lnTo>
                    <a:pt x="27431" y="1524"/>
                  </a:lnTo>
                  <a:lnTo>
                    <a:pt x="25907" y="1524"/>
                  </a:lnTo>
                  <a:lnTo>
                    <a:pt x="22859" y="3048"/>
                  </a:lnTo>
                  <a:lnTo>
                    <a:pt x="19811" y="4572"/>
                  </a:lnTo>
                  <a:lnTo>
                    <a:pt x="16763" y="7619"/>
                  </a:lnTo>
                  <a:lnTo>
                    <a:pt x="13715" y="9143"/>
                  </a:lnTo>
                  <a:lnTo>
                    <a:pt x="10667" y="12192"/>
                  </a:lnTo>
                  <a:lnTo>
                    <a:pt x="9143" y="15239"/>
                  </a:lnTo>
                  <a:lnTo>
                    <a:pt x="6095" y="18287"/>
                  </a:lnTo>
                  <a:lnTo>
                    <a:pt x="4571" y="22860"/>
                  </a:lnTo>
                  <a:lnTo>
                    <a:pt x="3047" y="25907"/>
                  </a:lnTo>
                  <a:lnTo>
                    <a:pt x="1523" y="28956"/>
                  </a:lnTo>
                  <a:lnTo>
                    <a:pt x="1523" y="33528"/>
                  </a:lnTo>
                  <a:lnTo>
                    <a:pt x="0" y="36575"/>
                  </a:lnTo>
                  <a:lnTo>
                    <a:pt x="0" y="41148"/>
                  </a:lnTo>
                  <a:lnTo>
                    <a:pt x="1523" y="45719"/>
                  </a:lnTo>
                  <a:close/>
                </a:path>
                <a:path w="80771" h="79248">
                  <a:moveTo>
                    <a:pt x="39014" y="39928"/>
                  </a:moveTo>
                  <a:lnTo>
                    <a:pt x="38777" y="39116"/>
                  </a:lnTo>
                  <a:lnTo>
                    <a:pt x="38535" y="38753"/>
                  </a:lnTo>
                  <a:lnTo>
                    <a:pt x="38100" y="38100"/>
                  </a:lnTo>
                  <a:lnTo>
                    <a:pt x="38100" y="39624"/>
                  </a:lnTo>
                  <a:lnTo>
                    <a:pt x="38481" y="38862"/>
                  </a:lnTo>
                  <a:lnTo>
                    <a:pt x="38709" y="39319"/>
                  </a:lnTo>
                  <a:lnTo>
                    <a:pt x="39014" y="39928"/>
                  </a:lnTo>
                  <a:close/>
                </a:path>
                <a:path w="80771" h="79248">
                  <a:moveTo>
                    <a:pt x="38535" y="39841"/>
                  </a:moveTo>
                  <a:lnTo>
                    <a:pt x="39014" y="39928"/>
                  </a:lnTo>
                  <a:lnTo>
                    <a:pt x="38709" y="39319"/>
                  </a:lnTo>
                  <a:lnTo>
                    <a:pt x="38481" y="38862"/>
                  </a:lnTo>
                  <a:lnTo>
                    <a:pt x="38100" y="39624"/>
                  </a:lnTo>
                  <a:lnTo>
                    <a:pt x="38480" y="40005"/>
                  </a:lnTo>
                  <a:lnTo>
                    <a:pt x="39624" y="41147"/>
                  </a:lnTo>
                  <a:lnTo>
                    <a:pt x="39116" y="40131"/>
                  </a:lnTo>
                  <a:lnTo>
                    <a:pt x="38557" y="39776"/>
                  </a:lnTo>
                  <a:lnTo>
                    <a:pt x="38100" y="39624"/>
                  </a:lnTo>
                  <a:lnTo>
                    <a:pt x="38535" y="39841"/>
                  </a:lnTo>
                  <a:close/>
                </a:path>
              </a:pathLst>
            </a:custGeom>
            <a:solidFill>
              <a:srgbClr val="000000"/>
            </a:solidFill>
          </p:spPr>
          <p:txBody>
            <a:bodyPr wrap="square" lIns="0" tIns="0" rIns="0" bIns="0" rtlCol="0">
              <a:noAutofit/>
            </a:bodyPr>
            <a:lstStyle/>
            <a:p>
              <a:endParaRPr/>
            </a:p>
          </p:txBody>
        </p:sp>
        <p:sp>
          <p:nvSpPr>
            <p:cNvPr id="316" name="object 316"/>
            <p:cNvSpPr/>
            <p:nvPr/>
          </p:nvSpPr>
          <p:spPr>
            <a:xfrm>
              <a:off x="2510028" y="3755135"/>
              <a:ext cx="12192" cy="24384"/>
            </a:xfrm>
            <a:custGeom>
              <a:avLst/>
              <a:gdLst/>
              <a:ahLst/>
              <a:cxnLst/>
              <a:rect l="l" t="t" r="r" b="b"/>
              <a:pathLst>
                <a:path w="12192" h="24384">
                  <a:moveTo>
                    <a:pt x="12192" y="24384"/>
                  </a:moveTo>
                  <a:lnTo>
                    <a:pt x="12192" y="18288"/>
                  </a:lnTo>
                  <a:lnTo>
                    <a:pt x="9144" y="18288"/>
                  </a:lnTo>
                  <a:lnTo>
                    <a:pt x="6096" y="15240"/>
                  </a:lnTo>
                  <a:lnTo>
                    <a:pt x="6096" y="24384"/>
                  </a:lnTo>
                  <a:lnTo>
                    <a:pt x="12192" y="24384"/>
                  </a:lnTo>
                  <a:close/>
                </a:path>
                <a:path w="12192" h="24384">
                  <a:moveTo>
                    <a:pt x="0" y="12192"/>
                  </a:moveTo>
                  <a:lnTo>
                    <a:pt x="0" y="18288"/>
                  </a:lnTo>
                  <a:lnTo>
                    <a:pt x="6096" y="24384"/>
                  </a:lnTo>
                  <a:lnTo>
                    <a:pt x="6096" y="9144"/>
                  </a:lnTo>
                  <a:lnTo>
                    <a:pt x="9144" y="6096"/>
                  </a:lnTo>
                  <a:lnTo>
                    <a:pt x="15240" y="6096"/>
                  </a:lnTo>
                  <a:lnTo>
                    <a:pt x="18288" y="9144"/>
                  </a:lnTo>
                  <a:lnTo>
                    <a:pt x="18288" y="15240"/>
                  </a:lnTo>
                  <a:lnTo>
                    <a:pt x="15240" y="18288"/>
                  </a:lnTo>
                  <a:lnTo>
                    <a:pt x="12192" y="18288"/>
                  </a:lnTo>
                  <a:lnTo>
                    <a:pt x="12192" y="24384"/>
                  </a:lnTo>
                  <a:lnTo>
                    <a:pt x="18288" y="24384"/>
                  </a:lnTo>
                  <a:lnTo>
                    <a:pt x="24384" y="18288"/>
                  </a:lnTo>
                  <a:lnTo>
                    <a:pt x="24384" y="6096"/>
                  </a:lnTo>
                  <a:lnTo>
                    <a:pt x="18288" y="0"/>
                  </a:lnTo>
                  <a:lnTo>
                    <a:pt x="6096" y="0"/>
                  </a:lnTo>
                  <a:lnTo>
                    <a:pt x="0" y="6096"/>
                  </a:lnTo>
                  <a:lnTo>
                    <a:pt x="0" y="12192"/>
                  </a:lnTo>
                  <a:close/>
                </a:path>
              </a:pathLst>
            </a:custGeom>
            <a:solidFill>
              <a:srgbClr val="FEFFFE"/>
            </a:solidFill>
          </p:spPr>
          <p:txBody>
            <a:bodyPr wrap="square" lIns="0" tIns="0" rIns="0" bIns="0" rtlCol="0">
              <a:noAutofit/>
            </a:bodyPr>
            <a:lstStyle/>
            <a:p>
              <a:endParaRPr/>
            </a:p>
          </p:txBody>
        </p:sp>
        <p:sp>
          <p:nvSpPr>
            <p:cNvPr id="317" name="object 317"/>
            <p:cNvSpPr/>
            <p:nvPr/>
          </p:nvSpPr>
          <p:spPr>
            <a:xfrm>
              <a:off x="2490216" y="3736848"/>
              <a:ext cx="64007" cy="62484"/>
            </a:xfrm>
            <a:custGeom>
              <a:avLst/>
              <a:gdLst/>
              <a:ahLst/>
              <a:cxnLst/>
              <a:rect l="l" t="t" r="r" b="b"/>
              <a:pathLst>
                <a:path w="64007" h="62484">
                  <a:moveTo>
                    <a:pt x="33527" y="0"/>
                  </a:moveTo>
                  <a:lnTo>
                    <a:pt x="30479" y="0"/>
                  </a:lnTo>
                  <a:lnTo>
                    <a:pt x="30479" y="6095"/>
                  </a:lnTo>
                  <a:lnTo>
                    <a:pt x="28956" y="6095"/>
                  </a:lnTo>
                  <a:lnTo>
                    <a:pt x="30479" y="16763"/>
                  </a:lnTo>
                  <a:lnTo>
                    <a:pt x="28956" y="18287"/>
                  </a:lnTo>
                  <a:lnTo>
                    <a:pt x="27431" y="24383"/>
                  </a:lnTo>
                  <a:lnTo>
                    <a:pt x="26822" y="25298"/>
                  </a:lnTo>
                  <a:lnTo>
                    <a:pt x="27155" y="25076"/>
                  </a:lnTo>
                  <a:lnTo>
                    <a:pt x="30479" y="22859"/>
                  </a:lnTo>
                  <a:lnTo>
                    <a:pt x="31865" y="23414"/>
                  </a:lnTo>
                  <a:lnTo>
                    <a:pt x="32142" y="23414"/>
                  </a:lnTo>
                  <a:lnTo>
                    <a:pt x="33527" y="22859"/>
                  </a:lnTo>
                  <a:lnTo>
                    <a:pt x="35051" y="18287"/>
                  </a:lnTo>
                  <a:lnTo>
                    <a:pt x="36575" y="24383"/>
                  </a:lnTo>
                  <a:lnTo>
                    <a:pt x="39014" y="19507"/>
                  </a:lnTo>
                  <a:lnTo>
                    <a:pt x="39623" y="28955"/>
                  </a:lnTo>
                  <a:lnTo>
                    <a:pt x="42671" y="24383"/>
                  </a:lnTo>
                  <a:lnTo>
                    <a:pt x="39623" y="19811"/>
                  </a:lnTo>
                  <a:lnTo>
                    <a:pt x="38100" y="18287"/>
                  </a:lnTo>
                  <a:lnTo>
                    <a:pt x="33527" y="16763"/>
                  </a:lnTo>
                  <a:lnTo>
                    <a:pt x="33527" y="0"/>
                  </a:lnTo>
                  <a:close/>
                </a:path>
                <a:path w="64007" h="62484">
                  <a:moveTo>
                    <a:pt x="29718" y="36575"/>
                  </a:moveTo>
                  <a:lnTo>
                    <a:pt x="28956" y="36575"/>
                  </a:lnTo>
                  <a:lnTo>
                    <a:pt x="31865" y="37545"/>
                  </a:lnTo>
                  <a:lnTo>
                    <a:pt x="32004" y="37490"/>
                  </a:lnTo>
                  <a:lnTo>
                    <a:pt x="34290" y="36575"/>
                  </a:lnTo>
                  <a:lnTo>
                    <a:pt x="29718" y="36575"/>
                  </a:lnTo>
                  <a:close/>
                </a:path>
                <a:path w="64007" h="62484">
                  <a:moveTo>
                    <a:pt x="37407" y="25630"/>
                  </a:moveTo>
                  <a:lnTo>
                    <a:pt x="38100" y="25907"/>
                  </a:lnTo>
                  <a:lnTo>
                    <a:pt x="37185" y="25298"/>
                  </a:lnTo>
                  <a:lnTo>
                    <a:pt x="36853" y="25076"/>
                  </a:lnTo>
                  <a:lnTo>
                    <a:pt x="35051" y="24383"/>
                  </a:lnTo>
                  <a:lnTo>
                    <a:pt x="34290" y="24383"/>
                  </a:lnTo>
                  <a:lnTo>
                    <a:pt x="35560" y="24891"/>
                  </a:lnTo>
                  <a:lnTo>
                    <a:pt x="37011" y="25472"/>
                  </a:lnTo>
                  <a:lnTo>
                    <a:pt x="37407" y="25630"/>
                  </a:lnTo>
                  <a:close/>
                </a:path>
                <a:path w="64007" h="62484">
                  <a:moveTo>
                    <a:pt x="38100" y="42671"/>
                  </a:moveTo>
                  <a:lnTo>
                    <a:pt x="38100" y="54863"/>
                  </a:lnTo>
                  <a:lnTo>
                    <a:pt x="39623" y="54863"/>
                  </a:lnTo>
                  <a:lnTo>
                    <a:pt x="41147" y="41147"/>
                  </a:lnTo>
                  <a:lnTo>
                    <a:pt x="38426" y="42236"/>
                  </a:lnTo>
                  <a:lnTo>
                    <a:pt x="38100" y="42671"/>
                  </a:lnTo>
                  <a:close/>
                </a:path>
                <a:path w="64007" h="62484">
                  <a:moveTo>
                    <a:pt x="39285" y="31157"/>
                  </a:moveTo>
                  <a:lnTo>
                    <a:pt x="38862" y="32765"/>
                  </a:lnTo>
                  <a:lnTo>
                    <a:pt x="39623" y="32003"/>
                  </a:lnTo>
                  <a:lnTo>
                    <a:pt x="39623" y="28955"/>
                  </a:lnTo>
                  <a:lnTo>
                    <a:pt x="38100" y="27431"/>
                  </a:lnTo>
                  <a:lnTo>
                    <a:pt x="39319" y="31089"/>
                  </a:lnTo>
                  <a:lnTo>
                    <a:pt x="39346" y="31311"/>
                  </a:lnTo>
                  <a:lnTo>
                    <a:pt x="39285" y="31157"/>
                  </a:lnTo>
                  <a:close/>
                </a:path>
                <a:path w="64007" h="62484">
                  <a:moveTo>
                    <a:pt x="37185" y="35661"/>
                  </a:moveTo>
                  <a:lnTo>
                    <a:pt x="36956" y="35813"/>
                  </a:lnTo>
                  <a:lnTo>
                    <a:pt x="36575" y="36575"/>
                  </a:lnTo>
                  <a:lnTo>
                    <a:pt x="38426" y="42236"/>
                  </a:lnTo>
                  <a:lnTo>
                    <a:pt x="38100" y="35051"/>
                  </a:lnTo>
                  <a:lnTo>
                    <a:pt x="37185" y="35661"/>
                  </a:lnTo>
                  <a:close/>
                </a:path>
                <a:path w="64007" h="62484">
                  <a:moveTo>
                    <a:pt x="38100" y="33527"/>
                  </a:moveTo>
                  <a:lnTo>
                    <a:pt x="35560" y="36067"/>
                  </a:lnTo>
                  <a:lnTo>
                    <a:pt x="37147" y="35433"/>
                  </a:lnTo>
                  <a:lnTo>
                    <a:pt x="37407" y="35328"/>
                  </a:lnTo>
                  <a:lnTo>
                    <a:pt x="38100" y="34289"/>
                  </a:lnTo>
                  <a:lnTo>
                    <a:pt x="38100" y="33527"/>
                  </a:lnTo>
                  <a:close/>
                </a:path>
                <a:path w="64007" h="62484">
                  <a:moveTo>
                    <a:pt x="33527" y="0"/>
                  </a:moveTo>
                  <a:lnTo>
                    <a:pt x="35051" y="6095"/>
                  </a:lnTo>
                  <a:lnTo>
                    <a:pt x="41147" y="6095"/>
                  </a:lnTo>
                  <a:lnTo>
                    <a:pt x="42671" y="21335"/>
                  </a:lnTo>
                  <a:lnTo>
                    <a:pt x="44195" y="27431"/>
                  </a:lnTo>
                  <a:lnTo>
                    <a:pt x="45719" y="28955"/>
                  </a:lnTo>
                  <a:lnTo>
                    <a:pt x="44195" y="9143"/>
                  </a:lnTo>
                  <a:lnTo>
                    <a:pt x="41147" y="1523"/>
                  </a:lnTo>
                  <a:lnTo>
                    <a:pt x="35051" y="0"/>
                  </a:lnTo>
                  <a:lnTo>
                    <a:pt x="33527" y="0"/>
                  </a:lnTo>
                  <a:close/>
                </a:path>
                <a:path w="64007" h="62484">
                  <a:moveTo>
                    <a:pt x="44195" y="9143"/>
                  </a:moveTo>
                  <a:lnTo>
                    <a:pt x="45719" y="28955"/>
                  </a:lnTo>
                  <a:lnTo>
                    <a:pt x="47243" y="10667"/>
                  </a:lnTo>
                  <a:lnTo>
                    <a:pt x="45719" y="1523"/>
                  </a:lnTo>
                  <a:lnTo>
                    <a:pt x="41147" y="1523"/>
                  </a:lnTo>
                  <a:lnTo>
                    <a:pt x="44195" y="9143"/>
                  </a:lnTo>
                  <a:close/>
                </a:path>
                <a:path w="64007" h="62484">
                  <a:moveTo>
                    <a:pt x="50291" y="47243"/>
                  </a:moveTo>
                  <a:lnTo>
                    <a:pt x="51815" y="45719"/>
                  </a:lnTo>
                  <a:lnTo>
                    <a:pt x="53339" y="42671"/>
                  </a:lnTo>
                  <a:lnTo>
                    <a:pt x="51815" y="15239"/>
                  </a:lnTo>
                  <a:lnTo>
                    <a:pt x="53339" y="18287"/>
                  </a:lnTo>
                  <a:lnTo>
                    <a:pt x="54863" y="19811"/>
                  </a:lnTo>
                  <a:lnTo>
                    <a:pt x="56387" y="39623"/>
                  </a:lnTo>
                  <a:lnTo>
                    <a:pt x="56387" y="22859"/>
                  </a:lnTo>
                  <a:lnTo>
                    <a:pt x="54863" y="9143"/>
                  </a:lnTo>
                  <a:lnTo>
                    <a:pt x="51815" y="6095"/>
                  </a:lnTo>
                  <a:lnTo>
                    <a:pt x="50291" y="13715"/>
                  </a:lnTo>
                  <a:lnTo>
                    <a:pt x="50291" y="47243"/>
                  </a:lnTo>
                  <a:close/>
                </a:path>
                <a:path w="64007" h="62484">
                  <a:moveTo>
                    <a:pt x="53339" y="18287"/>
                  </a:moveTo>
                  <a:lnTo>
                    <a:pt x="51815" y="15239"/>
                  </a:lnTo>
                  <a:lnTo>
                    <a:pt x="53339" y="42671"/>
                  </a:lnTo>
                  <a:lnTo>
                    <a:pt x="51815" y="45719"/>
                  </a:lnTo>
                  <a:lnTo>
                    <a:pt x="50291" y="47243"/>
                  </a:lnTo>
                  <a:lnTo>
                    <a:pt x="50291" y="13715"/>
                  </a:lnTo>
                  <a:lnTo>
                    <a:pt x="51815" y="6095"/>
                  </a:lnTo>
                  <a:lnTo>
                    <a:pt x="47243" y="3047"/>
                  </a:lnTo>
                  <a:lnTo>
                    <a:pt x="45719" y="1523"/>
                  </a:lnTo>
                  <a:lnTo>
                    <a:pt x="47243" y="10667"/>
                  </a:lnTo>
                  <a:lnTo>
                    <a:pt x="45719" y="28955"/>
                  </a:lnTo>
                  <a:lnTo>
                    <a:pt x="44195" y="27431"/>
                  </a:lnTo>
                  <a:lnTo>
                    <a:pt x="42671" y="21335"/>
                  </a:lnTo>
                  <a:lnTo>
                    <a:pt x="41147" y="6095"/>
                  </a:lnTo>
                  <a:lnTo>
                    <a:pt x="35051" y="6095"/>
                  </a:lnTo>
                  <a:lnTo>
                    <a:pt x="33527" y="0"/>
                  </a:lnTo>
                  <a:lnTo>
                    <a:pt x="33527" y="16763"/>
                  </a:lnTo>
                  <a:lnTo>
                    <a:pt x="38100" y="18287"/>
                  </a:lnTo>
                  <a:lnTo>
                    <a:pt x="39623" y="19811"/>
                  </a:lnTo>
                  <a:lnTo>
                    <a:pt x="42671" y="24383"/>
                  </a:lnTo>
                  <a:lnTo>
                    <a:pt x="39623" y="28955"/>
                  </a:lnTo>
                  <a:lnTo>
                    <a:pt x="39623" y="32003"/>
                  </a:lnTo>
                  <a:lnTo>
                    <a:pt x="38608" y="33527"/>
                  </a:lnTo>
                  <a:lnTo>
                    <a:pt x="42671" y="36575"/>
                  </a:lnTo>
                  <a:lnTo>
                    <a:pt x="42671" y="53339"/>
                  </a:lnTo>
                  <a:lnTo>
                    <a:pt x="42671" y="39623"/>
                  </a:lnTo>
                  <a:lnTo>
                    <a:pt x="44195" y="35051"/>
                  </a:lnTo>
                  <a:lnTo>
                    <a:pt x="45719" y="32003"/>
                  </a:lnTo>
                  <a:lnTo>
                    <a:pt x="48767" y="50291"/>
                  </a:lnTo>
                  <a:lnTo>
                    <a:pt x="51815" y="54863"/>
                  </a:lnTo>
                  <a:lnTo>
                    <a:pt x="53339" y="53339"/>
                  </a:lnTo>
                  <a:lnTo>
                    <a:pt x="56387" y="50291"/>
                  </a:lnTo>
                  <a:lnTo>
                    <a:pt x="59435" y="45719"/>
                  </a:lnTo>
                  <a:lnTo>
                    <a:pt x="56387" y="35051"/>
                  </a:lnTo>
                  <a:lnTo>
                    <a:pt x="56387" y="27431"/>
                  </a:lnTo>
                  <a:lnTo>
                    <a:pt x="57911" y="28955"/>
                  </a:lnTo>
                  <a:lnTo>
                    <a:pt x="56387" y="12191"/>
                  </a:lnTo>
                  <a:lnTo>
                    <a:pt x="54863" y="9143"/>
                  </a:lnTo>
                  <a:lnTo>
                    <a:pt x="56387" y="22859"/>
                  </a:lnTo>
                  <a:lnTo>
                    <a:pt x="56387" y="24383"/>
                  </a:lnTo>
                  <a:lnTo>
                    <a:pt x="56387" y="22859"/>
                  </a:lnTo>
                  <a:lnTo>
                    <a:pt x="56387" y="39623"/>
                  </a:lnTo>
                  <a:lnTo>
                    <a:pt x="54863" y="19811"/>
                  </a:lnTo>
                  <a:lnTo>
                    <a:pt x="53339" y="18287"/>
                  </a:lnTo>
                  <a:close/>
                </a:path>
                <a:path w="64007" h="62484">
                  <a:moveTo>
                    <a:pt x="22859" y="1523"/>
                  </a:moveTo>
                  <a:lnTo>
                    <a:pt x="22859" y="6095"/>
                  </a:lnTo>
                  <a:lnTo>
                    <a:pt x="24383" y="19811"/>
                  </a:lnTo>
                  <a:lnTo>
                    <a:pt x="25907" y="25907"/>
                  </a:lnTo>
                  <a:lnTo>
                    <a:pt x="26822" y="25298"/>
                  </a:lnTo>
                  <a:lnTo>
                    <a:pt x="27431" y="24383"/>
                  </a:lnTo>
                  <a:lnTo>
                    <a:pt x="28956" y="18287"/>
                  </a:lnTo>
                  <a:lnTo>
                    <a:pt x="30479" y="16763"/>
                  </a:lnTo>
                  <a:lnTo>
                    <a:pt x="28956" y="6095"/>
                  </a:lnTo>
                  <a:lnTo>
                    <a:pt x="30479" y="6095"/>
                  </a:lnTo>
                  <a:lnTo>
                    <a:pt x="30479" y="0"/>
                  </a:lnTo>
                  <a:lnTo>
                    <a:pt x="28956" y="0"/>
                  </a:lnTo>
                  <a:lnTo>
                    <a:pt x="25907" y="6095"/>
                  </a:lnTo>
                  <a:lnTo>
                    <a:pt x="25907" y="18287"/>
                  </a:lnTo>
                  <a:lnTo>
                    <a:pt x="25907" y="6095"/>
                  </a:lnTo>
                  <a:lnTo>
                    <a:pt x="22859" y="1523"/>
                  </a:lnTo>
                  <a:close/>
                </a:path>
                <a:path w="64007" h="62484">
                  <a:moveTo>
                    <a:pt x="7619" y="12191"/>
                  </a:moveTo>
                  <a:lnTo>
                    <a:pt x="4571" y="15239"/>
                  </a:lnTo>
                  <a:lnTo>
                    <a:pt x="6095" y="28955"/>
                  </a:lnTo>
                  <a:lnTo>
                    <a:pt x="7619" y="27431"/>
                  </a:lnTo>
                  <a:lnTo>
                    <a:pt x="7619" y="12191"/>
                  </a:lnTo>
                  <a:close/>
                </a:path>
                <a:path w="64007" h="62484">
                  <a:moveTo>
                    <a:pt x="56387" y="27431"/>
                  </a:moveTo>
                  <a:lnTo>
                    <a:pt x="57911" y="32003"/>
                  </a:lnTo>
                  <a:lnTo>
                    <a:pt x="59435" y="45719"/>
                  </a:lnTo>
                  <a:lnTo>
                    <a:pt x="60959" y="44195"/>
                  </a:lnTo>
                  <a:lnTo>
                    <a:pt x="60959" y="41147"/>
                  </a:lnTo>
                  <a:lnTo>
                    <a:pt x="62483" y="39623"/>
                  </a:lnTo>
                  <a:lnTo>
                    <a:pt x="62483" y="35051"/>
                  </a:lnTo>
                  <a:lnTo>
                    <a:pt x="64007" y="32003"/>
                  </a:lnTo>
                  <a:lnTo>
                    <a:pt x="64007" y="28955"/>
                  </a:lnTo>
                  <a:lnTo>
                    <a:pt x="62483" y="27431"/>
                  </a:lnTo>
                  <a:lnTo>
                    <a:pt x="62483" y="22859"/>
                  </a:lnTo>
                  <a:lnTo>
                    <a:pt x="60959" y="19811"/>
                  </a:lnTo>
                  <a:lnTo>
                    <a:pt x="60959" y="16763"/>
                  </a:lnTo>
                  <a:lnTo>
                    <a:pt x="59435" y="15239"/>
                  </a:lnTo>
                  <a:lnTo>
                    <a:pt x="56387" y="12191"/>
                  </a:lnTo>
                  <a:lnTo>
                    <a:pt x="57911" y="28955"/>
                  </a:lnTo>
                  <a:lnTo>
                    <a:pt x="56387" y="27431"/>
                  </a:lnTo>
                  <a:close/>
                </a:path>
                <a:path w="64007" h="62484">
                  <a:moveTo>
                    <a:pt x="56387" y="35051"/>
                  </a:moveTo>
                  <a:lnTo>
                    <a:pt x="59435" y="45719"/>
                  </a:lnTo>
                  <a:lnTo>
                    <a:pt x="57911" y="32003"/>
                  </a:lnTo>
                  <a:lnTo>
                    <a:pt x="56387" y="27431"/>
                  </a:lnTo>
                  <a:lnTo>
                    <a:pt x="56387" y="35051"/>
                  </a:lnTo>
                  <a:close/>
                </a:path>
                <a:path w="64007" h="62484">
                  <a:moveTo>
                    <a:pt x="13715" y="13715"/>
                  </a:moveTo>
                  <a:lnTo>
                    <a:pt x="10667" y="16763"/>
                  </a:lnTo>
                  <a:lnTo>
                    <a:pt x="9143" y="19811"/>
                  </a:lnTo>
                  <a:lnTo>
                    <a:pt x="10667" y="44195"/>
                  </a:lnTo>
                  <a:lnTo>
                    <a:pt x="13715" y="47243"/>
                  </a:lnTo>
                  <a:lnTo>
                    <a:pt x="16763" y="57911"/>
                  </a:lnTo>
                  <a:lnTo>
                    <a:pt x="18287" y="59435"/>
                  </a:lnTo>
                  <a:lnTo>
                    <a:pt x="21335" y="59435"/>
                  </a:lnTo>
                  <a:lnTo>
                    <a:pt x="22859" y="60959"/>
                  </a:lnTo>
                  <a:lnTo>
                    <a:pt x="28956" y="60959"/>
                  </a:lnTo>
                  <a:lnTo>
                    <a:pt x="22859" y="54863"/>
                  </a:lnTo>
                  <a:lnTo>
                    <a:pt x="19811" y="51815"/>
                  </a:lnTo>
                  <a:lnTo>
                    <a:pt x="16763" y="50291"/>
                  </a:lnTo>
                  <a:lnTo>
                    <a:pt x="15239" y="50291"/>
                  </a:lnTo>
                  <a:lnTo>
                    <a:pt x="13715" y="13715"/>
                  </a:lnTo>
                  <a:close/>
                </a:path>
                <a:path w="64007" h="62484">
                  <a:moveTo>
                    <a:pt x="16763" y="57911"/>
                  </a:moveTo>
                  <a:lnTo>
                    <a:pt x="13715" y="47243"/>
                  </a:lnTo>
                  <a:lnTo>
                    <a:pt x="10667" y="44195"/>
                  </a:lnTo>
                  <a:lnTo>
                    <a:pt x="9143" y="19811"/>
                  </a:lnTo>
                  <a:lnTo>
                    <a:pt x="7619" y="21335"/>
                  </a:lnTo>
                  <a:lnTo>
                    <a:pt x="9143" y="41147"/>
                  </a:lnTo>
                  <a:lnTo>
                    <a:pt x="7619" y="36575"/>
                  </a:lnTo>
                  <a:lnTo>
                    <a:pt x="9143" y="41147"/>
                  </a:lnTo>
                  <a:lnTo>
                    <a:pt x="7619" y="35051"/>
                  </a:lnTo>
                  <a:lnTo>
                    <a:pt x="7619" y="39623"/>
                  </a:lnTo>
                  <a:lnTo>
                    <a:pt x="9143" y="51815"/>
                  </a:lnTo>
                  <a:lnTo>
                    <a:pt x="12191" y="54863"/>
                  </a:lnTo>
                  <a:lnTo>
                    <a:pt x="16763" y="57911"/>
                  </a:lnTo>
                  <a:close/>
                </a:path>
                <a:path w="64007" h="62484">
                  <a:moveTo>
                    <a:pt x="7619" y="50291"/>
                  </a:moveTo>
                  <a:lnTo>
                    <a:pt x="9143" y="51815"/>
                  </a:lnTo>
                  <a:lnTo>
                    <a:pt x="7619" y="39623"/>
                  </a:lnTo>
                  <a:lnTo>
                    <a:pt x="7619" y="35051"/>
                  </a:lnTo>
                  <a:lnTo>
                    <a:pt x="6095" y="32003"/>
                  </a:lnTo>
                  <a:lnTo>
                    <a:pt x="7619" y="50291"/>
                  </a:lnTo>
                  <a:close/>
                </a:path>
                <a:path w="64007" h="62484">
                  <a:moveTo>
                    <a:pt x="30479" y="44195"/>
                  </a:moveTo>
                  <a:lnTo>
                    <a:pt x="28956" y="42671"/>
                  </a:lnTo>
                  <a:lnTo>
                    <a:pt x="25907" y="35051"/>
                  </a:lnTo>
                  <a:lnTo>
                    <a:pt x="24383" y="32003"/>
                  </a:lnTo>
                  <a:lnTo>
                    <a:pt x="24383" y="41147"/>
                  </a:lnTo>
                  <a:lnTo>
                    <a:pt x="25907" y="42671"/>
                  </a:lnTo>
                  <a:lnTo>
                    <a:pt x="28956" y="54863"/>
                  </a:lnTo>
                  <a:lnTo>
                    <a:pt x="30479" y="56387"/>
                  </a:lnTo>
                  <a:lnTo>
                    <a:pt x="33527" y="56387"/>
                  </a:lnTo>
                  <a:lnTo>
                    <a:pt x="35051" y="54863"/>
                  </a:lnTo>
                  <a:lnTo>
                    <a:pt x="41147" y="60959"/>
                  </a:lnTo>
                  <a:lnTo>
                    <a:pt x="42671" y="59435"/>
                  </a:lnTo>
                  <a:lnTo>
                    <a:pt x="45719" y="59435"/>
                  </a:lnTo>
                  <a:lnTo>
                    <a:pt x="45719" y="51815"/>
                  </a:lnTo>
                  <a:lnTo>
                    <a:pt x="47243" y="57911"/>
                  </a:lnTo>
                  <a:lnTo>
                    <a:pt x="51815" y="54863"/>
                  </a:lnTo>
                  <a:lnTo>
                    <a:pt x="48767" y="50291"/>
                  </a:lnTo>
                  <a:lnTo>
                    <a:pt x="45719" y="32003"/>
                  </a:lnTo>
                  <a:lnTo>
                    <a:pt x="44195" y="35051"/>
                  </a:lnTo>
                  <a:lnTo>
                    <a:pt x="42671" y="39623"/>
                  </a:lnTo>
                  <a:lnTo>
                    <a:pt x="42671" y="53339"/>
                  </a:lnTo>
                  <a:lnTo>
                    <a:pt x="42671" y="36575"/>
                  </a:lnTo>
                  <a:lnTo>
                    <a:pt x="38608" y="33527"/>
                  </a:lnTo>
                  <a:lnTo>
                    <a:pt x="38100" y="35051"/>
                  </a:lnTo>
                  <a:lnTo>
                    <a:pt x="38426" y="42236"/>
                  </a:lnTo>
                  <a:lnTo>
                    <a:pt x="41147" y="41147"/>
                  </a:lnTo>
                  <a:lnTo>
                    <a:pt x="39623" y="54863"/>
                  </a:lnTo>
                  <a:lnTo>
                    <a:pt x="38100" y="54863"/>
                  </a:lnTo>
                  <a:lnTo>
                    <a:pt x="38100" y="42671"/>
                  </a:lnTo>
                  <a:lnTo>
                    <a:pt x="38426" y="42236"/>
                  </a:lnTo>
                  <a:lnTo>
                    <a:pt x="36575" y="36575"/>
                  </a:lnTo>
                  <a:lnTo>
                    <a:pt x="36956" y="35813"/>
                  </a:lnTo>
                  <a:lnTo>
                    <a:pt x="35051" y="36575"/>
                  </a:lnTo>
                  <a:lnTo>
                    <a:pt x="32142" y="37545"/>
                  </a:lnTo>
                  <a:lnTo>
                    <a:pt x="32004" y="37591"/>
                  </a:lnTo>
                  <a:lnTo>
                    <a:pt x="33527" y="38099"/>
                  </a:lnTo>
                  <a:lnTo>
                    <a:pt x="35051" y="42671"/>
                  </a:lnTo>
                  <a:lnTo>
                    <a:pt x="33527" y="44195"/>
                  </a:lnTo>
                  <a:lnTo>
                    <a:pt x="30479" y="44195"/>
                  </a:lnTo>
                  <a:close/>
                </a:path>
                <a:path w="64007" h="62484">
                  <a:moveTo>
                    <a:pt x="19811" y="35051"/>
                  </a:moveTo>
                  <a:lnTo>
                    <a:pt x="21335" y="38099"/>
                  </a:lnTo>
                  <a:lnTo>
                    <a:pt x="19812" y="35051"/>
                  </a:lnTo>
                  <a:lnTo>
                    <a:pt x="18287" y="32003"/>
                  </a:lnTo>
                  <a:lnTo>
                    <a:pt x="16763" y="10667"/>
                  </a:lnTo>
                  <a:lnTo>
                    <a:pt x="13715" y="13715"/>
                  </a:lnTo>
                  <a:lnTo>
                    <a:pt x="15239" y="50291"/>
                  </a:lnTo>
                  <a:lnTo>
                    <a:pt x="16763" y="50291"/>
                  </a:lnTo>
                  <a:lnTo>
                    <a:pt x="19811" y="51815"/>
                  </a:lnTo>
                  <a:lnTo>
                    <a:pt x="19811" y="36575"/>
                  </a:lnTo>
                  <a:lnTo>
                    <a:pt x="21335" y="38099"/>
                  </a:lnTo>
                  <a:lnTo>
                    <a:pt x="19811" y="35051"/>
                  </a:lnTo>
                  <a:close/>
                </a:path>
                <a:path w="64007" h="62484">
                  <a:moveTo>
                    <a:pt x="25907" y="42671"/>
                  </a:moveTo>
                  <a:lnTo>
                    <a:pt x="24383" y="41147"/>
                  </a:lnTo>
                  <a:lnTo>
                    <a:pt x="25907" y="54863"/>
                  </a:lnTo>
                  <a:lnTo>
                    <a:pt x="28956" y="54863"/>
                  </a:lnTo>
                  <a:lnTo>
                    <a:pt x="25907" y="42671"/>
                  </a:lnTo>
                  <a:close/>
                </a:path>
                <a:path w="64007" h="62484">
                  <a:moveTo>
                    <a:pt x="29718" y="24383"/>
                  </a:moveTo>
                  <a:lnTo>
                    <a:pt x="28956" y="24383"/>
                  </a:lnTo>
                  <a:lnTo>
                    <a:pt x="28448" y="24891"/>
                  </a:lnTo>
                  <a:lnTo>
                    <a:pt x="29718" y="24383"/>
                  </a:lnTo>
                  <a:close/>
                </a:path>
                <a:path w="64007" h="62484">
                  <a:moveTo>
                    <a:pt x="45719" y="51815"/>
                  </a:moveTo>
                  <a:lnTo>
                    <a:pt x="45719" y="59435"/>
                  </a:lnTo>
                  <a:lnTo>
                    <a:pt x="47243" y="57911"/>
                  </a:lnTo>
                  <a:lnTo>
                    <a:pt x="45719" y="51815"/>
                  </a:lnTo>
                  <a:close/>
                </a:path>
                <a:path w="64007" h="62484">
                  <a:moveTo>
                    <a:pt x="22859" y="1523"/>
                  </a:moveTo>
                  <a:lnTo>
                    <a:pt x="25907" y="6095"/>
                  </a:lnTo>
                  <a:lnTo>
                    <a:pt x="28956" y="0"/>
                  </a:lnTo>
                  <a:lnTo>
                    <a:pt x="22859" y="1523"/>
                  </a:lnTo>
                  <a:close/>
                </a:path>
                <a:path w="64007" h="62484">
                  <a:moveTo>
                    <a:pt x="3047" y="19811"/>
                  </a:moveTo>
                  <a:lnTo>
                    <a:pt x="1523" y="22859"/>
                  </a:lnTo>
                  <a:lnTo>
                    <a:pt x="1523" y="27431"/>
                  </a:lnTo>
                  <a:lnTo>
                    <a:pt x="0" y="28955"/>
                  </a:lnTo>
                  <a:lnTo>
                    <a:pt x="0" y="32003"/>
                  </a:lnTo>
                  <a:lnTo>
                    <a:pt x="1523" y="35051"/>
                  </a:lnTo>
                  <a:lnTo>
                    <a:pt x="1523" y="39623"/>
                  </a:lnTo>
                  <a:lnTo>
                    <a:pt x="3047" y="41147"/>
                  </a:lnTo>
                  <a:lnTo>
                    <a:pt x="3047" y="44195"/>
                  </a:lnTo>
                  <a:lnTo>
                    <a:pt x="4571" y="45719"/>
                  </a:lnTo>
                  <a:lnTo>
                    <a:pt x="7619" y="50291"/>
                  </a:lnTo>
                  <a:lnTo>
                    <a:pt x="6095" y="32003"/>
                  </a:lnTo>
                  <a:lnTo>
                    <a:pt x="7619" y="35051"/>
                  </a:lnTo>
                  <a:lnTo>
                    <a:pt x="9143" y="41147"/>
                  </a:lnTo>
                  <a:lnTo>
                    <a:pt x="7619" y="21335"/>
                  </a:lnTo>
                  <a:lnTo>
                    <a:pt x="9143" y="19811"/>
                  </a:lnTo>
                  <a:lnTo>
                    <a:pt x="10667" y="16763"/>
                  </a:lnTo>
                  <a:lnTo>
                    <a:pt x="13715" y="13715"/>
                  </a:lnTo>
                  <a:lnTo>
                    <a:pt x="16763" y="10667"/>
                  </a:lnTo>
                  <a:lnTo>
                    <a:pt x="18287" y="32003"/>
                  </a:lnTo>
                  <a:lnTo>
                    <a:pt x="19812" y="35051"/>
                  </a:lnTo>
                  <a:lnTo>
                    <a:pt x="21335" y="38099"/>
                  </a:lnTo>
                  <a:lnTo>
                    <a:pt x="19811" y="36575"/>
                  </a:lnTo>
                  <a:lnTo>
                    <a:pt x="19811" y="51815"/>
                  </a:lnTo>
                  <a:lnTo>
                    <a:pt x="22859" y="54863"/>
                  </a:lnTo>
                  <a:lnTo>
                    <a:pt x="28956" y="60959"/>
                  </a:lnTo>
                  <a:lnTo>
                    <a:pt x="30479" y="62483"/>
                  </a:lnTo>
                  <a:lnTo>
                    <a:pt x="33527" y="62483"/>
                  </a:lnTo>
                  <a:lnTo>
                    <a:pt x="35051" y="60959"/>
                  </a:lnTo>
                  <a:lnTo>
                    <a:pt x="41147" y="60959"/>
                  </a:lnTo>
                  <a:lnTo>
                    <a:pt x="35051" y="54863"/>
                  </a:lnTo>
                  <a:lnTo>
                    <a:pt x="33527" y="56387"/>
                  </a:lnTo>
                  <a:lnTo>
                    <a:pt x="30479" y="56387"/>
                  </a:lnTo>
                  <a:lnTo>
                    <a:pt x="28956" y="54863"/>
                  </a:lnTo>
                  <a:lnTo>
                    <a:pt x="25907" y="54863"/>
                  </a:lnTo>
                  <a:lnTo>
                    <a:pt x="24383" y="41147"/>
                  </a:lnTo>
                  <a:lnTo>
                    <a:pt x="24383" y="32003"/>
                  </a:lnTo>
                  <a:lnTo>
                    <a:pt x="24661" y="31311"/>
                  </a:lnTo>
                  <a:lnTo>
                    <a:pt x="24722" y="31157"/>
                  </a:lnTo>
                  <a:lnTo>
                    <a:pt x="25146" y="32765"/>
                  </a:lnTo>
                  <a:lnTo>
                    <a:pt x="25400" y="33527"/>
                  </a:lnTo>
                  <a:lnTo>
                    <a:pt x="25908" y="34289"/>
                  </a:lnTo>
                  <a:lnTo>
                    <a:pt x="25907" y="28194"/>
                  </a:lnTo>
                  <a:lnTo>
                    <a:pt x="26416" y="26923"/>
                  </a:lnTo>
                  <a:lnTo>
                    <a:pt x="25907" y="27431"/>
                  </a:lnTo>
                  <a:lnTo>
                    <a:pt x="24688" y="31089"/>
                  </a:lnTo>
                  <a:lnTo>
                    <a:pt x="24637" y="31242"/>
                  </a:lnTo>
                  <a:lnTo>
                    <a:pt x="24383" y="30479"/>
                  </a:lnTo>
                  <a:lnTo>
                    <a:pt x="24383" y="28955"/>
                  </a:lnTo>
                  <a:lnTo>
                    <a:pt x="26600" y="25630"/>
                  </a:lnTo>
                  <a:lnTo>
                    <a:pt x="26996" y="25472"/>
                  </a:lnTo>
                  <a:lnTo>
                    <a:pt x="28448" y="24891"/>
                  </a:lnTo>
                  <a:lnTo>
                    <a:pt x="28956" y="24383"/>
                  </a:lnTo>
                  <a:lnTo>
                    <a:pt x="35051" y="24383"/>
                  </a:lnTo>
                  <a:lnTo>
                    <a:pt x="36853" y="25076"/>
                  </a:lnTo>
                  <a:lnTo>
                    <a:pt x="37185" y="25298"/>
                  </a:lnTo>
                  <a:lnTo>
                    <a:pt x="38100" y="25907"/>
                  </a:lnTo>
                  <a:lnTo>
                    <a:pt x="37407" y="25630"/>
                  </a:lnTo>
                  <a:lnTo>
                    <a:pt x="37011" y="25472"/>
                  </a:lnTo>
                  <a:lnTo>
                    <a:pt x="35560" y="24891"/>
                  </a:lnTo>
                  <a:lnTo>
                    <a:pt x="37592" y="26923"/>
                  </a:lnTo>
                  <a:lnTo>
                    <a:pt x="38100" y="28193"/>
                  </a:lnTo>
                  <a:lnTo>
                    <a:pt x="38100" y="34289"/>
                  </a:lnTo>
                  <a:lnTo>
                    <a:pt x="37407" y="35328"/>
                  </a:lnTo>
                  <a:lnTo>
                    <a:pt x="37147" y="35433"/>
                  </a:lnTo>
                  <a:lnTo>
                    <a:pt x="35560" y="36067"/>
                  </a:lnTo>
                  <a:lnTo>
                    <a:pt x="34290" y="36575"/>
                  </a:lnTo>
                  <a:lnTo>
                    <a:pt x="32004" y="37490"/>
                  </a:lnTo>
                  <a:lnTo>
                    <a:pt x="31865" y="37545"/>
                  </a:lnTo>
                  <a:lnTo>
                    <a:pt x="28956" y="36575"/>
                  </a:lnTo>
                  <a:lnTo>
                    <a:pt x="29718" y="36575"/>
                  </a:lnTo>
                  <a:lnTo>
                    <a:pt x="28448" y="36067"/>
                  </a:lnTo>
                  <a:lnTo>
                    <a:pt x="30479" y="38099"/>
                  </a:lnTo>
                  <a:lnTo>
                    <a:pt x="28956" y="42671"/>
                  </a:lnTo>
                  <a:lnTo>
                    <a:pt x="30479" y="44195"/>
                  </a:lnTo>
                  <a:lnTo>
                    <a:pt x="33527" y="44195"/>
                  </a:lnTo>
                  <a:lnTo>
                    <a:pt x="35051" y="42671"/>
                  </a:lnTo>
                  <a:lnTo>
                    <a:pt x="33527" y="38099"/>
                  </a:lnTo>
                  <a:lnTo>
                    <a:pt x="32004" y="37591"/>
                  </a:lnTo>
                  <a:lnTo>
                    <a:pt x="32142" y="37545"/>
                  </a:lnTo>
                  <a:lnTo>
                    <a:pt x="35051" y="36575"/>
                  </a:lnTo>
                  <a:lnTo>
                    <a:pt x="36956" y="35813"/>
                  </a:lnTo>
                  <a:lnTo>
                    <a:pt x="37185" y="35661"/>
                  </a:lnTo>
                  <a:lnTo>
                    <a:pt x="38100" y="35051"/>
                  </a:lnTo>
                  <a:lnTo>
                    <a:pt x="38608" y="33527"/>
                  </a:lnTo>
                  <a:lnTo>
                    <a:pt x="39623" y="32003"/>
                  </a:lnTo>
                  <a:lnTo>
                    <a:pt x="38862" y="32765"/>
                  </a:lnTo>
                  <a:lnTo>
                    <a:pt x="39285" y="31157"/>
                  </a:lnTo>
                  <a:lnTo>
                    <a:pt x="38100" y="27431"/>
                  </a:lnTo>
                  <a:lnTo>
                    <a:pt x="39623" y="28955"/>
                  </a:lnTo>
                  <a:lnTo>
                    <a:pt x="39014" y="19507"/>
                  </a:lnTo>
                  <a:lnTo>
                    <a:pt x="36575" y="24383"/>
                  </a:lnTo>
                  <a:lnTo>
                    <a:pt x="35051" y="18287"/>
                  </a:lnTo>
                  <a:lnTo>
                    <a:pt x="33527" y="22859"/>
                  </a:lnTo>
                  <a:lnTo>
                    <a:pt x="32142" y="23414"/>
                  </a:lnTo>
                  <a:lnTo>
                    <a:pt x="31865" y="23414"/>
                  </a:lnTo>
                  <a:lnTo>
                    <a:pt x="30479" y="22859"/>
                  </a:lnTo>
                  <a:lnTo>
                    <a:pt x="27155" y="25076"/>
                  </a:lnTo>
                  <a:lnTo>
                    <a:pt x="26822" y="25298"/>
                  </a:lnTo>
                  <a:lnTo>
                    <a:pt x="25907" y="25907"/>
                  </a:lnTo>
                  <a:lnTo>
                    <a:pt x="24383" y="19811"/>
                  </a:lnTo>
                  <a:lnTo>
                    <a:pt x="22859" y="6095"/>
                  </a:lnTo>
                  <a:lnTo>
                    <a:pt x="22859" y="1523"/>
                  </a:lnTo>
                  <a:lnTo>
                    <a:pt x="21335" y="1523"/>
                  </a:lnTo>
                  <a:lnTo>
                    <a:pt x="21335" y="7619"/>
                  </a:lnTo>
                  <a:lnTo>
                    <a:pt x="19811" y="24383"/>
                  </a:lnTo>
                  <a:lnTo>
                    <a:pt x="21335" y="22859"/>
                  </a:lnTo>
                  <a:lnTo>
                    <a:pt x="19811" y="27431"/>
                  </a:lnTo>
                  <a:lnTo>
                    <a:pt x="18287" y="28955"/>
                  </a:lnTo>
                  <a:lnTo>
                    <a:pt x="18287" y="9143"/>
                  </a:lnTo>
                  <a:lnTo>
                    <a:pt x="16763" y="3047"/>
                  </a:lnTo>
                  <a:lnTo>
                    <a:pt x="12191" y="6095"/>
                  </a:lnTo>
                  <a:lnTo>
                    <a:pt x="9143" y="9143"/>
                  </a:lnTo>
                  <a:lnTo>
                    <a:pt x="7619" y="12191"/>
                  </a:lnTo>
                  <a:lnTo>
                    <a:pt x="7619" y="27431"/>
                  </a:lnTo>
                  <a:lnTo>
                    <a:pt x="6095" y="28955"/>
                  </a:lnTo>
                  <a:lnTo>
                    <a:pt x="4571" y="15239"/>
                  </a:lnTo>
                  <a:lnTo>
                    <a:pt x="3047" y="16763"/>
                  </a:lnTo>
                  <a:lnTo>
                    <a:pt x="3047" y="19811"/>
                  </a:lnTo>
                  <a:close/>
                </a:path>
                <a:path w="64007" h="62484">
                  <a:moveTo>
                    <a:pt x="28448" y="24891"/>
                  </a:moveTo>
                  <a:lnTo>
                    <a:pt x="26996" y="25472"/>
                  </a:lnTo>
                  <a:lnTo>
                    <a:pt x="26600" y="25630"/>
                  </a:lnTo>
                  <a:lnTo>
                    <a:pt x="24383" y="28955"/>
                  </a:lnTo>
                  <a:lnTo>
                    <a:pt x="24383" y="30479"/>
                  </a:lnTo>
                  <a:lnTo>
                    <a:pt x="24637" y="31242"/>
                  </a:lnTo>
                  <a:lnTo>
                    <a:pt x="24383" y="32003"/>
                  </a:lnTo>
                  <a:lnTo>
                    <a:pt x="25907" y="35051"/>
                  </a:lnTo>
                  <a:lnTo>
                    <a:pt x="26600" y="35328"/>
                  </a:lnTo>
                  <a:lnTo>
                    <a:pt x="26860" y="35432"/>
                  </a:lnTo>
                  <a:lnTo>
                    <a:pt x="27051" y="35813"/>
                  </a:lnTo>
                  <a:lnTo>
                    <a:pt x="27431" y="36575"/>
                  </a:lnTo>
                  <a:lnTo>
                    <a:pt x="26822" y="35661"/>
                  </a:lnTo>
                  <a:lnTo>
                    <a:pt x="26600" y="35328"/>
                  </a:lnTo>
                  <a:lnTo>
                    <a:pt x="25907" y="35051"/>
                  </a:lnTo>
                  <a:lnTo>
                    <a:pt x="28956" y="42671"/>
                  </a:lnTo>
                  <a:lnTo>
                    <a:pt x="30479" y="38099"/>
                  </a:lnTo>
                  <a:lnTo>
                    <a:pt x="28448" y="36067"/>
                  </a:lnTo>
                  <a:lnTo>
                    <a:pt x="25908" y="33527"/>
                  </a:lnTo>
                  <a:lnTo>
                    <a:pt x="25908" y="34289"/>
                  </a:lnTo>
                  <a:lnTo>
                    <a:pt x="25400" y="33527"/>
                  </a:lnTo>
                  <a:lnTo>
                    <a:pt x="25146" y="32765"/>
                  </a:lnTo>
                  <a:lnTo>
                    <a:pt x="24688" y="31089"/>
                  </a:lnTo>
                  <a:lnTo>
                    <a:pt x="25907" y="27431"/>
                  </a:lnTo>
                  <a:lnTo>
                    <a:pt x="26416" y="26923"/>
                  </a:lnTo>
                  <a:lnTo>
                    <a:pt x="28448" y="24891"/>
                  </a:lnTo>
                  <a:close/>
                </a:path>
                <a:path w="64007" h="62484">
                  <a:moveTo>
                    <a:pt x="21335" y="1523"/>
                  </a:moveTo>
                  <a:lnTo>
                    <a:pt x="18287" y="1523"/>
                  </a:lnTo>
                  <a:lnTo>
                    <a:pt x="16763" y="3047"/>
                  </a:lnTo>
                  <a:lnTo>
                    <a:pt x="18287" y="9143"/>
                  </a:lnTo>
                  <a:lnTo>
                    <a:pt x="18287" y="28955"/>
                  </a:lnTo>
                  <a:lnTo>
                    <a:pt x="19811" y="27431"/>
                  </a:lnTo>
                  <a:lnTo>
                    <a:pt x="21335" y="22859"/>
                  </a:lnTo>
                  <a:lnTo>
                    <a:pt x="19811" y="24383"/>
                  </a:lnTo>
                  <a:lnTo>
                    <a:pt x="21335" y="7619"/>
                  </a:lnTo>
                  <a:lnTo>
                    <a:pt x="21335" y="1523"/>
                  </a:lnTo>
                  <a:close/>
                </a:path>
                <a:path w="64007" h="62484">
                  <a:moveTo>
                    <a:pt x="26822" y="35661"/>
                  </a:moveTo>
                  <a:lnTo>
                    <a:pt x="27431" y="36575"/>
                  </a:lnTo>
                  <a:lnTo>
                    <a:pt x="27051" y="35813"/>
                  </a:lnTo>
                  <a:lnTo>
                    <a:pt x="26860" y="35432"/>
                  </a:lnTo>
                  <a:lnTo>
                    <a:pt x="26600" y="35328"/>
                  </a:lnTo>
                  <a:lnTo>
                    <a:pt x="26822" y="35661"/>
                  </a:lnTo>
                  <a:close/>
                </a:path>
              </a:pathLst>
            </a:custGeom>
            <a:solidFill>
              <a:srgbClr val="000000"/>
            </a:solidFill>
          </p:spPr>
          <p:txBody>
            <a:bodyPr wrap="square" lIns="0" tIns="0" rIns="0" bIns="0" rtlCol="0">
              <a:noAutofit/>
            </a:bodyPr>
            <a:lstStyle/>
            <a:p>
              <a:endParaRPr/>
            </a:p>
          </p:txBody>
        </p:sp>
        <p:sp>
          <p:nvSpPr>
            <p:cNvPr id="318" name="object 318"/>
            <p:cNvSpPr/>
            <p:nvPr/>
          </p:nvSpPr>
          <p:spPr>
            <a:xfrm>
              <a:off x="3092196" y="3313176"/>
              <a:ext cx="341376" cy="201167"/>
            </a:xfrm>
            <a:custGeom>
              <a:avLst/>
              <a:gdLst/>
              <a:ahLst/>
              <a:cxnLst/>
              <a:rect l="l" t="t" r="r" b="b"/>
              <a:pathLst>
                <a:path w="341376" h="201167">
                  <a:moveTo>
                    <a:pt x="341376" y="166115"/>
                  </a:moveTo>
                  <a:lnTo>
                    <a:pt x="336804" y="163067"/>
                  </a:lnTo>
                  <a:lnTo>
                    <a:pt x="329183" y="160019"/>
                  </a:lnTo>
                  <a:lnTo>
                    <a:pt x="323088" y="156972"/>
                  </a:lnTo>
                  <a:lnTo>
                    <a:pt x="313944" y="153924"/>
                  </a:lnTo>
                  <a:lnTo>
                    <a:pt x="306324" y="149351"/>
                  </a:lnTo>
                  <a:lnTo>
                    <a:pt x="295656" y="146303"/>
                  </a:lnTo>
                  <a:lnTo>
                    <a:pt x="275844" y="135636"/>
                  </a:lnTo>
                  <a:lnTo>
                    <a:pt x="254507" y="126491"/>
                  </a:lnTo>
                  <a:lnTo>
                    <a:pt x="233171" y="115824"/>
                  </a:lnTo>
                  <a:lnTo>
                    <a:pt x="229906" y="114300"/>
                  </a:lnTo>
                  <a:lnTo>
                    <a:pt x="145759" y="114300"/>
                  </a:lnTo>
                  <a:lnTo>
                    <a:pt x="172212" y="128015"/>
                  </a:lnTo>
                  <a:lnTo>
                    <a:pt x="193548" y="138684"/>
                  </a:lnTo>
                  <a:lnTo>
                    <a:pt x="216407" y="149351"/>
                  </a:lnTo>
                  <a:lnTo>
                    <a:pt x="237744" y="160019"/>
                  </a:lnTo>
                  <a:lnTo>
                    <a:pt x="260604" y="170687"/>
                  </a:lnTo>
                  <a:lnTo>
                    <a:pt x="280416" y="179831"/>
                  </a:lnTo>
                  <a:lnTo>
                    <a:pt x="289559" y="184403"/>
                  </a:lnTo>
                  <a:lnTo>
                    <a:pt x="298704" y="188975"/>
                  </a:lnTo>
                  <a:lnTo>
                    <a:pt x="306324" y="192024"/>
                  </a:lnTo>
                  <a:lnTo>
                    <a:pt x="313944" y="195072"/>
                  </a:lnTo>
                  <a:lnTo>
                    <a:pt x="320040" y="198119"/>
                  </a:lnTo>
                  <a:lnTo>
                    <a:pt x="326136" y="201167"/>
                  </a:lnTo>
                  <a:lnTo>
                    <a:pt x="341376" y="166115"/>
                  </a:lnTo>
                  <a:close/>
                </a:path>
              </a:pathLst>
            </a:custGeom>
            <a:solidFill>
              <a:srgbClr val="FF0000"/>
            </a:solidFill>
          </p:spPr>
          <p:txBody>
            <a:bodyPr wrap="square" lIns="0" tIns="0" rIns="0" bIns="0" rtlCol="0">
              <a:noAutofit/>
            </a:bodyPr>
            <a:lstStyle/>
            <a:p>
              <a:endParaRPr/>
            </a:p>
          </p:txBody>
        </p:sp>
        <p:sp>
          <p:nvSpPr>
            <p:cNvPr id="319" name="object 319"/>
            <p:cNvSpPr/>
            <p:nvPr/>
          </p:nvSpPr>
          <p:spPr>
            <a:xfrm>
              <a:off x="6854952" y="4262628"/>
              <a:ext cx="573024" cy="216407"/>
            </a:xfrm>
            <a:custGeom>
              <a:avLst/>
              <a:gdLst/>
              <a:ahLst/>
              <a:cxnLst/>
              <a:rect l="l" t="t" r="r" b="b"/>
              <a:pathLst>
                <a:path w="573024" h="216407">
                  <a:moveTo>
                    <a:pt x="16764" y="0"/>
                  </a:moveTo>
                  <a:lnTo>
                    <a:pt x="0" y="33527"/>
                  </a:lnTo>
                  <a:lnTo>
                    <a:pt x="77724" y="68580"/>
                  </a:lnTo>
                  <a:lnTo>
                    <a:pt x="115824" y="86868"/>
                  </a:lnTo>
                  <a:lnTo>
                    <a:pt x="152400" y="102107"/>
                  </a:lnTo>
                  <a:lnTo>
                    <a:pt x="190500" y="118871"/>
                  </a:lnTo>
                  <a:lnTo>
                    <a:pt x="228600" y="132587"/>
                  </a:lnTo>
                  <a:lnTo>
                    <a:pt x="265175" y="146304"/>
                  </a:lnTo>
                  <a:lnTo>
                    <a:pt x="300227" y="158495"/>
                  </a:lnTo>
                  <a:lnTo>
                    <a:pt x="335279" y="169163"/>
                  </a:lnTo>
                  <a:lnTo>
                    <a:pt x="370331" y="178307"/>
                  </a:lnTo>
                  <a:lnTo>
                    <a:pt x="403859" y="187451"/>
                  </a:lnTo>
                  <a:lnTo>
                    <a:pt x="437388" y="193548"/>
                  </a:lnTo>
                  <a:lnTo>
                    <a:pt x="470916" y="201168"/>
                  </a:lnTo>
                  <a:lnTo>
                    <a:pt x="502920" y="205739"/>
                  </a:lnTo>
                  <a:lnTo>
                    <a:pt x="566927" y="216407"/>
                  </a:lnTo>
                  <a:lnTo>
                    <a:pt x="573024" y="179831"/>
                  </a:lnTo>
                  <a:lnTo>
                    <a:pt x="509016" y="169163"/>
                  </a:lnTo>
                  <a:lnTo>
                    <a:pt x="477012" y="163068"/>
                  </a:lnTo>
                  <a:lnTo>
                    <a:pt x="445007" y="156971"/>
                  </a:lnTo>
                  <a:lnTo>
                    <a:pt x="413003" y="149351"/>
                  </a:lnTo>
                  <a:lnTo>
                    <a:pt x="381000" y="141731"/>
                  </a:lnTo>
                  <a:lnTo>
                    <a:pt x="347472" y="132587"/>
                  </a:lnTo>
                  <a:lnTo>
                    <a:pt x="312420" y="123443"/>
                  </a:lnTo>
                  <a:lnTo>
                    <a:pt x="277368" y="111251"/>
                  </a:lnTo>
                  <a:lnTo>
                    <a:pt x="242316" y="97536"/>
                  </a:lnTo>
                  <a:lnTo>
                    <a:pt x="205740" y="82295"/>
                  </a:lnTo>
                  <a:lnTo>
                    <a:pt x="167640" y="67056"/>
                  </a:lnTo>
                  <a:lnTo>
                    <a:pt x="131064" y="51815"/>
                  </a:lnTo>
                  <a:lnTo>
                    <a:pt x="92964" y="35051"/>
                  </a:lnTo>
                  <a:lnTo>
                    <a:pt x="16764" y="0"/>
                  </a:lnTo>
                  <a:close/>
                </a:path>
              </a:pathLst>
            </a:custGeom>
            <a:solidFill>
              <a:srgbClr val="FF0000"/>
            </a:solidFill>
          </p:spPr>
          <p:txBody>
            <a:bodyPr wrap="square" lIns="0" tIns="0" rIns="0" bIns="0" rtlCol="0">
              <a:noAutofit/>
            </a:bodyPr>
            <a:lstStyle/>
            <a:p>
              <a:endParaRPr/>
            </a:p>
          </p:txBody>
        </p:sp>
        <p:sp>
          <p:nvSpPr>
            <p:cNvPr id="320" name="object 320"/>
            <p:cNvSpPr/>
            <p:nvPr/>
          </p:nvSpPr>
          <p:spPr>
            <a:xfrm>
              <a:off x="7470648" y="4451604"/>
              <a:ext cx="518159" cy="94487"/>
            </a:xfrm>
            <a:custGeom>
              <a:avLst/>
              <a:gdLst/>
              <a:ahLst/>
              <a:cxnLst/>
              <a:rect l="l" t="t" r="r" b="b"/>
              <a:pathLst>
                <a:path w="518159" h="94487">
                  <a:moveTo>
                    <a:pt x="4572" y="0"/>
                  </a:moveTo>
                  <a:lnTo>
                    <a:pt x="0" y="36575"/>
                  </a:lnTo>
                  <a:lnTo>
                    <a:pt x="79248" y="48768"/>
                  </a:lnTo>
                  <a:lnTo>
                    <a:pt x="117348" y="54863"/>
                  </a:lnTo>
                  <a:lnTo>
                    <a:pt x="156972" y="60960"/>
                  </a:lnTo>
                  <a:lnTo>
                    <a:pt x="193548" y="65531"/>
                  </a:lnTo>
                  <a:lnTo>
                    <a:pt x="230124" y="70104"/>
                  </a:lnTo>
                  <a:lnTo>
                    <a:pt x="265175" y="74675"/>
                  </a:lnTo>
                  <a:lnTo>
                    <a:pt x="298703" y="79248"/>
                  </a:lnTo>
                  <a:lnTo>
                    <a:pt x="329183" y="82295"/>
                  </a:lnTo>
                  <a:lnTo>
                    <a:pt x="359663" y="85343"/>
                  </a:lnTo>
                  <a:lnTo>
                    <a:pt x="388620" y="86868"/>
                  </a:lnTo>
                  <a:lnTo>
                    <a:pt x="414527" y="88392"/>
                  </a:lnTo>
                  <a:lnTo>
                    <a:pt x="440435" y="91439"/>
                  </a:lnTo>
                  <a:lnTo>
                    <a:pt x="466344" y="91439"/>
                  </a:lnTo>
                  <a:lnTo>
                    <a:pt x="515111" y="94487"/>
                  </a:lnTo>
                  <a:lnTo>
                    <a:pt x="518159" y="56387"/>
                  </a:lnTo>
                  <a:lnTo>
                    <a:pt x="467868" y="53339"/>
                  </a:lnTo>
                  <a:lnTo>
                    <a:pt x="443483" y="53339"/>
                  </a:lnTo>
                  <a:lnTo>
                    <a:pt x="417575" y="51816"/>
                  </a:lnTo>
                  <a:lnTo>
                    <a:pt x="391668" y="48768"/>
                  </a:lnTo>
                  <a:lnTo>
                    <a:pt x="362711" y="47243"/>
                  </a:lnTo>
                  <a:lnTo>
                    <a:pt x="333755" y="44195"/>
                  </a:lnTo>
                  <a:lnTo>
                    <a:pt x="303275" y="41148"/>
                  </a:lnTo>
                  <a:lnTo>
                    <a:pt x="269748" y="36575"/>
                  </a:lnTo>
                  <a:lnTo>
                    <a:pt x="234696" y="32004"/>
                  </a:lnTo>
                  <a:lnTo>
                    <a:pt x="199644" y="27431"/>
                  </a:lnTo>
                  <a:lnTo>
                    <a:pt x="161544" y="22860"/>
                  </a:lnTo>
                  <a:lnTo>
                    <a:pt x="123444" y="16763"/>
                  </a:lnTo>
                  <a:lnTo>
                    <a:pt x="83820" y="10668"/>
                  </a:lnTo>
                  <a:lnTo>
                    <a:pt x="4572" y="0"/>
                  </a:lnTo>
                  <a:close/>
                </a:path>
              </a:pathLst>
            </a:custGeom>
            <a:solidFill>
              <a:srgbClr val="FF0000"/>
            </a:solidFill>
          </p:spPr>
          <p:txBody>
            <a:bodyPr wrap="square" lIns="0" tIns="0" rIns="0" bIns="0" rtlCol="0">
              <a:noAutofit/>
            </a:bodyPr>
            <a:lstStyle/>
            <a:p>
              <a:endParaRPr/>
            </a:p>
          </p:txBody>
        </p:sp>
        <p:sp>
          <p:nvSpPr>
            <p:cNvPr id="321" name="object 321"/>
            <p:cNvSpPr/>
            <p:nvPr/>
          </p:nvSpPr>
          <p:spPr>
            <a:xfrm>
              <a:off x="7280148" y="4239768"/>
              <a:ext cx="42672" cy="44196"/>
            </a:xfrm>
            <a:custGeom>
              <a:avLst/>
              <a:gdLst/>
              <a:ahLst/>
              <a:cxnLst/>
              <a:rect l="l" t="t" r="r" b="b"/>
              <a:pathLst>
                <a:path w="42672" h="44196">
                  <a:moveTo>
                    <a:pt x="0" y="22860"/>
                  </a:moveTo>
                  <a:lnTo>
                    <a:pt x="662" y="27880"/>
                  </a:lnTo>
                  <a:lnTo>
                    <a:pt x="8015" y="39321"/>
                  </a:lnTo>
                  <a:lnTo>
                    <a:pt x="21335" y="44196"/>
                  </a:lnTo>
                  <a:lnTo>
                    <a:pt x="26869" y="43437"/>
                  </a:lnTo>
                  <a:lnTo>
                    <a:pt x="38266" y="35534"/>
                  </a:lnTo>
                  <a:lnTo>
                    <a:pt x="42672" y="22860"/>
                  </a:lnTo>
                  <a:lnTo>
                    <a:pt x="41745" y="16215"/>
                  </a:lnTo>
                  <a:lnTo>
                    <a:pt x="34274" y="4666"/>
                  </a:lnTo>
                  <a:lnTo>
                    <a:pt x="21335" y="0"/>
                  </a:lnTo>
                  <a:lnTo>
                    <a:pt x="14832" y="1067"/>
                  </a:lnTo>
                  <a:lnTo>
                    <a:pt x="4116" y="9371"/>
                  </a:lnTo>
                  <a:lnTo>
                    <a:pt x="0" y="22860"/>
                  </a:lnTo>
                  <a:close/>
                </a:path>
              </a:pathLst>
            </a:custGeom>
            <a:solidFill>
              <a:srgbClr val="FEFFFE"/>
            </a:solidFill>
          </p:spPr>
          <p:txBody>
            <a:bodyPr wrap="square" lIns="0" tIns="0" rIns="0" bIns="0" rtlCol="0">
              <a:noAutofit/>
            </a:bodyPr>
            <a:lstStyle/>
            <a:p>
              <a:endParaRPr/>
            </a:p>
          </p:txBody>
        </p:sp>
        <p:sp>
          <p:nvSpPr>
            <p:cNvPr id="322" name="object 322"/>
            <p:cNvSpPr/>
            <p:nvPr/>
          </p:nvSpPr>
          <p:spPr>
            <a:xfrm>
              <a:off x="7261859" y="4221480"/>
              <a:ext cx="79248" cy="80772"/>
            </a:xfrm>
            <a:custGeom>
              <a:avLst/>
              <a:gdLst/>
              <a:ahLst/>
              <a:cxnLst/>
              <a:rect l="l" t="t" r="r" b="b"/>
              <a:pathLst>
                <a:path w="79248" h="80772">
                  <a:moveTo>
                    <a:pt x="40005" y="43814"/>
                  </a:moveTo>
                  <a:lnTo>
                    <a:pt x="39624" y="44196"/>
                  </a:lnTo>
                  <a:lnTo>
                    <a:pt x="39624" y="43687"/>
                  </a:lnTo>
                  <a:lnTo>
                    <a:pt x="39243" y="43814"/>
                  </a:lnTo>
                  <a:lnTo>
                    <a:pt x="38100" y="44196"/>
                  </a:lnTo>
                  <a:lnTo>
                    <a:pt x="41148" y="80772"/>
                  </a:lnTo>
                  <a:lnTo>
                    <a:pt x="41148" y="44196"/>
                  </a:lnTo>
                  <a:lnTo>
                    <a:pt x="40233" y="43586"/>
                  </a:lnTo>
                  <a:lnTo>
                    <a:pt x="39929" y="43586"/>
                  </a:lnTo>
                  <a:lnTo>
                    <a:pt x="39841" y="43760"/>
                  </a:lnTo>
                  <a:lnTo>
                    <a:pt x="40005" y="43814"/>
                  </a:lnTo>
                  <a:close/>
                </a:path>
                <a:path w="79248" h="80772">
                  <a:moveTo>
                    <a:pt x="40386" y="37337"/>
                  </a:moveTo>
                  <a:lnTo>
                    <a:pt x="42672" y="38100"/>
                  </a:lnTo>
                  <a:lnTo>
                    <a:pt x="41148" y="36575"/>
                  </a:lnTo>
                  <a:lnTo>
                    <a:pt x="40233" y="37185"/>
                  </a:lnTo>
                  <a:lnTo>
                    <a:pt x="40386" y="37337"/>
                  </a:lnTo>
                  <a:close/>
                </a:path>
                <a:path w="79248" h="80772">
                  <a:moveTo>
                    <a:pt x="41148" y="44196"/>
                  </a:moveTo>
                  <a:lnTo>
                    <a:pt x="41148" y="80772"/>
                  </a:lnTo>
                  <a:lnTo>
                    <a:pt x="45720" y="80772"/>
                  </a:lnTo>
                  <a:lnTo>
                    <a:pt x="42672" y="42672"/>
                  </a:lnTo>
                  <a:lnTo>
                    <a:pt x="40386" y="43433"/>
                  </a:lnTo>
                  <a:lnTo>
                    <a:pt x="40233" y="43586"/>
                  </a:lnTo>
                  <a:lnTo>
                    <a:pt x="41148" y="44196"/>
                  </a:lnTo>
                  <a:close/>
                </a:path>
                <a:path w="79248" h="80772">
                  <a:moveTo>
                    <a:pt x="40640" y="38099"/>
                  </a:moveTo>
                  <a:lnTo>
                    <a:pt x="41148" y="38861"/>
                  </a:lnTo>
                  <a:lnTo>
                    <a:pt x="41148" y="39624"/>
                  </a:lnTo>
                  <a:lnTo>
                    <a:pt x="41909" y="40386"/>
                  </a:lnTo>
                  <a:lnTo>
                    <a:pt x="42062" y="40233"/>
                  </a:lnTo>
                  <a:lnTo>
                    <a:pt x="42236" y="40494"/>
                  </a:lnTo>
                  <a:lnTo>
                    <a:pt x="42672" y="41148"/>
                  </a:lnTo>
                  <a:lnTo>
                    <a:pt x="42672" y="39624"/>
                  </a:lnTo>
                  <a:lnTo>
                    <a:pt x="42291" y="40385"/>
                  </a:lnTo>
                  <a:lnTo>
                    <a:pt x="42164" y="40131"/>
                  </a:lnTo>
                  <a:lnTo>
                    <a:pt x="41148" y="38100"/>
                  </a:lnTo>
                  <a:lnTo>
                    <a:pt x="40640" y="38099"/>
                  </a:lnTo>
                  <a:close/>
                </a:path>
                <a:path w="79248" h="80772">
                  <a:moveTo>
                    <a:pt x="38100" y="0"/>
                  </a:moveTo>
                  <a:lnTo>
                    <a:pt x="33528" y="0"/>
                  </a:lnTo>
                  <a:lnTo>
                    <a:pt x="36575" y="38100"/>
                  </a:lnTo>
                  <a:lnTo>
                    <a:pt x="38100" y="36575"/>
                  </a:lnTo>
                  <a:lnTo>
                    <a:pt x="39243" y="36956"/>
                  </a:lnTo>
                  <a:lnTo>
                    <a:pt x="38100" y="0"/>
                  </a:lnTo>
                  <a:close/>
                </a:path>
                <a:path w="79248" h="80772">
                  <a:moveTo>
                    <a:pt x="39319" y="37795"/>
                  </a:moveTo>
                  <a:lnTo>
                    <a:pt x="38861" y="38100"/>
                  </a:lnTo>
                  <a:lnTo>
                    <a:pt x="40386" y="38099"/>
                  </a:lnTo>
                  <a:lnTo>
                    <a:pt x="40059" y="37229"/>
                  </a:lnTo>
                  <a:lnTo>
                    <a:pt x="39929" y="37185"/>
                  </a:lnTo>
                  <a:lnTo>
                    <a:pt x="39901" y="36991"/>
                  </a:lnTo>
                  <a:lnTo>
                    <a:pt x="39624" y="36575"/>
                  </a:lnTo>
                  <a:lnTo>
                    <a:pt x="40005" y="36956"/>
                  </a:lnTo>
                  <a:lnTo>
                    <a:pt x="41148" y="0"/>
                  </a:lnTo>
                  <a:lnTo>
                    <a:pt x="48768" y="0"/>
                  </a:lnTo>
                  <a:lnTo>
                    <a:pt x="48768" y="1524"/>
                  </a:lnTo>
                  <a:lnTo>
                    <a:pt x="53340" y="3048"/>
                  </a:lnTo>
                  <a:lnTo>
                    <a:pt x="56388" y="3048"/>
                  </a:lnTo>
                  <a:lnTo>
                    <a:pt x="57912" y="4572"/>
                  </a:lnTo>
                  <a:lnTo>
                    <a:pt x="60960" y="6096"/>
                  </a:lnTo>
                  <a:lnTo>
                    <a:pt x="64008" y="7619"/>
                  </a:lnTo>
                  <a:lnTo>
                    <a:pt x="67056" y="10668"/>
                  </a:lnTo>
                  <a:lnTo>
                    <a:pt x="68580" y="13716"/>
                  </a:lnTo>
                  <a:lnTo>
                    <a:pt x="71628" y="16763"/>
                  </a:lnTo>
                  <a:lnTo>
                    <a:pt x="73151" y="19812"/>
                  </a:lnTo>
                  <a:lnTo>
                    <a:pt x="76200" y="22860"/>
                  </a:lnTo>
                  <a:lnTo>
                    <a:pt x="76200" y="25908"/>
                  </a:lnTo>
                  <a:lnTo>
                    <a:pt x="77724" y="25908"/>
                  </a:lnTo>
                  <a:lnTo>
                    <a:pt x="77724" y="30480"/>
                  </a:lnTo>
                  <a:lnTo>
                    <a:pt x="79248" y="33528"/>
                  </a:lnTo>
                  <a:lnTo>
                    <a:pt x="79248" y="48768"/>
                  </a:lnTo>
                  <a:lnTo>
                    <a:pt x="77724" y="50292"/>
                  </a:lnTo>
                  <a:lnTo>
                    <a:pt x="77724" y="54863"/>
                  </a:lnTo>
                  <a:lnTo>
                    <a:pt x="76200" y="57912"/>
                  </a:lnTo>
                  <a:lnTo>
                    <a:pt x="73151" y="62484"/>
                  </a:lnTo>
                  <a:lnTo>
                    <a:pt x="71628" y="64008"/>
                  </a:lnTo>
                  <a:lnTo>
                    <a:pt x="70104" y="67056"/>
                  </a:lnTo>
                  <a:lnTo>
                    <a:pt x="67056" y="70104"/>
                  </a:lnTo>
                  <a:lnTo>
                    <a:pt x="64008" y="73152"/>
                  </a:lnTo>
                  <a:lnTo>
                    <a:pt x="60960" y="74675"/>
                  </a:lnTo>
                  <a:lnTo>
                    <a:pt x="57912" y="76200"/>
                  </a:lnTo>
                  <a:lnTo>
                    <a:pt x="54864" y="77724"/>
                  </a:lnTo>
                  <a:lnTo>
                    <a:pt x="53340" y="79248"/>
                  </a:lnTo>
                  <a:lnTo>
                    <a:pt x="48768" y="79248"/>
                  </a:lnTo>
                  <a:lnTo>
                    <a:pt x="45720" y="80772"/>
                  </a:lnTo>
                  <a:lnTo>
                    <a:pt x="42672" y="38100"/>
                  </a:lnTo>
                  <a:lnTo>
                    <a:pt x="41148" y="36575"/>
                  </a:lnTo>
                  <a:lnTo>
                    <a:pt x="40233" y="37185"/>
                  </a:lnTo>
                  <a:lnTo>
                    <a:pt x="40005" y="37337"/>
                  </a:lnTo>
                  <a:lnTo>
                    <a:pt x="39624" y="37083"/>
                  </a:lnTo>
                  <a:lnTo>
                    <a:pt x="39319" y="37795"/>
                  </a:lnTo>
                  <a:close/>
                </a:path>
                <a:path w="79248" h="80772">
                  <a:moveTo>
                    <a:pt x="38862" y="42671"/>
                  </a:moveTo>
                  <a:lnTo>
                    <a:pt x="38862" y="43433"/>
                  </a:lnTo>
                  <a:lnTo>
                    <a:pt x="39319" y="42976"/>
                  </a:lnTo>
                  <a:lnTo>
                    <a:pt x="39624" y="42671"/>
                  </a:lnTo>
                  <a:lnTo>
                    <a:pt x="38862" y="42671"/>
                  </a:lnTo>
                  <a:close/>
                </a:path>
                <a:path w="79248" h="80772">
                  <a:moveTo>
                    <a:pt x="41656" y="41655"/>
                  </a:moveTo>
                  <a:lnTo>
                    <a:pt x="42164" y="40639"/>
                  </a:lnTo>
                  <a:lnTo>
                    <a:pt x="41656" y="41655"/>
                  </a:lnTo>
                  <a:lnTo>
                    <a:pt x="42672" y="41148"/>
                  </a:lnTo>
                  <a:lnTo>
                    <a:pt x="42236" y="40494"/>
                  </a:lnTo>
                  <a:lnTo>
                    <a:pt x="42672" y="39624"/>
                  </a:lnTo>
                  <a:lnTo>
                    <a:pt x="41148" y="38100"/>
                  </a:lnTo>
                  <a:lnTo>
                    <a:pt x="42062" y="40233"/>
                  </a:lnTo>
                  <a:lnTo>
                    <a:pt x="41909" y="40386"/>
                  </a:lnTo>
                  <a:lnTo>
                    <a:pt x="41148" y="39624"/>
                  </a:lnTo>
                  <a:lnTo>
                    <a:pt x="41148" y="41148"/>
                  </a:lnTo>
                  <a:lnTo>
                    <a:pt x="39624" y="42671"/>
                  </a:lnTo>
                  <a:lnTo>
                    <a:pt x="39319" y="42976"/>
                  </a:lnTo>
                  <a:lnTo>
                    <a:pt x="38862" y="43433"/>
                  </a:lnTo>
                  <a:lnTo>
                    <a:pt x="38862" y="42671"/>
                  </a:lnTo>
                  <a:lnTo>
                    <a:pt x="37882" y="42018"/>
                  </a:lnTo>
                  <a:lnTo>
                    <a:pt x="37718" y="41910"/>
                  </a:lnTo>
                  <a:lnTo>
                    <a:pt x="38100" y="42672"/>
                  </a:lnTo>
                  <a:lnTo>
                    <a:pt x="36575" y="42672"/>
                  </a:lnTo>
                  <a:lnTo>
                    <a:pt x="33528" y="0"/>
                  </a:lnTo>
                  <a:lnTo>
                    <a:pt x="32004" y="0"/>
                  </a:lnTo>
                  <a:lnTo>
                    <a:pt x="28956" y="1524"/>
                  </a:lnTo>
                  <a:lnTo>
                    <a:pt x="25908" y="3048"/>
                  </a:lnTo>
                  <a:lnTo>
                    <a:pt x="24384" y="3048"/>
                  </a:lnTo>
                  <a:lnTo>
                    <a:pt x="21336" y="4572"/>
                  </a:lnTo>
                  <a:lnTo>
                    <a:pt x="18288" y="6096"/>
                  </a:lnTo>
                  <a:lnTo>
                    <a:pt x="15240" y="7619"/>
                  </a:lnTo>
                  <a:lnTo>
                    <a:pt x="12192" y="10668"/>
                  </a:lnTo>
                  <a:lnTo>
                    <a:pt x="10668" y="10668"/>
                  </a:lnTo>
                  <a:lnTo>
                    <a:pt x="9144" y="13716"/>
                  </a:lnTo>
                  <a:lnTo>
                    <a:pt x="7620" y="16763"/>
                  </a:lnTo>
                  <a:lnTo>
                    <a:pt x="6096" y="16763"/>
                  </a:lnTo>
                  <a:lnTo>
                    <a:pt x="4572" y="19812"/>
                  </a:lnTo>
                  <a:lnTo>
                    <a:pt x="3048" y="22860"/>
                  </a:lnTo>
                  <a:lnTo>
                    <a:pt x="1524" y="25908"/>
                  </a:lnTo>
                  <a:lnTo>
                    <a:pt x="0" y="30480"/>
                  </a:lnTo>
                  <a:lnTo>
                    <a:pt x="0" y="50292"/>
                  </a:lnTo>
                  <a:lnTo>
                    <a:pt x="1524" y="54863"/>
                  </a:lnTo>
                  <a:lnTo>
                    <a:pt x="3048" y="57912"/>
                  </a:lnTo>
                  <a:lnTo>
                    <a:pt x="4572" y="62484"/>
                  </a:lnTo>
                  <a:lnTo>
                    <a:pt x="7620" y="64008"/>
                  </a:lnTo>
                  <a:lnTo>
                    <a:pt x="9144" y="67056"/>
                  </a:lnTo>
                  <a:lnTo>
                    <a:pt x="12192" y="70104"/>
                  </a:lnTo>
                  <a:lnTo>
                    <a:pt x="15240" y="73152"/>
                  </a:lnTo>
                  <a:lnTo>
                    <a:pt x="18288" y="74675"/>
                  </a:lnTo>
                  <a:lnTo>
                    <a:pt x="21336" y="76200"/>
                  </a:lnTo>
                  <a:lnTo>
                    <a:pt x="22860" y="77724"/>
                  </a:lnTo>
                  <a:lnTo>
                    <a:pt x="25908" y="79248"/>
                  </a:lnTo>
                  <a:lnTo>
                    <a:pt x="28956" y="79248"/>
                  </a:lnTo>
                  <a:lnTo>
                    <a:pt x="30480" y="80772"/>
                  </a:lnTo>
                  <a:lnTo>
                    <a:pt x="41148" y="80772"/>
                  </a:lnTo>
                  <a:lnTo>
                    <a:pt x="38100" y="44196"/>
                  </a:lnTo>
                  <a:lnTo>
                    <a:pt x="39243" y="43814"/>
                  </a:lnTo>
                  <a:lnTo>
                    <a:pt x="39624" y="43687"/>
                  </a:lnTo>
                  <a:lnTo>
                    <a:pt x="40005" y="43433"/>
                  </a:lnTo>
                  <a:lnTo>
                    <a:pt x="40386" y="42671"/>
                  </a:lnTo>
                  <a:lnTo>
                    <a:pt x="40640" y="42163"/>
                  </a:lnTo>
                  <a:lnTo>
                    <a:pt x="41148" y="41909"/>
                  </a:lnTo>
                  <a:lnTo>
                    <a:pt x="41148" y="42672"/>
                  </a:lnTo>
                  <a:lnTo>
                    <a:pt x="41656" y="41655"/>
                  </a:lnTo>
                  <a:close/>
                </a:path>
                <a:path w="79248" h="80772">
                  <a:moveTo>
                    <a:pt x="38404" y="38404"/>
                  </a:moveTo>
                  <a:lnTo>
                    <a:pt x="37882" y="38753"/>
                  </a:lnTo>
                  <a:lnTo>
                    <a:pt x="37592" y="39623"/>
                  </a:lnTo>
                  <a:lnTo>
                    <a:pt x="38404" y="38404"/>
                  </a:lnTo>
                  <a:close/>
                </a:path>
                <a:path w="79248" h="80772">
                  <a:moveTo>
                    <a:pt x="37719" y="38861"/>
                  </a:moveTo>
                  <a:lnTo>
                    <a:pt x="38100" y="38100"/>
                  </a:lnTo>
                  <a:lnTo>
                    <a:pt x="36957" y="39243"/>
                  </a:lnTo>
                  <a:lnTo>
                    <a:pt x="36575" y="38100"/>
                  </a:lnTo>
                  <a:lnTo>
                    <a:pt x="33528" y="0"/>
                  </a:lnTo>
                  <a:lnTo>
                    <a:pt x="36575" y="42672"/>
                  </a:lnTo>
                  <a:lnTo>
                    <a:pt x="38100" y="42672"/>
                  </a:lnTo>
                  <a:lnTo>
                    <a:pt x="37718" y="41910"/>
                  </a:lnTo>
                  <a:lnTo>
                    <a:pt x="37882" y="42018"/>
                  </a:lnTo>
                  <a:lnTo>
                    <a:pt x="37337" y="40386"/>
                  </a:lnTo>
                  <a:lnTo>
                    <a:pt x="37592" y="39623"/>
                  </a:lnTo>
                  <a:lnTo>
                    <a:pt x="37882" y="38753"/>
                  </a:lnTo>
                  <a:lnTo>
                    <a:pt x="38404" y="38404"/>
                  </a:lnTo>
                  <a:lnTo>
                    <a:pt x="38861" y="38100"/>
                  </a:lnTo>
                  <a:lnTo>
                    <a:pt x="39319" y="37795"/>
                  </a:lnTo>
                  <a:lnTo>
                    <a:pt x="39624" y="37083"/>
                  </a:lnTo>
                  <a:lnTo>
                    <a:pt x="40005" y="37337"/>
                  </a:lnTo>
                  <a:lnTo>
                    <a:pt x="40640" y="38099"/>
                  </a:lnTo>
                  <a:lnTo>
                    <a:pt x="41148" y="38100"/>
                  </a:lnTo>
                  <a:lnTo>
                    <a:pt x="42672" y="39624"/>
                  </a:lnTo>
                  <a:lnTo>
                    <a:pt x="42672" y="41148"/>
                  </a:lnTo>
                  <a:lnTo>
                    <a:pt x="41148" y="42672"/>
                  </a:lnTo>
                  <a:lnTo>
                    <a:pt x="40386" y="42671"/>
                  </a:lnTo>
                  <a:lnTo>
                    <a:pt x="40005" y="43433"/>
                  </a:lnTo>
                  <a:lnTo>
                    <a:pt x="39624" y="43687"/>
                  </a:lnTo>
                  <a:lnTo>
                    <a:pt x="39624" y="44196"/>
                  </a:lnTo>
                  <a:lnTo>
                    <a:pt x="39841" y="43760"/>
                  </a:lnTo>
                  <a:lnTo>
                    <a:pt x="39929" y="43586"/>
                  </a:lnTo>
                  <a:lnTo>
                    <a:pt x="40386" y="43433"/>
                  </a:lnTo>
                  <a:lnTo>
                    <a:pt x="42672" y="42672"/>
                  </a:lnTo>
                  <a:lnTo>
                    <a:pt x="45720" y="80772"/>
                  </a:lnTo>
                  <a:lnTo>
                    <a:pt x="42672" y="38100"/>
                  </a:lnTo>
                  <a:lnTo>
                    <a:pt x="40386" y="37337"/>
                  </a:lnTo>
                  <a:lnTo>
                    <a:pt x="39929" y="37185"/>
                  </a:lnTo>
                  <a:lnTo>
                    <a:pt x="39841" y="37011"/>
                  </a:lnTo>
                  <a:lnTo>
                    <a:pt x="39624" y="36575"/>
                  </a:lnTo>
                  <a:lnTo>
                    <a:pt x="40005" y="36956"/>
                  </a:lnTo>
                  <a:lnTo>
                    <a:pt x="41148" y="0"/>
                  </a:lnTo>
                  <a:lnTo>
                    <a:pt x="38100" y="0"/>
                  </a:lnTo>
                  <a:lnTo>
                    <a:pt x="39243" y="36956"/>
                  </a:lnTo>
                  <a:lnTo>
                    <a:pt x="39188" y="37229"/>
                  </a:lnTo>
                  <a:lnTo>
                    <a:pt x="39014" y="37490"/>
                  </a:lnTo>
                  <a:lnTo>
                    <a:pt x="38607" y="38100"/>
                  </a:lnTo>
                  <a:lnTo>
                    <a:pt x="38100" y="38100"/>
                  </a:lnTo>
                  <a:lnTo>
                    <a:pt x="37719" y="38861"/>
                  </a:lnTo>
                  <a:lnTo>
                    <a:pt x="37253" y="40132"/>
                  </a:lnTo>
                  <a:lnTo>
                    <a:pt x="37011" y="40494"/>
                  </a:lnTo>
                  <a:lnTo>
                    <a:pt x="37185" y="40843"/>
                  </a:lnTo>
                  <a:lnTo>
                    <a:pt x="36991" y="41425"/>
                  </a:lnTo>
                  <a:lnTo>
                    <a:pt x="36575" y="41148"/>
                  </a:lnTo>
                  <a:lnTo>
                    <a:pt x="36575" y="39624"/>
                  </a:lnTo>
                  <a:lnTo>
                    <a:pt x="36991" y="39346"/>
                  </a:lnTo>
                  <a:lnTo>
                    <a:pt x="37719" y="38861"/>
                  </a:lnTo>
                  <a:close/>
                </a:path>
                <a:path w="79248" h="80772">
                  <a:moveTo>
                    <a:pt x="36957" y="40386"/>
                  </a:moveTo>
                  <a:lnTo>
                    <a:pt x="36575" y="39624"/>
                  </a:lnTo>
                  <a:lnTo>
                    <a:pt x="36575" y="41148"/>
                  </a:lnTo>
                  <a:lnTo>
                    <a:pt x="36991" y="41425"/>
                  </a:lnTo>
                  <a:lnTo>
                    <a:pt x="37185" y="40843"/>
                  </a:lnTo>
                  <a:lnTo>
                    <a:pt x="37011" y="40494"/>
                  </a:lnTo>
                  <a:lnTo>
                    <a:pt x="37185" y="39928"/>
                  </a:lnTo>
                  <a:lnTo>
                    <a:pt x="36991" y="39346"/>
                  </a:lnTo>
                  <a:lnTo>
                    <a:pt x="36575" y="39624"/>
                  </a:lnTo>
                  <a:lnTo>
                    <a:pt x="36957" y="40386"/>
                  </a:lnTo>
                  <a:close/>
                </a:path>
                <a:path w="79248" h="80772">
                  <a:moveTo>
                    <a:pt x="36957" y="39243"/>
                  </a:moveTo>
                  <a:lnTo>
                    <a:pt x="38100" y="38100"/>
                  </a:lnTo>
                  <a:lnTo>
                    <a:pt x="38861" y="37337"/>
                  </a:lnTo>
                  <a:lnTo>
                    <a:pt x="39188" y="37229"/>
                  </a:lnTo>
                  <a:lnTo>
                    <a:pt x="39347" y="36991"/>
                  </a:lnTo>
                  <a:lnTo>
                    <a:pt x="38100" y="36575"/>
                  </a:lnTo>
                  <a:lnTo>
                    <a:pt x="36575" y="38100"/>
                  </a:lnTo>
                  <a:lnTo>
                    <a:pt x="36957" y="39243"/>
                  </a:lnTo>
                  <a:close/>
                </a:path>
                <a:path w="79248" h="80772">
                  <a:moveTo>
                    <a:pt x="37185" y="39928"/>
                  </a:moveTo>
                  <a:lnTo>
                    <a:pt x="37011" y="40494"/>
                  </a:lnTo>
                  <a:lnTo>
                    <a:pt x="37253" y="40132"/>
                  </a:lnTo>
                  <a:lnTo>
                    <a:pt x="37719" y="38861"/>
                  </a:lnTo>
                  <a:lnTo>
                    <a:pt x="36991" y="39346"/>
                  </a:lnTo>
                  <a:lnTo>
                    <a:pt x="37185" y="39928"/>
                  </a:lnTo>
                  <a:close/>
                </a:path>
                <a:path w="79248" h="80772">
                  <a:moveTo>
                    <a:pt x="38100" y="38100"/>
                  </a:moveTo>
                  <a:lnTo>
                    <a:pt x="38607" y="38100"/>
                  </a:lnTo>
                  <a:lnTo>
                    <a:pt x="39014" y="37490"/>
                  </a:lnTo>
                  <a:lnTo>
                    <a:pt x="39188" y="37229"/>
                  </a:lnTo>
                  <a:lnTo>
                    <a:pt x="38861" y="37337"/>
                  </a:lnTo>
                  <a:lnTo>
                    <a:pt x="38100" y="38100"/>
                  </a:lnTo>
                  <a:close/>
                </a:path>
              </a:pathLst>
            </a:custGeom>
            <a:solidFill>
              <a:srgbClr val="000000"/>
            </a:solidFill>
          </p:spPr>
          <p:txBody>
            <a:bodyPr wrap="square" lIns="0" tIns="0" rIns="0" bIns="0" rtlCol="0">
              <a:noAutofit/>
            </a:bodyPr>
            <a:lstStyle/>
            <a:p>
              <a:endParaRPr/>
            </a:p>
          </p:txBody>
        </p:sp>
        <p:sp>
          <p:nvSpPr>
            <p:cNvPr id="323" name="object 323"/>
            <p:cNvSpPr/>
            <p:nvPr/>
          </p:nvSpPr>
          <p:spPr>
            <a:xfrm>
              <a:off x="7271004" y="4230624"/>
              <a:ext cx="62484" cy="64008"/>
            </a:xfrm>
            <a:custGeom>
              <a:avLst/>
              <a:gdLst/>
              <a:ahLst/>
              <a:cxnLst/>
              <a:rect l="l" t="t" r="r" b="b"/>
              <a:pathLst>
                <a:path w="62484" h="64008">
                  <a:moveTo>
                    <a:pt x="42672" y="9143"/>
                  </a:moveTo>
                  <a:lnTo>
                    <a:pt x="45720" y="12191"/>
                  </a:lnTo>
                  <a:lnTo>
                    <a:pt x="47244" y="13715"/>
                  </a:lnTo>
                  <a:lnTo>
                    <a:pt x="50292" y="15239"/>
                  </a:lnTo>
                  <a:lnTo>
                    <a:pt x="51816" y="44195"/>
                  </a:lnTo>
                  <a:lnTo>
                    <a:pt x="53340" y="42671"/>
                  </a:lnTo>
                  <a:lnTo>
                    <a:pt x="54864" y="39623"/>
                  </a:lnTo>
                  <a:lnTo>
                    <a:pt x="54864" y="38099"/>
                  </a:lnTo>
                  <a:lnTo>
                    <a:pt x="57912" y="47243"/>
                  </a:lnTo>
                  <a:lnTo>
                    <a:pt x="56388" y="30479"/>
                  </a:lnTo>
                  <a:lnTo>
                    <a:pt x="54864" y="25907"/>
                  </a:lnTo>
                  <a:lnTo>
                    <a:pt x="56388" y="30479"/>
                  </a:lnTo>
                  <a:lnTo>
                    <a:pt x="57912" y="16763"/>
                  </a:lnTo>
                  <a:lnTo>
                    <a:pt x="54864" y="12191"/>
                  </a:lnTo>
                  <a:lnTo>
                    <a:pt x="54864" y="27431"/>
                  </a:lnTo>
                  <a:lnTo>
                    <a:pt x="56388" y="33527"/>
                  </a:lnTo>
                  <a:lnTo>
                    <a:pt x="54864" y="35051"/>
                  </a:lnTo>
                  <a:lnTo>
                    <a:pt x="54864" y="22859"/>
                  </a:lnTo>
                  <a:lnTo>
                    <a:pt x="53340" y="21335"/>
                  </a:lnTo>
                  <a:lnTo>
                    <a:pt x="51816" y="18287"/>
                  </a:lnTo>
                  <a:lnTo>
                    <a:pt x="50292" y="7619"/>
                  </a:lnTo>
                  <a:lnTo>
                    <a:pt x="47244" y="4571"/>
                  </a:lnTo>
                  <a:lnTo>
                    <a:pt x="44196" y="3047"/>
                  </a:lnTo>
                  <a:lnTo>
                    <a:pt x="42672" y="1523"/>
                  </a:lnTo>
                  <a:lnTo>
                    <a:pt x="39624" y="1523"/>
                  </a:lnTo>
                  <a:lnTo>
                    <a:pt x="39624" y="7619"/>
                  </a:lnTo>
                  <a:lnTo>
                    <a:pt x="41148" y="24383"/>
                  </a:lnTo>
                  <a:lnTo>
                    <a:pt x="42672" y="9143"/>
                  </a:lnTo>
                  <a:close/>
                </a:path>
                <a:path w="62484" h="64008">
                  <a:moveTo>
                    <a:pt x="54864" y="35051"/>
                  </a:moveTo>
                  <a:lnTo>
                    <a:pt x="56388" y="33527"/>
                  </a:lnTo>
                  <a:lnTo>
                    <a:pt x="54864" y="27431"/>
                  </a:lnTo>
                  <a:lnTo>
                    <a:pt x="54864" y="22859"/>
                  </a:lnTo>
                  <a:lnTo>
                    <a:pt x="54864" y="35051"/>
                  </a:lnTo>
                  <a:close/>
                </a:path>
                <a:path w="62484" h="64008">
                  <a:moveTo>
                    <a:pt x="53340" y="10667"/>
                  </a:moveTo>
                  <a:lnTo>
                    <a:pt x="50292" y="7619"/>
                  </a:lnTo>
                  <a:lnTo>
                    <a:pt x="51816" y="18287"/>
                  </a:lnTo>
                  <a:lnTo>
                    <a:pt x="53340" y="21335"/>
                  </a:lnTo>
                  <a:lnTo>
                    <a:pt x="54864" y="22859"/>
                  </a:lnTo>
                  <a:lnTo>
                    <a:pt x="54864" y="12191"/>
                  </a:lnTo>
                  <a:lnTo>
                    <a:pt x="53340" y="10667"/>
                  </a:lnTo>
                  <a:close/>
                </a:path>
                <a:path w="62484" h="64008">
                  <a:moveTo>
                    <a:pt x="9144" y="9143"/>
                  </a:moveTo>
                  <a:lnTo>
                    <a:pt x="6096" y="12191"/>
                  </a:lnTo>
                  <a:lnTo>
                    <a:pt x="7620" y="21335"/>
                  </a:lnTo>
                  <a:lnTo>
                    <a:pt x="9144" y="18287"/>
                  </a:lnTo>
                  <a:lnTo>
                    <a:pt x="9144" y="9143"/>
                  </a:lnTo>
                  <a:close/>
                </a:path>
                <a:path w="62484" h="64008">
                  <a:moveTo>
                    <a:pt x="60960" y="21335"/>
                  </a:moveTo>
                  <a:lnTo>
                    <a:pt x="59436" y="18287"/>
                  </a:lnTo>
                  <a:lnTo>
                    <a:pt x="57912" y="16763"/>
                  </a:lnTo>
                  <a:lnTo>
                    <a:pt x="56388" y="30479"/>
                  </a:lnTo>
                  <a:lnTo>
                    <a:pt x="57912" y="47243"/>
                  </a:lnTo>
                  <a:lnTo>
                    <a:pt x="59436" y="44195"/>
                  </a:lnTo>
                  <a:lnTo>
                    <a:pt x="60960" y="42671"/>
                  </a:lnTo>
                  <a:lnTo>
                    <a:pt x="60960" y="35051"/>
                  </a:lnTo>
                  <a:lnTo>
                    <a:pt x="62484" y="33527"/>
                  </a:lnTo>
                  <a:lnTo>
                    <a:pt x="62484" y="30479"/>
                  </a:lnTo>
                  <a:lnTo>
                    <a:pt x="60960" y="27431"/>
                  </a:lnTo>
                  <a:lnTo>
                    <a:pt x="60960" y="21335"/>
                  </a:lnTo>
                  <a:close/>
                </a:path>
                <a:path w="62484" h="64008">
                  <a:moveTo>
                    <a:pt x="54864" y="39623"/>
                  </a:moveTo>
                  <a:lnTo>
                    <a:pt x="53340" y="42671"/>
                  </a:lnTo>
                  <a:lnTo>
                    <a:pt x="51816" y="44195"/>
                  </a:lnTo>
                  <a:lnTo>
                    <a:pt x="50292" y="15239"/>
                  </a:lnTo>
                  <a:lnTo>
                    <a:pt x="47244" y="13715"/>
                  </a:lnTo>
                  <a:lnTo>
                    <a:pt x="45720" y="12191"/>
                  </a:lnTo>
                  <a:lnTo>
                    <a:pt x="42672" y="9143"/>
                  </a:lnTo>
                  <a:lnTo>
                    <a:pt x="41148" y="24383"/>
                  </a:lnTo>
                  <a:lnTo>
                    <a:pt x="42672" y="35051"/>
                  </a:lnTo>
                  <a:lnTo>
                    <a:pt x="41148" y="39623"/>
                  </a:lnTo>
                  <a:lnTo>
                    <a:pt x="44196" y="33527"/>
                  </a:lnTo>
                  <a:lnTo>
                    <a:pt x="42672" y="27431"/>
                  </a:lnTo>
                  <a:lnTo>
                    <a:pt x="42672" y="25907"/>
                  </a:lnTo>
                  <a:lnTo>
                    <a:pt x="44196" y="30479"/>
                  </a:lnTo>
                  <a:lnTo>
                    <a:pt x="47244" y="50291"/>
                  </a:lnTo>
                  <a:lnTo>
                    <a:pt x="50292" y="48767"/>
                  </a:lnTo>
                  <a:lnTo>
                    <a:pt x="50292" y="47243"/>
                  </a:lnTo>
                  <a:lnTo>
                    <a:pt x="51816" y="54863"/>
                  </a:lnTo>
                  <a:lnTo>
                    <a:pt x="54864" y="53339"/>
                  </a:lnTo>
                  <a:lnTo>
                    <a:pt x="54864" y="50291"/>
                  </a:lnTo>
                  <a:lnTo>
                    <a:pt x="57912" y="47243"/>
                  </a:lnTo>
                  <a:lnTo>
                    <a:pt x="54864" y="38099"/>
                  </a:lnTo>
                  <a:lnTo>
                    <a:pt x="54864" y="39623"/>
                  </a:lnTo>
                  <a:close/>
                </a:path>
                <a:path w="62484" h="64008">
                  <a:moveTo>
                    <a:pt x="47244" y="59435"/>
                  </a:moveTo>
                  <a:lnTo>
                    <a:pt x="44196" y="53339"/>
                  </a:lnTo>
                  <a:lnTo>
                    <a:pt x="42672" y="38099"/>
                  </a:lnTo>
                  <a:lnTo>
                    <a:pt x="42672" y="54863"/>
                  </a:lnTo>
                  <a:lnTo>
                    <a:pt x="39624" y="56387"/>
                  </a:lnTo>
                  <a:lnTo>
                    <a:pt x="35051" y="56387"/>
                  </a:lnTo>
                  <a:lnTo>
                    <a:pt x="32003" y="57911"/>
                  </a:lnTo>
                  <a:lnTo>
                    <a:pt x="28955" y="57911"/>
                  </a:lnTo>
                  <a:lnTo>
                    <a:pt x="27431" y="44195"/>
                  </a:lnTo>
                  <a:lnTo>
                    <a:pt x="28955" y="44195"/>
                  </a:lnTo>
                  <a:lnTo>
                    <a:pt x="22860" y="33527"/>
                  </a:lnTo>
                  <a:lnTo>
                    <a:pt x="23295" y="31786"/>
                  </a:lnTo>
                  <a:lnTo>
                    <a:pt x="22860" y="30479"/>
                  </a:lnTo>
                  <a:lnTo>
                    <a:pt x="21336" y="24383"/>
                  </a:lnTo>
                  <a:lnTo>
                    <a:pt x="22860" y="41147"/>
                  </a:lnTo>
                  <a:lnTo>
                    <a:pt x="24384" y="42671"/>
                  </a:lnTo>
                  <a:lnTo>
                    <a:pt x="27431" y="56387"/>
                  </a:lnTo>
                  <a:lnTo>
                    <a:pt x="28955" y="64007"/>
                  </a:lnTo>
                  <a:lnTo>
                    <a:pt x="32003" y="64007"/>
                  </a:lnTo>
                  <a:lnTo>
                    <a:pt x="35051" y="62483"/>
                  </a:lnTo>
                  <a:lnTo>
                    <a:pt x="39624" y="62483"/>
                  </a:lnTo>
                  <a:lnTo>
                    <a:pt x="42672" y="60959"/>
                  </a:lnTo>
                  <a:lnTo>
                    <a:pt x="44196" y="60959"/>
                  </a:lnTo>
                  <a:lnTo>
                    <a:pt x="47244" y="59435"/>
                  </a:lnTo>
                  <a:close/>
                </a:path>
                <a:path w="62484" h="64008">
                  <a:moveTo>
                    <a:pt x="19812" y="25907"/>
                  </a:moveTo>
                  <a:lnTo>
                    <a:pt x="18288" y="30479"/>
                  </a:lnTo>
                  <a:lnTo>
                    <a:pt x="21336" y="39623"/>
                  </a:lnTo>
                  <a:lnTo>
                    <a:pt x="22860" y="56387"/>
                  </a:lnTo>
                  <a:lnTo>
                    <a:pt x="27431" y="62483"/>
                  </a:lnTo>
                  <a:lnTo>
                    <a:pt x="28955" y="64007"/>
                  </a:lnTo>
                  <a:lnTo>
                    <a:pt x="27431" y="56387"/>
                  </a:lnTo>
                  <a:lnTo>
                    <a:pt x="24384" y="56387"/>
                  </a:lnTo>
                  <a:lnTo>
                    <a:pt x="22860" y="41147"/>
                  </a:lnTo>
                  <a:lnTo>
                    <a:pt x="21336" y="24383"/>
                  </a:lnTo>
                  <a:lnTo>
                    <a:pt x="19812" y="25907"/>
                  </a:lnTo>
                  <a:close/>
                </a:path>
                <a:path w="62484" h="64008">
                  <a:moveTo>
                    <a:pt x="24384" y="42671"/>
                  </a:moveTo>
                  <a:lnTo>
                    <a:pt x="22860" y="41147"/>
                  </a:lnTo>
                  <a:lnTo>
                    <a:pt x="24384" y="56387"/>
                  </a:lnTo>
                  <a:lnTo>
                    <a:pt x="27431" y="56387"/>
                  </a:lnTo>
                  <a:lnTo>
                    <a:pt x="24384" y="42671"/>
                  </a:lnTo>
                  <a:close/>
                </a:path>
                <a:path w="62484" h="64008">
                  <a:moveTo>
                    <a:pt x="23469" y="32003"/>
                  </a:moveTo>
                  <a:lnTo>
                    <a:pt x="23329" y="31652"/>
                  </a:lnTo>
                  <a:lnTo>
                    <a:pt x="23414" y="32142"/>
                  </a:lnTo>
                  <a:lnTo>
                    <a:pt x="24214" y="34543"/>
                  </a:lnTo>
                  <a:lnTo>
                    <a:pt x="24383" y="34671"/>
                  </a:lnTo>
                  <a:lnTo>
                    <a:pt x="24601" y="34834"/>
                  </a:lnTo>
                  <a:lnTo>
                    <a:pt x="24383" y="34290"/>
                  </a:lnTo>
                  <a:lnTo>
                    <a:pt x="24384" y="29717"/>
                  </a:lnTo>
                  <a:lnTo>
                    <a:pt x="24891" y="28448"/>
                  </a:lnTo>
                  <a:lnTo>
                    <a:pt x="24384" y="28955"/>
                  </a:lnTo>
                  <a:lnTo>
                    <a:pt x="23875" y="29464"/>
                  </a:lnTo>
                  <a:lnTo>
                    <a:pt x="23329" y="31652"/>
                  </a:lnTo>
                  <a:lnTo>
                    <a:pt x="23469" y="32003"/>
                  </a:lnTo>
                  <a:close/>
                </a:path>
                <a:path w="62484" h="64008">
                  <a:moveTo>
                    <a:pt x="24799" y="35329"/>
                  </a:moveTo>
                  <a:lnTo>
                    <a:pt x="26924" y="36575"/>
                  </a:lnTo>
                  <a:lnTo>
                    <a:pt x="24785" y="35292"/>
                  </a:lnTo>
                  <a:lnTo>
                    <a:pt x="24384" y="35051"/>
                  </a:lnTo>
                  <a:lnTo>
                    <a:pt x="22860" y="33527"/>
                  </a:lnTo>
                  <a:lnTo>
                    <a:pt x="28955" y="44195"/>
                  </a:lnTo>
                  <a:lnTo>
                    <a:pt x="30479" y="39623"/>
                  </a:lnTo>
                  <a:lnTo>
                    <a:pt x="31241" y="39370"/>
                  </a:lnTo>
                  <a:lnTo>
                    <a:pt x="31459" y="39297"/>
                  </a:lnTo>
                  <a:lnTo>
                    <a:pt x="35051" y="38099"/>
                  </a:lnTo>
                  <a:lnTo>
                    <a:pt x="36068" y="35559"/>
                  </a:lnTo>
                  <a:lnTo>
                    <a:pt x="36576" y="35051"/>
                  </a:lnTo>
                  <a:lnTo>
                    <a:pt x="38100" y="33527"/>
                  </a:lnTo>
                  <a:lnTo>
                    <a:pt x="39624" y="41147"/>
                  </a:lnTo>
                  <a:lnTo>
                    <a:pt x="41148" y="39623"/>
                  </a:lnTo>
                  <a:lnTo>
                    <a:pt x="42672" y="35051"/>
                  </a:lnTo>
                  <a:lnTo>
                    <a:pt x="41148" y="24383"/>
                  </a:lnTo>
                  <a:lnTo>
                    <a:pt x="39624" y="7619"/>
                  </a:lnTo>
                  <a:lnTo>
                    <a:pt x="39624" y="1523"/>
                  </a:lnTo>
                  <a:lnTo>
                    <a:pt x="35051" y="0"/>
                  </a:lnTo>
                  <a:lnTo>
                    <a:pt x="36575" y="7619"/>
                  </a:lnTo>
                  <a:lnTo>
                    <a:pt x="39624" y="21335"/>
                  </a:lnTo>
                  <a:lnTo>
                    <a:pt x="38100" y="21335"/>
                  </a:lnTo>
                  <a:lnTo>
                    <a:pt x="38100" y="30479"/>
                  </a:lnTo>
                  <a:lnTo>
                    <a:pt x="37664" y="31786"/>
                  </a:lnTo>
                  <a:lnTo>
                    <a:pt x="37631" y="31652"/>
                  </a:lnTo>
                  <a:lnTo>
                    <a:pt x="36957" y="28955"/>
                  </a:lnTo>
                  <a:lnTo>
                    <a:pt x="36576" y="28193"/>
                  </a:lnTo>
                  <a:lnTo>
                    <a:pt x="36575" y="27431"/>
                  </a:lnTo>
                  <a:lnTo>
                    <a:pt x="33527" y="24383"/>
                  </a:lnTo>
                  <a:lnTo>
                    <a:pt x="32003" y="24383"/>
                  </a:lnTo>
                  <a:lnTo>
                    <a:pt x="31241" y="24638"/>
                  </a:lnTo>
                  <a:lnTo>
                    <a:pt x="31089" y="24688"/>
                  </a:lnTo>
                  <a:lnTo>
                    <a:pt x="27431" y="25907"/>
                  </a:lnTo>
                  <a:lnTo>
                    <a:pt x="28955" y="24383"/>
                  </a:lnTo>
                  <a:lnTo>
                    <a:pt x="25907" y="25907"/>
                  </a:lnTo>
                  <a:lnTo>
                    <a:pt x="27431" y="19811"/>
                  </a:lnTo>
                  <a:lnTo>
                    <a:pt x="28955" y="18287"/>
                  </a:lnTo>
                  <a:lnTo>
                    <a:pt x="27431" y="7619"/>
                  </a:lnTo>
                  <a:lnTo>
                    <a:pt x="22860" y="7619"/>
                  </a:lnTo>
                  <a:lnTo>
                    <a:pt x="19812" y="9143"/>
                  </a:lnTo>
                  <a:lnTo>
                    <a:pt x="18288" y="27431"/>
                  </a:lnTo>
                  <a:lnTo>
                    <a:pt x="18288" y="33527"/>
                  </a:lnTo>
                  <a:lnTo>
                    <a:pt x="19812" y="38099"/>
                  </a:lnTo>
                  <a:lnTo>
                    <a:pt x="19812" y="54863"/>
                  </a:lnTo>
                  <a:lnTo>
                    <a:pt x="16764" y="53339"/>
                  </a:lnTo>
                  <a:lnTo>
                    <a:pt x="13716" y="50291"/>
                  </a:lnTo>
                  <a:lnTo>
                    <a:pt x="16764" y="53339"/>
                  </a:lnTo>
                  <a:lnTo>
                    <a:pt x="15240" y="12191"/>
                  </a:lnTo>
                  <a:lnTo>
                    <a:pt x="12192" y="15239"/>
                  </a:lnTo>
                  <a:lnTo>
                    <a:pt x="10668" y="47243"/>
                  </a:lnTo>
                  <a:lnTo>
                    <a:pt x="15240" y="59435"/>
                  </a:lnTo>
                  <a:lnTo>
                    <a:pt x="16764" y="60959"/>
                  </a:lnTo>
                  <a:lnTo>
                    <a:pt x="19812" y="60959"/>
                  </a:lnTo>
                  <a:lnTo>
                    <a:pt x="22860" y="62483"/>
                  </a:lnTo>
                  <a:lnTo>
                    <a:pt x="27431" y="62483"/>
                  </a:lnTo>
                  <a:lnTo>
                    <a:pt x="22860" y="56387"/>
                  </a:lnTo>
                  <a:lnTo>
                    <a:pt x="21336" y="39623"/>
                  </a:lnTo>
                  <a:lnTo>
                    <a:pt x="18288" y="30479"/>
                  </a:lnTo>
                  <a:lnTo>
                    <a:pt x="19812" y="25907"/>
                  </a:lnTo>
                  <a:lnTo>
                    <a:pt x="21336" y="24383"/>
                  </a:lnTo>
                  <a:lnTo>
                    <a:pt x="22860" y="21335"/>
                  </a:lnTo>
                  <a:lnTo>
                    <a:pt x="24384" y="21335"/>
                  </a:lnTo>
                  <a:lnTo>
                    <a:pt x="24079" y="28651"/>
                  </a:lnTo>
                  <a:lnTo>
                    <a:pt x="24384" y="27431"/>
                  </a:lnTo>
                  <a:lnTo>
                    <a:pt x="24079" y="28651"/>
                  </a:lnTo>
                  <a:lnTo>
                    <a:pt x="24384" y="28193"/>
                  </a:lnTo>
                  <a:lnTo>
                    <a:pt x="25076" y="27154"/>
                  </a:lnTo>
                  <a:lnTo>
                    <a:pt x="25298" y="26822"/>
                  </a:lnTo>
                  <a:lnTo>
                    <a:pt x="25631" y="26600"/>
                  </a:lnTo>
                  <a:lnTo>
                    <a:pt x="25472" y="26996"/>
                  </a:lnTo>
                  <a:lnTo>
                    <a:pt x="24891" y="28448"/>
                  </a:lnTo>
                  <a:lnTo>
                    <a:pt x="26924" y="26415"/>
                  </a:lnTo>
                  <a:lnTo>
                    <a:pt x="28193" y="25908"/>
                  </a:lnTo>
                  <a:lnTo>
                    <a:pt x="31157" y="24722"/>
                  </a:lnTo>
                  <a:lnTo>
                    <a:pt x="31311" y="24661"/>
                  </a:lnTo>
                  <a:lnTo>
                    <a:pt x="34544" y="25738"/>
                  </a:lnTo>
                  <a:lnTo>
                    <a:pt x="34671" y="25907"/>
                  </a:lnTo>
                  <a:lnTo>
                    <a:pt x="35051" y="25907"/>
                  </a:lnTo>
                  <a:lnTo>
                    <a:pt x="35814" y="27050"/>
                  </a:lnTo>
                  <a:lnTo>
                    <a:pt x="36576" y="28447"/>
                  </a:lnTo>
                  <a:lnTo>
                    <a:pt x="37490" y="32003"/>
                  </a:lnTo>
                  <a:lnTo>
                    <a:pt x="37545" y="32142"/>
                  </a:lnTo>
                  <a:lnTo>
                    <a:pt x="36575" y="34290"/>
                  </a:lnTo>
                  <a:lnTo>
                    <a:pt x="36140" y="35378"/>
                  </a:lnTo>
                  <a:lnTo>
                    <a:pt x="33527" y="38099"/>
                  </a:lnTo>
                  <a:lnTo>
                    <a:pt x="32512" y="38099"/>
                  </a:lnTo>
                  <a:lnTo>
                    <a:pt x="31157" y="39115"/>
                  </a:lnTo>
                  <a:lnTo>
                    <a:pt x="30949" y="39272"/>
                  </a:lnTo>
                  <a:lnTo>
                    <a:pt x="27431" y="38099"/>
                  </a:lnTo>
                  <a:lnTo>
                    <a:pt x="25907" y="38099"/>
                  </a:lnTo>
                  <a:lnTo>
                    <a:pt x="24799" y="35329"/>
                  </a:lnTo>
                  <a:close/>
                </a:path>
                <a:path w="62484" h="64008">
                  <a:moveTo>
                    <a:pt x="6096" y="35051"/>
                  </a:moveTo>
                  <a:lnTo>
                    <a:pt x="7620" y="39623"/>
                  </a:lnTo>
                  <a:lnTo>
                    <a:pt x="6096" y="33527"/>
                  </a:lnTo>
                  <a:lnTo>
                    <a:pt x="6096" y="35051"/>
                  </a:lnTo>
                  <a:close/>
                </a:path>
                <a:path w="62484" h="64008">
                  <a:moveTo>
                    <a:pt x="6096" y="12191"/>
                  </a:moveTo>
                  <a:lnTo>
                    <a:pt x="6096" y="30479"/>
                  </a:lnTo>
                  <a:lnTo>
                    <a:pt x="6096" y="12191"/>
                  </a:lnTo>
                  <a:close/>
                </a:path>
                <a:path w="62484" h="64008">
                  <a:moveTo>
                    <a:pt x="25907" y="25907"/>
                  </a:moveTo>
                  <a:lnTo>
                    <a:pt x="28955" y="24383"/>
                  </a:lnTo>
                  <a:lnTo>
                    <a:pt x="30479" y="24383"/>
                  </a:lnTo>
                  <a:lnTo>
                    <a:pt x="35051" y="19811"/>
                  </a:lnTo>
                  <a:lnTo>
                    <a:pt x="38100" y="21335"/>
                  </a:lnTo>
                  <a:lnTo>
                    <a:pt x="39624" y="21335"/>
                  </a:lnTo>
                  <a:lnTo>
                    <a:pt x="32003" y="18287"/>
                  </a:lnTo>
                  <a:lnTo>
                    <a:pt x="28955" y="6095"/>
                  </a:lnTo>
                  <a:lnTo>
                    <a:pt x="28955" y="0"/>
                  </a:lnTo>
                  <a:lnTo>
                    <a:pt x="27431" y="0"/>
                  </a:lnTo>
                  <a:lnTo>
                    <a:pt x="22860" y="1523"/>
                  </a:lnTo>
                  <a:lnTo>
                    <a:pt x="19812" y="1523"/>
                  </a:lnTo>
                  <a:lnTo>
                    <a:pt x="16764" y="3047"/>
                  </a:lnTo>
                  <a:lnTo>
                    <a:pt x="15240" y="4571"/>
                  </a:lnTo>
                  <a:lnTo>
                    <a:pt x="10668" y="7619"/>
                  </a:lnTo>
                  <a:lnTo>
                    <a:pt x="9144" y="9143"/>
                  </a:lnTo>
                  <a:lnTo>
                    <a:pt x="9144" y="44195"/>
                  </a:lnTo>
                  <a:lnTo>
                    <a:pt x="7620" y="42671"/>
                  </a:lnTo>
                  <a:lnTo>
                    <a:pt x="7620" y="39623"/>
                  </a:lnTo>
                  <a:lnTo>
                    <a:pt x="6096" y="35051"/>
                  </a:lnTo>
                  <a:lnTo>
                    <a:pt x="6096" y="33527"/>
                  </a:lnTo>
                  <a:lnTo>
                    <a:pt x="7620" y="39623"/>
                  </a:lnTo>
                  <a:lnTo>
                    <a:pt x="6096" y="25907"/>
                  </a:lnTo>
                  <a:lnTo>
                    <a:pt x="7620" y="22859"/>
                  </a:lnTo>
                  <a:lnTo>
                    <a:pt x="9144" y="44195"/>
                  </a:lnTo>
                  <a:lnTo>
                    <a:pt x="9144" y="18287"/>
                  </a:lnTo>
                  <a:lnTo>
                    <a:pt x="7620" y="21335"/>
                  </a:lnTo>
                  <a:lnTo>
                    <a:pt x="6096" y="12191"/>
                  </a:lnTo>
                  <a:lnTo>
                    <a:pt x="6096" y="30479"/>
                  </a:lnTo>
                  <a:lnTo>
                    <a:pt x="6096" y="12191"/>
                  </a:lnTo>
                  <a:lnTo>
                    <a:pt x="6096" y="38099"/>
                  </a:lnTo>
                  <a:lnTo>
                    <a:pt x="7620" y="53339"/>
                  </a:lnTo>
                  <a:lnTo>
                    <a:pt x="10668" y="56387"/>
                  </a:lnTo>
                  <a:lnTo>
                    <a:pt x="15240" y="59435"/>
                  </a:lnTo>
                  <a:lnTo>
                    <a:pt x="10668" y="47243"/>
                  </a:lnTo>
                  <a:lnTo>
                    <a:pt x="12192" y="15239"/>
                  </a:lnTo>
                  <a:lnTo>
                    <a:pt x="15240" y="12191"/>
                  </a:lnTo>
                  <a:lnTo>
                    <a:pt x="16764" y="53339"/>
                  </a:lnTo>
                  <a:lnTo>
                    <a:pt x="19812" y="54863"/>
                  </a:lnTo>
                  <a:lnTo>
                    <a:pt x="19812" y="38099"/>
                  </a:lnTo>
                  <a:lnTo>
                    <a:pt x="18288" y="33527"/>
                  </a:lnTo>
                  <a:lnTo>
                    <a:pt x="18288" y="35051"/>
                  </a:lnTo>
                  <a:lnTo>
                    <a:pt x="16764" y="10667"/>
                  </a:lnTo>
                  <a:lnTo>
                    <a:pt x="19812" y="9143"/>
                  </a:lnTo>
                  <a:lnTo>
                    <a:pt x="22860" y="7619"/>
                  </a:lnTo>
                  <a:lnTo>
                    <a:pt x="27431" y="7619"/>
                  </a:lnTo>
                  <a:lnTo>
                    <a:pt x="28955" y="18287"/>
                  </a:lnTo>
                  <a:lnTo>
                    <a:pt x="27431" y="19811"/>
                  </a:lnTo>
                  <a:lnTo>
                    <a:pt x="25907" y="25907"/>
                  </a:lnTo>
                  <a:close/>
                </a:path>
                <a:path w="62484" h="64008">
                  <a:moveTo>
                    <a:pt x="33527" y="38099"/>
                  </a:moveTo>
                  <a:lnTo>
                    <a:pt x="36140" y="35378"/>
                  </a:lnTo>
                  <a:lnTo>
                    <a:pt x="32512" y="38099"/>
                  </a:lnTo>
                  <a:lnTo>
                    <a:pt x="33527" y="38099"/>
                  </a:lnTo>
                  <a:close/>
                </a:path>
                <a:path w="62484" h="64008">
                  <a:moveTo>
                    <a:pt x="6096" y="50291"/>
                  </a:moveTo>
                  <a:lnTo>
                    <a:pt x="7620" y="53339"/>
                  </a:lnTo>
                  <a:lnTo>
                    <a:pt x="6096" y="38099"/>
                  </a:lnTo>
                  <a:lnTo>
                    <a:pt x="6096" y="12191"/>
                  </a:lnTo>
                  <a:lnTo>
                    <a:pt x="3048" y="16763"/>
                  </a:lnTo>
                  <a:lnTo>
                    <a:pt x="3048" y="18287"/>
                  </a:lnTo>
                  <a:lnTo>
                    <a:pt x="1524" y="21335"/>
                  </a:lnTo>
                  <a:lnTo>
                    <a:pt x="1524" y="22859"/>
                  </a:lnTo>
                  <a:lnTo>
                    <a:pt x="0" y="27431"/>
                  </a:lnTo>
                  <a:lnTo>
                    <a:pt x="0" y="35051"/>
                  </a:lnTo>
                  <a:lnTo>
                    <a:pt x="1524" y="39623"/>
                  </a:lnTo>
                  <a:lnTo>
                    <a:pt x="1524" y="44195"/>
                  </a:lnTo>
                  <a:lnTo>
                    <a:pt x="3048" y="47243"/>
                  </a:lnTo>
                  <a:lnTo>
                    <a:pt x="6096" y="50291"/>
                  </a:lnTo>
                  <a:close/>
                </a:path>
                <a:path w="62484" h="64008">
                  <a:moveTo>
                    <a:pt x="7620" y="39623"/>
                  </a:moveTo>
                  <a:lnTo>
                    <a:pt x="7620" y="42671"/>
                  </a:lnTo>
                  <a:lnTo>
                    <a:pt x="9144" y="44195"/>
                  </a:lnTo>
                  <a:lnTo>
                    <a:pt x="7620" y="22859"/>
                  </a:lnTo>
                  <a:lnTo>
                    <a:pt x="6096" y="25907"/>
                  </a:lnTo>
                  <a:lnTo>
                    <a:pt x="7620" y="39623"/>
                  </a:lnTo>
                  <a:close/>
                </a:path>
                <a:path w="62484" h="64008">
                  <a:moveTo>
                    <a:pt x="18288" y="27431"/>
                  </a:moveTo>
                  <a:lnTo>
                    <a:pt x="19812" y="9143"/>
                  </a:lnTo>
                  <a:lnTo>
                    <a:pt x="16764" y="10667"/>
                  </a:lnTo>
                  <a:lnTo>
                    <a:pt x="18288" y="35051"/>
                  </a:lnTo>
                  <a:lnTo>
                    <a:pt x="18288" y="27431"/>
                  </a:lnTo>
                  <a:close/>
                </a:path>
                <a:path w="62484" h="64008">
                  <a:moveTo>
                    <a:pt x="29464" y="38099"/>
                  </a:moveTo>
                  <a:lnTo>
                    <a:pt x="28955" y="38099"/>
                  </a:lnTo>
                  <a:lnTo>
                    <a:pt x="29464" y="38099"/>
                  </a:lnTo>
                  <a:lnTo>
                    <a:pt x="26924" y="36575"/>
                  </a:lnTo>
                  <a:lnTo>
                    <a:pt x="24601" y="34834"/>
                  </a:lnTo>
                  <a:lnTo>
                    <a:pt x="24383" y="34671"/>
                  </a:lnTo>
                  <a:lnTo>
                    <a:pt x="23414" y="32142"/>
                  </a:lnTo>
                  <a:lnTo>
                    <a:pt x="23329" y="31652"/>
                  </a:lnTo>
                  <a:lnTo>
                    <a:pt x="23875" y="29464"/>
                  </a:lnTo>
                  <a:lnTo>
                    <a:pt x="24384" y="28955"/>
                  </a:lnTo>
                  <a:lnTo>
                    <a:pt x="24891" y="28448"/>
                  </a:lnTo>
                  <a:lnTo>
                    <a:pt x="25472" y="26996"/>
                  </a:lnTo>
                  <a:lnTo>
                    <a:pt x="25631" y="26600"/>
                  </a:lnTo>
                  <a:lnTo>
                    <a:pt x="25298" y="26822"/>
                  </a:lnTo>
                  <a:lnTo>
                    <a:pt x="25076" y="27154"/>
                  </a:lnTo>
                  <a:lnTo>
                    <a:pt x="24384" y="28193"/>
                  </a:lnTo>
                  <a:lnTo>
                    <a:pt x="24079" y="28651"/>
                  </a:lnTo>
                  <a:lnTo>
                    <a:pt x="24384" y="21335"/>
                  </a:lnTo>
                  <a:lnTo>
                    <a:pt x="22860" y="21335"/>
                  </a:lnTo>
                  <a:lnTo>
                    <a:pt x="21336" y="24383"/>
                  </a:lnTo>
                  <a:lnTo>
                    <a:pt x="22860" y="30479"/>
                  </a:lnTo>
                  <a:lnTo>
                    <a:pt x="23295" y="31786"/>
                  </a:lnTo>
                  <a:lnTo>
                    <a:pt x="22860" y="33527"/>
                  </a:lnTo>
                  <a:lnTo>
                    <a:pt x="24384" y="35051"/>
                  </a:lnTo>
                  <a:lnTo>
                    <a:pt x="24785" y="35292"/>
                  </a:lnTo>
                  <a:lnTo>
                    <a:pt x="25907" y="38099"/>
                  </a:lnTo>
                  <a:lnTo>
                    <a:pt x="27431" y="38099"/>
                  </a:lnTo>
                  <a:lnTo>
                    <a:pt x="30949" y="39272"/>
                  </a:lnTo>
                  <a:lnTo>
                    <a:pt x="31157" y="39115"/>
                  </a:lnTo>
                  <a:lnTo>
                    <a:pt x="32512" y="38099"/>
                  </a:lnTo>
                  <a:lnTo>
                    <a:pt x="29464" y="38099"/>
                  </a:lnTo>
                  <a:close/>
                </a:path>
                <a:path w="62484" h="64008">
                  <a:moveTo>
                    <a:pt x="36575" y="35051"/>
                  </a:moveTo>
                  <a:lnTo>
                    <a:pt x="36068" y="35559"/>
                  </a:lnTo>
                  <a:lnTo>
                    <a:pt x="35051" y="38099"/>
                  </a:lnTo>
                  <a:lnTo>
                    <a:pt x="32003" y="39623"/>
                  </a:lnTo>
                  <a:lnTo>
                    <a:pt x="31241" y="39370"/>
                  </a:lnTo>
                  <a:lnTo>
                    <a:pt x="30479" y="39623"/>
                  </a:lnTo>
                  <a:lnTo>
                    <a:pt x="28955" y="44195"/>
                  </a:lnTo>
                  <a:lnTo>
                    <a:pt x="35051" y="44195"/>
                  </a:lnTo>
                  <a:lnTo>
                    <a:pt x="38100" y="42671"/>
                  </a:lnTo>
                  <a:lnTo>
                    <a:pt x="39624" y="41147"/>
                  </a:lnTo>
                  <a:lnTo>
                    <a:pt x="38100" y="33527"/>
                  </a:lnTo>
                  <a:lnTo>
                    <a:pt x="36575" y="35051"/>
                  </a:lnTo>
                  <a:close/>
                </a:path>
                <a:path w="62484" h="64008">
                  <a:moveTo>
                    <a:pt x="36880" y="28651"/>
                  </a:moveTo>
                  <a:lnTo>
                    <a:pt x="36576" y="28193"/>
                  </a:lnTo>
                  <a:lnTo>
                    <a:pt x="36957" y="28955"/>
                  </a:lnTo>
                  <a:lnTo>
                    <a:pt x="37631" y="31652"/>
                  </a:lnTo>
                  <a:lnTo>
                    <a:pt x="37664" y="31786"/>
                  </a:lnTo>
                  <a:lnTo>
                    <a:pt x="38100" y="30479"/>
                  </a:lnTo>
                  <a:lnTo>
                    <a:pt x="38100" y="21335"/>
                  </a:lnTo>
                  <a:lnTo>
                    <a:pt x="35051" y="19811"/>
                  </a:lnTo>
                  <a:lnTo>
                    <a:pt x="30479" y="24383"/>
                  </a:lnTo>
                  <a:lnTo>
                    <a:pt x="28955" y="24383"/>
                  </a:lnTo>
                  <a:lnTo>
                    <a:pt x="27431" y="25907"/>
                  </a:lnTo>
                  <a:lnTo>
                    <a:pt x="31089" y="24688"/>
                  </a:lnTo>
                  <a:lnTo>
                    <a:pt x="28193" y="25908"/>
                  </a:lnTo>
                  <a:lnTo>
                    <a:pt x="33528" y="25907"/>
                  </a:lnTo>
                  <a:lnTo>
                    <a:pt x="35357" y="26822"/>
                  </a:lnTo>
                  <a:lnTo>
                    <a:pt x="35487" y="26996"/>
                  </a:lnTo>
                  <a:lnTo>
                    <a:pt x="36576" y="29717"/>
                  </a:lnTo>
                  <a:lnTo>
                    <a:pt x="36575" y="34290"/>
                  </a:lnTo>
                  <a:lnTo>
                    <a:pt x="37545" y="32142"/>
                  </a:lnTo>
                  <a:lnTo>
                    <a:pt x="37490" y="32003"/>
                  </a:lnTo>
                  <a:lnTo>
                    <a:pt x="36576" y="28447"/>
                  </a:lnTo>
                  <a:lnTo>
                    <a:pt x="35814" y="27050"/>
                  </a:lnTo>
                  <a:lnTo>
                    <a:pt x="35051" y="25907"/>
                  </a:lnTo>
                  <a:lnTo>
                    <a:pt x="34671" y="25907"/>
                  </a:lnTo>
                  <a:lnTo>
                    <a:pt x="34544" y="25738"/>
                  </a:lnTo>
                  <a:lnTo>
                    <a:pt x="31241" y="24638"/>
                  </a:lnTo>
                  <a:lnTo>
                    <a:pt x="32003" y="24383"/>
                  </a:lnTo>
                  <a:lnTo>
                    <a:pt x="33527" y="24383"/>
                  </a:lnTo>
                  <a:lnTo>
                    <a:pt x="36575" y="27431"/>
                  </a:lnTo>
                  <a:lnTo>
                    <a:pt x="36576" y="28193"/>
                  </a:lnTo>
                  <a:lnTo>
                    <a:pt x="36880" y="28651"/>
                  </a:lnTo>
                  <a:close/>
                </a:path>
                <a:path w="62484" h="64008">
                  <a:moveTo>
                    <a:pt x="31459" y="39297"/>
                  </a:moveTo>
                  <a:lnTo>
                    <a:pt x="31241" y="39370"/>
                  </a:lnTo>
                  <a:lnTo>
                    <a:pt x="32003" y="39623"/>
                  </a:lnTo>
                  <a:lnTo>
                    <a:pt x="35051" y="38099"/>
                  </a:lnTo>
                  <a:lnTo>
                    <a:pt x="31459" y="39297"/>
                  </a:lnTo>
                  <a:close/>
                </a:path>
                <a:path w="62484" h="64008">
                  <a:moveTo>
                    <a:pt x="35051" y="7619"/>
                  </a:moveTo>
                  <a:lnTo>
                    <a:pt x="39624" y="21335"/>
                  </a:lnTo>
                  <a:lnTo>
                    <a:pt x="36575" y="7619"/>
                  </a:lnTo>
                  <a:lnTo>
                    <a:pt x="35051" y="0"/>
                  </a:lnTo>
                  <a:lnTo>
                    <a:pt x="32003" y="0"/>
                  </a:lnTo>
                  <a:lnTo>
                    <a:pt x="32003" y="6095"/>
                  </a:lnTo>
                  <a:lnTo>
                    <a:pt x="39624" y="21335"/>
                  </a:lnTo>
                  <a:lnTo>
                    <a:pt x="35051" y="7619"/>
                  </a:lnTo>
                  <a:close/>
                </a:path>
                <a:path w="62484" h="64008">
                  <a:moveTo>
                    <a:pt x="32003" y="6095"/>
                  </a:moveTo>
                  <a:lnTo>
                    <a:pt x="32003" y="0"/>
                  </a:lnTo>
                  <a:lnTo>
                    <a:pt x="28955" y="0"/>
                  </a:lnTo>
                  <a:lnTo>
                    <a:pt x="28955" y="6095"/>
                  </a:lnTo>
                  <a:lnTo>
                    <a:pt x="32003" y="18287"/>
                  </a:lnTo>
                  <a:lnTo>
                    <a:pt x="39624" y="21335"/>
                  </a:lnTo>
                  <a:lnTo>
                    <a:pt x="32003" y="6095"/>
                  </a:lnTo>
                  <a:close/>
                </a:path>
                <a:path w="62484" h="64008">
                  <a:moveTo>
                    <a:pt x="27431" y="44195"/>
                  </a:moveTo>
                  <a:lnTo>
                    <a:pt x="28955" y="57911"/>
                  </a:lnTo>
                  <a:lnTo>
                    <a:pt x="32003" y="57911"/>
                  </a:lnTo>
                  <a:lnTo>
                    <a:pt x="35051" y="56387"/>
                  </a:lnTo>
                  <a:lnTo>
                    <a:pt x="39624" y="56387"/>
                  </a:lnTo>
                  <a:lnTo>
                    <a:pt x="42672" y="54863"/>
                  </a:lnTo>
                  <a:lnTo>
                    <a:pt x="42672" y="38099"/>
                  </a:lnTo>
                  <a:lnTo>
                    <a:pt x="44196" y="53339"/>
                  </a:lnTo>
                  <a:lnTo>
                    <a:pt x="47244" y="59435"/>
                  </a:lnTo>
                  <a:lnTo>
                    <a:pt x="50292" y="56387"/>
                  </a:lnTo>
                  <a:lnTo>
                    <a:pt x="51816" y="54863"/>
                  </a:lnTo>
                  <a:lnTo>
                    <a:pt x="50292" y="47243"/>
                  </a:lnTo>
                  <a:lnTo>
                    <a:pt x="50292" y="48767"/>
                  </a:lnTo>
                  <a:lnTo>
                    <a:pt x="47244" y="50291"/>
                  </a:lnTo>
                  <a:lnTo>
                    <a:pt x="44196" y="30479"/>
                  </a:lnTo>
                  <a:lnTo>
                    <a:pt x="42672" y="25907"/>
                  </a:lnTo>
                  <a:lnTo>
                    <a:pt x="42672" y="27431"/>
                  </a:lnTo>
                  <a:lnTo>
                    <a:pt x="44196" y="33527"/>
                  </a:lnTo>
                  <a:lnTo>
                    <a:pt x="41148" y="39623"/>
                  </a:lnTo>
                  <a:lnTo>
                    <a:pt x="39624" y="41147"/>
                  </a:lnTo>
                  <a:lnTo>
                    <a:pt x="38100" y="42671"/>
                  </a:lnTo>
                  <a:lnTo>
                    <a:pt x="35051" y="44195"/>
                  </a:lnTo>
                  <a:lnTo>
                    <a:pt x="27431" y="44195"/>
                  </a:lnTo>
                  <a:close/>
                </a:path>
              </a:pathLst>
            </a:custGeom>
            <a:solidFill>
              <a:srgbClr val="000000"/>
            </a:solidFill>
          </p:spPr>
          <p:txBody>
            <a:bodyPr wrap="square" lIns="0" tIns="0" rIns="0" bIns="0" rtlCol="0">
              <a:noAutofit/>
            </a:bodyPr>
            <a:lstStyle/>
            <a:p>
              <a:endParaRPr/>
            </a:p>
          </p:txBody>
        </p:sp>
        <p:sp>
          <p:nvSpPr>
            <p:cNvPr id="324" name="object 324"/>
            <p:cNvSpPr/>
            <p:nvPr/>
          </p:nvSpPr>
          <p:spPr>
            <a:xfrm>
              <a:off x="7424928" y="4447032"/>
              <a:ext cx="42672" cy="42671"/>
            </a:xfrm>
            <a:custGeom>
              <a:avLst/>
              <a:gdLst/>
              <a:ahLst/>
              <a:cxnLst/>
              <a:rect l="l" t="t" r="r" b="b"/>
              <a:pathLst>
                <a:path w="42672" h="42672">
                  <a:moveTo>
                    <a:pt x="0" y="21336"/>
                  </a:moveTo>
                  <a:lnTo>
                    <a:pt x="662" y="26869"/>
                  </a:lnTo>
                  <a:lnTo>
                    <a:pt x="8015" y="38266"/>
                  </a:lnTo>
                  <a:lnTo>
                    <a:pt x="21336" y="42672"/>
                  </a:lnTo>
                  <a:lnTo>
                    <a:pt x="26356" y="42009"/>
                  </a:lnTo>
                  <a:lnTo>
                    <a:pt x="37797" y="34656"/>
                  </a:lnTo>
                  <a:lnTo>
                    <a:pt x="42672" y="21336"/>
                  </a:lnTo>
                  <a:lnTo>
                    <a:pt x="41913" y="15802"/>
                  </a:lnTo>
                  <a:lnTo>
                    <a:pt x="34010"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325" name="object 325"/>
            <p:cNvSpPr/>
            <p:nvPr/>
          </p:nvSpPr>
          <p:spPr>
            <a:xfrm>
              <a:off x="7405116" y="4427220"/>
              <a:ext cx="80772" cy="82295"/>
            </a:xfrm>
            <a:custGeom>
              <a:avLst/>
              <a:gdLst/>
              <a:ahLst/>
              <a:cxnLst/>
              <a:rect l="l" t="t" r="r" b="b"/>
              <a:pathLst>
                <a:path w="80772" h="82296">
                  <a:moveTo>
                    <a:pt x="39624" y="44195"/>
                  </a:moveTo>
                  <a:lnTo>
                    <a:pt x="39929" y="43586"/>
                  </a:lnTo>
                  <a:lnTo>
                    <a:pt x="39471" y="43738"/>
                  </a:lnTo>
                  <a:lnTo>
                    <a:pt x="39319" y="43281"/>
                  </a:lnTo>
                  <a:lnTo>
                    <a:pt x="39116" y="43179"/>
                  </a:lnTo>
                  <a:lnTo>
                    <a:pt x="38100" y="42671"/>
                  </a:lnTo>
                  <a:lnTo>
                    <a:pt x="38100" y="44195"/>
                  </a:lnTo>
                  <a:lnTo>
                    <a:pt x="39624" y="82295"/>
                  </a:lnTo>
                  <a:lnTo>
                    <a:pt x="42672" y="80771"/>
                  </a:lnTo>
                  <a:lnTo>
                    <a:pt x="39624" y="44195"/>
                  </a:lnTo>
                  <a:close/>
                </a:path>
                <a:path w="80772" h="82296">
                  <a:moveTo>
                    <a:pt x="42672" y="42671"/>
                  </a:moveTo>
                  <a:lnTo>
                    <a:pt x="42672" y="44195"/>
                  </a:lnTo>
                  <a:lnTo>
                    <a:pt x="43434" y="41909"/>
                  </a:lnTo>
                  <a:lnTo>
                    <a:pt x="42672" y="42671"/>
                  </a:lnTo>
                  <a:close/>
                </a:path>
                <a:path w="80772" h="82296">
                  <a:moveTo>
                    <a:pt x="41910" y="42671"/>
                  </a:moveTo>
                  <a:lnTo>
                    <a:pt x="42019" y="42889"/>
                  </a:lnTo>
                  <a:lnTo>
                    <a:pt x="42367" y="42367"/>
                  </a:lnTo>
                  <a:lnTo>
                    <a:pt x="41910" y="42671"/>
                  </a:lnTo>
                  <a:close/>
                </a:path>
                <a:path w="80772" h="82296">
                  <a:moveTo>
                    <a:pt x="41656" y="39115"/>
                  </a:moveTo>
                  <a:lnTo>
                    <a:pt x="41365" y="38535"/>
                  </a:lnTo>
                  <a:lnTo>
                    <a:pt x="40843" y="38709"/>
                  </a:lnTo>
                  <a:lnTo>
                    <a:pt x="41656" y="39115"/>
                  </a:lnTo>
                  <a:close/>
                </a:path>
                <a:path w="80772" h="82296">
                  <a:moveTo>
                    <a:pt x="80772" y="33527"/>
                  </a:moveTo>
                  <a:lnTo>
                    <a:pt x="79248" y="30479"/>
                  </a:lnTo>
                  <a:lnTo>
                    <a:pt x="77724" y="27431"/>
                  </a:lnTo>
                  <a:lnTo>
                    <a:pt x="77724" y="25907"/>
                  </a:lnTo>
                  <a:lnTo>
                    <a:pt x="76200" y="22859"/>
                  </a:lnTo>
                  <a:lnTo>
                    <a:pt x="74675" y="19811"/>
                  </a:lnTo>
                  <a:lnTo>
                    <a:pt x="73151" y="16763"/>
                  </a:lnTo>
                  <a:lnTo>
                    <a:pt x="70103" y="13715"/>
                  </a:lnTo>
                  <a:lnTo>
                    <a:pt x="68579" y="10667"/>
                  </a:lnTo>
                  <a:lnTo>
                    <a:pt x="64007" y="9143"/>
                  </a:lnTo>
                  <a:lnTo>
                    <a:pt x="62483" y="6095"/>
                  </a:lnTo>
                  <a:lnTo>
                    <a:pt x="57911" y="4571"/>
                  </a:lnTo>
                  <a:lnTo>
                    <a:pt x="54863" y="3047"/>
                  </a:lnTo>
                  <a:lnTo>
                    <a:pt x="50291" y="1523"/>
                  </a:lnTo>
                  <a:lnTo>
                    <a:pt x="47243" y="1523"/>
                  </a:lnTo>
                  <a:lnTo>
                    <a:pt x="42672" y="0"/>
                  </a:lnTo>
                  <a:lnTo>
                    <a:pt x="38100" y="0"/>
                  </a:lnTo>
                  <a:lnTo>
                    <a:pt x="38100" y="38099"/>
                  </a:lnTo>
                  <a:lnTo>
                    <a:pt x="39624" y="38099"/>
                  </a:lnTo>
                  <a:lnTo>
                    <a:pt x="39319" y="39014"/>
                  </a:lnTo>
                  <a:lnTo>
                    <a:pt x="39243" y="39242"/>
                  </a:lnTo>
                  <a:lnTo>
                    <a:pt x="39014" y="39319"/>
                  </a:lnTo>
                  <a:lnTo>
                    <a:pt x="38557" y="39471"/>
                  </a:lnTo>
                  <a:lnTo>
                    <a:pt x="38100" y="39623"/>
                  </a:lnTo>
                  <a:lnTo>
                    <a:pt x="38100" y="41147"/>
                  </a:lnTo>
                  <a:lnTo>
                    <a:pt x="38481" y="41528"/>
                  </a:lnTo>
                  <a:lnTo>
                    <a:pt x="38862" y="41909"/>
                  </a:lnTo>
                  <a:lnTo>
                    <a:pt x="38608" y="41147"/>
                  </a:lnTo>
                  <a:lnTo>
                    <a:pt x="38481" y="40766"/>
                  </a:lnTo>
                  <a:lnTo>
                    <a:pt x="38481" y="40385"/>
                  </a:lnTo>
                  <a:lnTo>
                    <a:pt x="38709" y="39928"/>
                  </a:lnTo>
                  <a:lnTo>
                    <a:pt x="38861" y="40386"/>
                  </a:lnTo>
                  <a:lnTo>
                    <a:pt x="40386" y="38861"/>
                  </a:lnTo>
                  <a:lnTo>
                    <a:pt x="40385" y="38481"/>
                  </a:lnTo>
                  <a:lnTo>
                    <a:pt x="40640" y="38607"/>
                  </a:lnTo>
                  <a:lnTo>
                    <a:pt x="41148" y="38099"/>
                  </a:lnTo>
                  <a:lnTo>
                    <a:pt x="42672" y="38099"/>
                  </a:lnTo>
                  <a:lnTo>
                    <a:pt x="44195" y="39623"/>
                  </a:lnTo>
                  <a:lnTo>
                    <a:pt x="44195" y="41147"/>
                  </a:lnTo>
                  <a:lnTo>
                    <a:pt x="47243" y="80771"/>
                  </a:lnTo>
                  <a:lnTo>
                    <a:pt x="50291" y="80771"/>
                  </a:lnTo>
                  <a:lnTo>
                    <a:pt x="54863" y="79247"/>
                  </a:lnTo>
                  <a:lnTo>
                    <a:pt x="57911" y="77723"/>
                  </a:lnTo>
                  <a:lnTo>
                    <a:pt x="62483" y="74675"/>
                  </a:lnTo>
                  <a:lnTo>
                    <a:pt x="64007" y="73151"/>
                  </a:lnTo>
                  <a:lnTo>
                    <a:pt x="67055" y="71627"/>
                  </a:lnTo>
                  <a:lnTo>
                    <a:pt x="70103" y="68579"/>
                  </a:lnTo>
                  <a:lnTo>
                    <a:pt x="73151" y="65531"/>
                  </a:lnTo>
                  <a:lnTo>
                    <a:pt x="74675" y="62483"/>
                  </a:lnTo>
                  <a:lnTo>
                    <a:pt x="76200" y="57911"/>
                  </a:lnTo>
                  <a:lnTo>
                    <a:pt x="77724" y="57911"/>
                  </a:lnTo>
                  <a:lnTo>
                    <a:pt x="77724" y="54863"/>
                  </a:lnTo>
                  <a:lnTo>
                    <a:pt x="79248" y="50291"/>
                  </a:lnTo>
                  <a:lnTo>
                    <a:pt x="80772" y="47243"/>
                  </a:lnTo>
                  <a:lnTo>
                    <a:pt x="80772" y="33527"/>
                  </a:lnTo>
                  <a:close/>
                </a:path>
                <a:path w="80772" h="82296">
                  <a:moveTo>
                    <a:pt x="1524" y="47243"/>
                  </a:moveTo>
                  <a:lnTo>
                    <a:pt x="1524" y="50291"/>
                  </a:lnTo>
                  <a:lnTo>
                    <a:pt x="3048" y="54863"/>
                  </a:lnTo>
                  <a:lnTo>
                    <a:pt x="4572" y="57911"/>
                  </a:lnTo>
                  <a:lnTo>
                    <a:pt x="6095" y="62483"/>
                  </a:lnTo>
                  <a:lnTo>
                    <a:pt x="7619" y="65531"/>
                  </a:lnTo>
                  <a:lnTo>
                    <a:pt x="10667" y="68579"/>
                  </a:lnTo>
                  <a:lnTo>
                    <a:pt x="12191" y="68579"/>
                  </a:lnTo>
                  <a:lnTo>
                    <a:pt x="13715" y="71627"/>
                  </a:lnTo>
                  <a:lnTo>
                    <a:pt x="16763" y="73151"/>
                  </a:lnTo>
                  <a:lnTo>
                    <a:pt x="19811" y="76199"/>
                  </a:lnTo>
                  <a:lnTo>
                    <a:pt x="22859" y="77723"/>
                  </a:lnTo>
                  <a:lnTo>
                    <a:pt x="24383" y="77723"/>
                  </a:lnTo>
                  <a:lnTo>
                    <a:pt x="27431" y="79247"/>
                  </a:lnTo>
                  <a:lnTo>
                    <a:pt x="30479" y="80771"/>
                  </a:lnTo>
                  <a:lnTo>
                    <a:pt x="38100" y="80771"/>
                  </a:lnTo>
                  <a:lnTo>
                    <a:pt x="39624" y="82295"/>
                  </a:lnTo>
                  <a:lnTo>
                    <a:pt x="38100" y="44195"/>
                  </a:lnTo>
                  <a:lnTo>
                    <a:pt x="38100" y="42671"/>
                  </a:lnTo>
                  <a:lnTo>
                    <a:pt x="38404" y="41757"/>
                  </a:lnTo>
                  <a:lnTo>
                    <a:pt x="39014" y="42976"/>
                  </a:lnTo>
                  <a:lnTo>
                    <a:pt x="39243" y="43052"/>
                  </a:lnTo>
                  <a:lnTo>
                    <a:pt x="40386" y="43433"/>
                  </a:lnTo>
                  <a:lnTo>
                    <a:pt x="40277" y="43760"/>
                  </a:lnTo>
                  <a:lnTo>
                    <a:pt x="39624" y="44195"/>
                  </a:lnTo>
                  <a:lnTo>
                    <a:pt x="42672" y="80771"/>
                  </a:lnTo>
                  <a:lnTo>
                    <a:pt x="47243" y="80771"/>
                  </a:lnTo>
                  <a:lnTo>
                    <a:pt x="44195" y="41147"/>
                  </a:lnTo>
                  <a:lnTo>
                    <a:pt x="44195" y="39623"/>
                  </a:lnTo>
                  <a:lnTo>
                    <a:pt x="42672" y="39623"/>
                  </a:lnTo>
                  <a:lnTo>
                    <a:pt x="41529" y="38480"/>
                  </a:lnTo>
                  <a:lnTo>
                    <a:pt x="41148" y="38099"/>
                  </a:lnTo>
                  <a:lnTo>
                    <a:pt x="40640" y="38607"/>
                  </a:lnTo>
                  <a:lnTo>
                    <a:pt x="40385" y="38481"/>
                  </a:lnTo>
                  <a:lnTo>
                    <a:pt x="40386" y="38861"/>
                  </a:lnTo>
                  <a:lnTo>
                    <a:pt x="40843" y="38709"/>
                  </a:lnTo>
                  <a:lnTo>
                    <a:pt x="41365" y="38535"/>
                  </a:lnTo>
                  <a:lnTo>
                    <a:pt x="41656" y="39115"/>
                  </a:lnTo>
                  <a:lnTo>
                    <a:pt x="42672" y="41147"/>
                  </a:lnTo>
                  <a:lnTo>
                    <a:pt x="42671" y="41910"/>
                  </a:lnTo>
                  <a:lnTo>
                    <a:pt x="42367" y="42367"/>
                  </a:lnTo>
                  <a:lnTo>
                    <a:pt x="42019" y="42889"/>
                  </a:lnTo>
                  <a:lnTo>
                    <a:pt x="41910" y="42671"/>
                  </a:lnTo>
                  <a:lnTo>
                    <a:pt x="41148" y="43179"/>
                  </a:lnTo>
                  <a:lnTo>
                    <a:pt x="41757" y="42976"/>
                  </a:lnTo>
                  <a:lnTo>
                    <a:pt x="41148" y="43179"/>
                  </a:lnTo>
                  <a:lnTo>
                    <a:pt x="41910" y="43052"/>
                  </a:lnTo>
                  <a:lnTo>
                    <a:pt x="41425" y="43780"/>
                  </a:lnTo>
                  <a:lnTo>
                    <a:pt x="42672" y="42671"/>
                  </a:lnTo>
                  <a:lnTo>
                    <a:pt x="42671" y="42164"/>
                  </a:lnTo>
                  <a:lnTo>
                    <a:pt x="43543" y="41583"/>
                  </a:lnTo>
                  <a:lnTo>
                    <a:pt x="43434" y="41909"/>
                  </a:lnTo>
                  <a:lnTo>
                    <a:pt x="42672" y="44195"/>
                  </a:lnTo>
                  <a:lnTo>
                    <a:pt x="41148" y="44195"/>
                  </a:lnTo>
                  <a:lnTo>
                    <a:pt x="40386" y="43814"/>
                  </a:lnTo>
                  <a:lnTo>
                    <a:pt x="40538" y="43586"/>
                  </a:lnTo>
                  <a:lnTo>
                    <a:pt x="40386" y="43433"/>
                  </a:lnTo>
                  <a:lnTo>
                    <a:pt x="38862" y="41909"/>
                  </a:lnTo>
                  <a:lnTo>
                    <a:pt x="38481" y="41528"/>
                  </a:lnTo>
                  <a:lnTo>
                    <a:pt x="38100" y="41147"/>
                  </a:lnTo>
                  <a:lnTo>
                    <a:pt x="38100" y="39623"/>
                  </a:lnTo>
                  <a:lnTo>
                    <a:pt x="38535" y="39406"/>
                  </a:lnTo>
                  <a:lnTo>
                    <a:pt x="39116" y="39115"/>
                  </a:lnTo>
                  <a:lnTo>
                    <a:pt x="39243" y="39242"/>
                  </a:lnTo>
                  <a:lnTo>
                    <a:pt x="39319" y="39014"/>
                  </a:lnTo>
                  <a:lnTo>
                    <a:pt x="39624" y="38099"/>
                  </a:lnTo>
                  <a:lnTo>
                    <a:pt x="38100" y="38099"/>
                  </a:lnTo>
                  <a:lnTo>
                    <a:pt x="38100" y="0"/>
                  </a:lnTo>
                  <a:lnTo>
                    <a:pt x="33527" y="1523"/>
                  </a:lnTo>
                  <a:lnTo>
                    <a:pt x="30479" y="1523"/>
                  </a:lnTo>
                  <a:lnTo>
                    <a:pt x="27431" y="3047"/>
                  </a:lnTo>
                  <a:lnTo>
                    <a:pt x="25907" y="3047"/>
                  </a:lnTo>
                  <a:lnTo>
                    <a:pt x="22859" y="4571"/>
                  </a:lnTo>
                  <a:lnTo>
                    <a:pt x="19811" y="6095"/>
                  </a:lnTo>
                  <a:lnTo>
                    <a:pt x="16763" y="9143"/>
                  </a:lnTo>
                  <a:lnTo>
                    <a:pt x="13715" y="10667"/>
                  </a:lnTo>
                  <a:lnTo>
                    <a:pt x="10667" y="13715"/>
                  </a:lnTo>
                  <a:lnTo>
                    <a:pt x="7619" y="16763"/>
                  </a:lnTo>
                  <a:lnTo>
                    <a:pt x="6095" y="19811"/>
                  </a:lnTo>
                  <a:lnTo>
                    <a:pt x="4572" y="24383"/>
                  </a:lnTo>
                  <a:lnTo>
                    <a:pt x="3048" y="24383"/>
                  </a:lnTo>
                  <a:lnTo>
                    <a:pt x="3048" y="27431"/>
                  </a:lnTo>
                  <a:lnTo>
                    <a:pt x="1524" y="30479"/>
                  </a:lnTo>
                  <a:lnTo>
                    <a:pt x="1524" y="35051"/>
                  </a:lnTo>
                  <a:lnTo>
                    <a:pt x="0" y="38099"/>
                  </a:lnTo>
                  <a:lnTo>
                    <a:pt x="0" y="42671"/>
                  </a:lnTo>
                  <a:lnTo>
                    <a:pt x="1524" y="47243"/>
                  </a:lnTo>
                  <a:close/>
                </a:path>
                <a:path w="80772" h="82296">
                  <a:moveTo>
                    <a:pt x="39624" y="44195"/>
                  </a:moveTo>
                  <a:lnTo>
                    <a:pt x="40277" y="43760"/>
                  </a:lnTo>
                  <a:lnTo>
                    <a:pt x="40386" y="43433"/>
                  </a:lnTo>
                  <a:lnTo>
                    <a:pt x="39243" y="43052"/>
                  </a:lnTo>
                  <a:lnTo>
                    <a:pt x="39014" y="42976"/>
                  </a:lnTo>
                  <a:lnTo>
                    <a:pt x="38404" y="41757"/>
                  </a:lnTo>
                  <a:lnTo>
                    <a:pt x="38100" y="42671"/>
                  </a:lnTo>
                  <a:lnTo>
                    <a:pt x="39116" y="43179"/>
                  </a:lnTo>
                  <a:lnTo>
                    <a:pt x="39319" y="43281"/>
                  </a:lnTo>
                  <a:lnTo>
                    <a:pt x="39471" y="43738"/>
                  </a:lnTo>
                  <a:lnTo>
                    <a:pt x="39929" y="43586"/>
                  </a:lnTo>
                  <a:lnTo>
                    <a:pt x="39624" y="44195"/>
                  </a:lnTo>
                  <a:close/>
                </a:path>
                <a:path w="80772" h="82296">
                  <a:moveTo>
                    <a:pt x="38608" y="40639"/>
                  </a:moveTo>
                  <a:lnTo>
                    <a:pt x="38481" y="40385"/>
                  </a:lnTo>
                  <a:lnTo>
                    <a:pt x="38481" y="40766"/>
                  </a:lnTo>
                  <a:lnTo>
                    <a:pt x="38608" y="41147"/>
                  </a:lnTo>
                  <a:lnTo>
                    <a:pt x="38709" y="40843"/>
                  </a:lnTo>
                  <a:lnTo>
                    <a:pt x="39624" y="42671"/>
                  </a:lnTo>
                  <a:lnTo>
                    <a:pt x="38862" y="40385"/>
                  </a:lnTo>
                  <a:lnTo>
                    <a:pt x="38709" y="39928"/>
                  </a:lnTo>
                  <a:lnTo>
                    <a:pt x="38481" y="40385"/>
                  </a:lnTo>
                  <a:lnTo>
                    <a:pt x="38608" y="40639"/>
                  </a:lnTo>
                  <a:close/>
                </a:path>
                <a:path w="80772" h="82296">
                  <a:moveTo>
                    <a:pt x="39116" y="39115"/>
                  </a:moveTo>
                  <a:lnTo>
                    <a:pt x="38535" y="39406"/>
                  </a:lnTo>
                  <a:lnTo>
                    <a:pt x="39014" y="39319"/>
                  </a:lnTo>
                  <a:lnTo>
                    <a:pt x="39243" y="39242"/>
                  </a:lnTo>
                  <a:lnTo>
                    <a:pt x="39116" y="39115"/>
                  </a:lnTo>
                  <a:close/>
                </a:path>
                <a:path w="80772" h="82296">
                  <a:moveTo>
                    <a:pt x="43434" y="41909"/>
                  </a:moveTo>
                  <a:lnTo>
                    <a:pt x="43543" y="41583"/>
                  </a:lnTo>
                  <a:lnTo>
                    <a:pt x="42671" y="42164"/>
                  </a:lnTo>
                  <a:lnTo>
                    <a:pt x="42672" y="42671"/>
                  </a:lnTo>
                  <a:lnTo>
                    <a:pt x="41529" y="43814"/>
                  </a:lnTo>
                  <a:lnTo>
                    <a:pt x="41910" y="43052"/>
                  </a:lnTo>
                  <a:lnTo>
                    <a:pt x="41148" y="43179"/>
                  </a:lnTo>
                  <a:lnTo>
                    <a:pt x="40386" y="43433"/>
                  </a:lnTo>
                  <a:lnTo>
                    <a:pt x="40538" y="43586"/>
                  </a:lnTo>
                  <a:lnTo>
                    <a:pt x="40843" y="43586"/>
                  </a:lnTo>
                  <a:lnTo>
                    <a:pt x="41365" y="43760"/>
                  </a:lnTo>
                  <a:lnTo>
                    <a:pt x="41148" y="44195"/>
                  </a:lnTo>
                  <a:lnTo>
                    <a:pt x="42672" y="44195"/>
                  </a:lnTo>
                  <a:lnTo>
                    <a:pt x="42672" y="42671"/>
                  </a:lnTo>
                  <a:lnTo>
                    <a:pt x="43434" y="41909"/>
                  </a:lnTo>
                  <a:close/>
                </a:path>
                <a:path w="80772" h="82296">
                  <a:moveTo>
                    <a:pt x="40640" y="43687"/>
                  </a:moveTo>
                  <a:lnTo>
                    <a:pt x="40843" y="43586"/>
                  </a:lnTo>
                  <a:lnTo>
                    <a:pt x="40538" y="43586"/>
                  </a:lnTo>
                  <a:lnTo>
                    <a:pt x="40386" y="43814"/>
                  </a:lnTo>
                  <a:lnTo>
                    <a:pt x="41148" y="44195"/>
                  </a:lnTo>
                  <a:lnTo>
                    <a:pt x="41365" y="43760"/>
                  </a:lnTo>
                  <a:lnTo>
                    <a:pt x="40843" y="43586"/>
                  </a:lnTo>
                  <a:lnTo>
                    <a:pt x="40640" y="43687"/>
                  </a:lnTo>
                  <a:close/>
                </a:path>
                <a:path w="80772" h="82296">
                  <a:moveTo>
                    <a:pt x="42672" y="38099"/>
                  </a:moveTo>
                  <a:lnTo>
                    <a:pt x="41148" y="38099"/>
                  </a:lnTo>
                  <a:lnTo>
                    <a:pt x="41529" y="38480"/>
                  </a:lnTo>
                  <a:lnTo>
                    <a:pt x="42672" y="39623"/>
                  </a:lnTo>
                  <a:lnTo>
                    <a:pt x="44195" y="39623"/>
                  </a:lnTo>
                  <a:lnTo>
                    <a:pt x="42672" y="38099"/>
                  </a:lnTo>
                  <a:close/>
                </a:path>
              </a:pathLst>
            </a:custGeom>
            <a:solidFill>
              <a:srgbClr val="000000"/>
            </a:solidFill>
          </p:spPr>
          <p:txBody>
            <a:bodyPr wrap="square" lIns="0" tIns="0" rIns="0" bIns="0" rtlCol="0">
              <a:noAutofit/>
            </a:bodyPr>
            <a:lstStyle/>
            <a:p>
              <a:endParaRPr/>
            </a:p>
          </p:txBody>
        </p:sp>
        <p:sp>
          <p:nvSpPr>
            <p:cNvPr id="326" name="object 326"/>
            <p:cNvSpPr/>
            <p:nvPr/>
          </p:nvSpPr>
          <p:spPr>
            <a:xfrm>
              <a:off x="7414259" y="4436364"/>
              <a:ext cx="64008" cy="64007"/>
            </a:xfrm>
            <a:custGeom>
              <a:avLst/>
              <a:gdLst/>
              <a:ahLst/>
              <a:cxnLst/>
              <a:rect l="l" t="t" r="r" b="b"/>
              <a:pathLst>
                <a:path w="64008" h="64008">
                  <a:moveTo>
                    <a:pt x="32004" y="39115"/>
                  </a:moveTo>
                  <a:lnTo>
                    <a:pt x="32142" y="39069"/>
                  </a:lnTo>
                  <a:lnTo>
                    <a:pt x="31865" y="39069"/>
                  </a:lnTo>
                  <a:lnTo>
                    <a:pt x="30480" y="39624"/>
                  </a:lnTo>
                  <a:lnTo>
                    <a:pt x="32004" y="39115"/>
                  </a:lnTo>
                  <a:close/>
                </a:path>
                <a:path w="64008" h="64008">
                  <a:moveTo>
                    <a:pt x="28956" y="64007"/>
                  </a:moveTo>
                  <a:lnTo>
                    <a:pt x="33528" y="64007"/>
                  </a:lnTo>
                  <a:lnTo>
                    <a:pt x="30480" y="57912"/>
                  </a:lnTo>
                  <a:lnTo>
                    <a:pt x="35051" y="57912"/>
                  </a:lnTo>
                  <a:lnTo>
                    <a:pt x="38100" y="56387"/>
                  </a:lnTo>
                  <a:lnTo>
                    <a:pt x="41148" y="62483"/>
                  </a:lnTo>
                  <a:lnTo>
                    <a:pt x="42672" y="62483"/>
                  </a:lnTo>
                  <a:lnTo>
                    <a:pt x="41148" y="56387"/>
                  </a:lnTo>
                  <a:lnTo>
                    <a:pt x="38100" y="44195"/>
                  </a:lnTo>
                  <a:lnTo>
                    <a:pt x="33528" y="45719"/>
                  </a:lnTo>
                  <a:lnTo>
                    <a:pt x="30480" y="45719"/>
                  </a:lnTo>
                  <a:lnTo>
                    <a:pt x="28956" y="57912"/>
                  </a:lnTo>
                  <a:lnTo>
                    <a:pt x="28956" y="64007"/>
                  </a:lnTo>
                  <a:close/>
                </a:path>
                <a:path w="64008" h="64008">
                  <a:moveTo>
                    <a:pt x="37592" y="35559"/>
                  </a:moveTo>
                  <a:lnTo>
                    <a:pt x="35560" y="37591"/>
                  </a:lnTo>
                  <a:lnTo>
                    <a:pt x="37011" y="37011"/>
                  </a:lnTo>
                  <a:lnTo>
                    <a:pt x="37407" y="36852"/>
                  </a:lnTo>
                  <a:lnTo>
                    <a:pt x="38100" y="35813"/>
                  </a:lnTo>
                  <a:lnTo>
                    <a:pt x="38100" y="34289"/>
                  </a:lnTo>
                  <a:lnTo>
                    <a:pt x="37592" y="35559"/>
                  </a:lnTo>
                  <a:close/>
                </a:path>
                <a:path w="64008" h="64008">
                  <a:moveTo>
                    <a:pt x="38269" y="29463"/>
                  </a:moveTo>
                  <a:lnTo>
                    <a:pt x="38100" y="28956"/>
                  </a:lnTo>
                  <a:lnTo>
                    <a:pt x="38100" y="29336"/>
                  </a:lnTo>
                  <a:lnTo>
                    <a:pt x="38946" y="32173"/>
                  </a:lnTo>
                  <a:lnTo>
                    <a:pt x="38269" y="29463"/>
                  </a:lnTo>
                  <a:close/>
                </a:path>
                <a:path w="64008" h="64008">
                  <a:moveTo>
                    <a:pt x="59436" y="16763"/>
                  </a:moveTo>
                  <a:lnTo>
                    <a:pt x="56388" y="12191"/>
                  </a:lnTo>
                  <a:lnTo>
                    <a:pt x="56388" y="28956"/>
                  </a:lnTo>
                  <a:lnTo>
                    <a:pt x="57912" y="33527"/>
                  </a:lnTo>
                  <a:lnTo>
                    <a:pt x="56388" y="36575"/>
                  </a:lnTo>
                  <a:lnTo>
                    <a:pt x="56388" y="24383"/>
                  </a:lnTo>
                  <a:lnTo>
                    <a:pt x="54864" y="21335"/>
                  </a:lnTo>
                  <a:lnTo>
                    <a:pt x="51816" y="18287"/>
                  </a:lnTo>
                  <a:lnTo>
                    <a:pt x="51816" y="15239"/>
                  </a:lnTo>
                  <a:lnTo>
                    <a:pt x="48768" y="13715"/>
                  </a:lnTo>
                  <a:lnTo>
                    <a:pt x="47244" y="12191"/>
                  </a:lnTo>
                  <a:lnTo>
                    <a:pt x="47244" y="51815"/>
                  </a:lnTo>
                  <a:lnTo>
                    <a:pt x="48768" y="50291"/>
                  </a:lnTo>
                  <a:lnTo>
                    <a:pt x="51816" y="48768"/>
                  </a:lnTo>
                  <a:lnTo>
                    <a:pt x="51816" y="47243"/>
                  </a:lnTo>
                  <a:lnTo>
                    <a:pt x="53340" y="44195"/>
                  </a:lnTo>
                  <a:lnTo>
                    <a:pt x="56388" y="41147"/>
                  </a:lnTo>
                  <a:lnTo>
                    <a:pt x="56388" y="38100"/>
                  </a:lnTo>
                  <a:lnTo>
                    <a:pt x="59436" y="47243"/>
                  </a:lnTo>
                  <a:lnTo>
                    <a:pt x="57912" y="30479"/>
                  </a:lnTo>
                  <a:lnTo>
                    <a:pt x="56388" y="25907"/>
                  </a:lnTo>
                  <a:lnTo>
                    <a:pt x="57912" y="30479"/>
                  </a:lnTo>
                  <a:lnTo>
                    <a:pt x="59436" y="16763"/>
                  </a:lnTo>
                  <a:close/>
                </a:path>
                <a:path w="64008" h="64008">
                  <a:moveTo>
                    <a:pt x="6096" y="30479"/>
                  </a:moveTo>
                  <a:lnTo>
                    <a:pt x="7620" y="36575"/>
                  </a:lnTo>
                  <a:lnTo>
                    <a:pt x="7620" y="41147"/>
                  </a:lnTo>
                  <a:lnTo>
                    <a:pt x="9144" y="42671"/>
                  </a:lnTo>
                  <a:lnTo>
                    <a:pt x="7620" y="38100"/>
                  </a:lnTo>
                  <a:lnTo>
                    <a:pt x="9144" y="42671"/>
                  </a:lnTo>
                  <a:lnTo>
                    <a:pt x="7620" y="24383"/>
                  </a:lnTo>
                  <a:lnTo>
                    <a:pt x="9144" y="21335"/>
                  </a:lnTo>
                  <a:lnTo>
                    <a:pt x="10668" y="19812"/>
                  </a:lnTo>
                  <a:lnTo>
                    <a:pt x="12192" y="7619"/>
                  </a:lnTo>
                  <a:lnTo>
                    <a:pt x="9144" y="10668"/>
                  </a:lnTo>
                  <a:lnTo>
                    <a:pt x="7620" y="13715"/>
                  </a:lnTo>
                  <a:lnTo>
                    <a:pt x="7620" y="28956"/>
                  </a:lnTo>
                  <a:lnTo>
                    <a:pt x="6096" y="30479"/>
                  </a:lnTo>
                  <a:close/>
                </a:path>
                <a:path w="64008" h="64008">
                  <a:moveTo>
                    <a:pt x="56388" y="36575"/>
                  </a:moveTo>
                  <a:lnTo>
                    <a:pt x="57912" y="33527"/>
                  </a:lnTo>
                  <a:lnTo>
                    <a:pt x="56388" y="28956"/>
                  </a:lnTo>
                  <a:lnTo>
                    <a:pt x="56388" y="24383"/>
                  </a:lnTo>
                  <a:lnTo>
                    <a:pt x="56388" y="36575"/>
                  </a:lnTo>
                  <a:close/>
                </a:path>
                <a:path w="64008" h="64008">
                  <a:moveTo>
                    <a:pt x="57912" y="30479"/>
                  </a:moveTo>
                  <a:lnTo>
                    <a:pt x="59436" y="47243"/>
                  </a:lnTo>
                  <a:lnTo>
                    <a:pt x="60960" y="45719"/>
                  </a:lnTo>
                  <a:lnTo>
                    <a:pt x="60960" y="42671"/>
                  </a:lnTo>
                  <a:lnTo>
                    <a:pt x="62484" y="41147"/>
                  </a:lnTo>
                  <a:lnTo>
                    <a:pt x="62484" y="36575"/>
                  </a:lnTo>
                  <a:lnTo>
                    <a:pt x="64008" y="33527"/>
                  </a:lnTo>
                  <a:lnTo>
                    <a:pt x="64008" y="30479"/>
                  </a:lnTo>
                  <a:lnTo>
                    <a:pt x="62484" y="28956"/>
                  </a:lnTo>
                  <a:lnTo>
                    <a:pt x="62484" y="24383"/>
                  </a:lnTo>
                  <a:lnTo>
                    <a:pt x="60960" y="21335"/>
                  </a:lnTo>
                  <a:lnTo>
                    <a:pt x="60960" y="18287"/>
                  </a:lnTo>
                  <a:lnTo>
                    <a:pt x="59436" y="16763"/>
                  </a:lnTo>
                  <a:lnTo>
                    <a:pt x="57912" y="30479"/>
                  </a:lnTo>
                  <a:close/>
                </a:path>
                <a:path w="64008" h="64008">
                  <a:moveTo>
                    <a:pt x="51816" y="47243"/>
                  </a:moveTo>
                  <a:lnTo>
                    <a:pt x="51816" y="48768"/>
                  </a:lnTo>
                  <a:lnTo>
                    <a:pt x="48768" y="50291"/>
                  </a:lnTo>
                  <a:lnTo>
                    <a:pt x="47244" y="51815"/>
                  </a:lnTo>
                  <a:lnTo>
                    <a:pt x="47244" y="12191"/>
                  </a:lnTo>
                  <a:lnTo>
                    <a:pt x="48768" y="13715"/>
                  </a:lnTo>
                  <a:lnTo>
                    <a:pt x="51816" y="15239"/>
                  </a:lnTo>
                  <a:lnTo>
                    <a:pt x="51816" y="18287"/>
                  </a:lnTo>
                  <a:lnTo>
                    <a:pt x="54864" y="21335"/>
                  </a:lnTo>
                  <a:lnTo>
                    <a:pt x="56388" y="24383"/>
                  </a:lnTo>
                  <a:lnTo>
                    <a:pt x="56388" y="12191"/>
                  </a:lnTo>
                  <a:lnTo>
                    <a:pt x="54864" y="10668"/>
                  </a:lnTo>
                  <a:lnTo>
                    <a:pt x="51816" y="7619"/>
                  </a:lnTo>
                  <a:lnTo>
                    <a:pt x="47244" y="4571"/>
                  </a:lnTo>
                  <a:lnTo>
                    <a:pt x="45720" y="3047"/>
                  </a:lnTo>
                  <a:lnTo>
                    <a:pt x="42672" y="3047"/>
                  </a:lnTo>
                  <a:lnTo>
                    <a:pt x="41148" y="1524"/>
                  </a:lnTo>
                  <a:lnTo>
                    <a:pt x="35051" y="1524"/>
                  </a:lnTo>
                  <a:lnTo>
                    <a:pt x="33528" y="0"/>
                  </a:lnTo>
                  <a:lnTo>
                    <a:pt x="30480" y="0"/>
                  </a:lnTo>
                  <a:lnTo>
                    <a:pt x="28956" y="1524"/>
                  </a:lnTo>
                  <a:lnTo>
                    <a:pt x="22860" y="1524"/>
                  </a:lnTo>
                  <a:lnTo>
                    <a:pt x="22860" y="7619"/>
                  </a:lnTo>
                  <a:lnTo>
                    <a:pt x="21336" y="9143"/>
                  </a:lnTo>
                  <a:lnTo>
                    <a:pt x="18288" y="10668"/>
                  </a:lnTo>
                  <a:lnTo>
                    <a:pt x="18288" y="33527"/>
                  </a:lnTo>
                  <a:lnTo>
                    <a:pt x="19812" y="38100"/>
                  </a:lnTo>
                  <a:lnTo>
                    <a:pt x="21336" y="54863"/>
                  </a:lnTo>
                  <a:lnTo>
                    <a:pt x="18288" y="53339"/>
                  </a:lnTo>
                  <a:lnTo>
                    <a:pt x="15240" y="13715"/>
                  </a:lnTo>
                  <a:lnTo>
                    <a:pt x="12192" y="16763"/>
                  </a:lnTo>
                  <a:lnTo>
                    <a:pt x="12192" y="47243"/>
                  </a:lnTo>
                  <a:lnTo>
                    <a:pt x="16764" y="59435"/>
                  </a:lnTo>
                  <a:lnTo>
                    <a:pt x="15240" y="50291"/>
                  </a:lnTo>
                  <a:lnTo>
                    <a:pt x="16764" y="59435"/>
                  </a:lnTo>
                  <a:lnTo>
                    <a:pt x="18288" y="60959"/>
                  </a:lnTo>
                  <a:lnTo>
                    <a:pt x="21336" y="62483"/>
                  </a:lnTo>
                  <a:lnTo>
                    <a:pt x="22860" y="62483"/>
                  </a:lnTo>
                  <a:lnTo>
                    <a:pt x="28956" y="64007"/>
                  </a:lnTo>
                  <a:lnTo>
                    <a:pt x="28956" y="57912"/>
                  </a:lnTo>
                  <a:lnTo>
                    <a:pt x="30480" y="45719"/>
                  </a:lnTo>
                  <a:lnTo>
                    <a:pt x="28956" y="44195"/>
                  </a:lnTo>
                  <a:lnTo>
                    <a:pt x="25908" y="36575"/>
                  </a:lnTo>
                  <a:lnTo>
                    <a:pt x="25907" y="35814"/>
                  </a:lnTo>
                  <a:lnTo>
                    <a:pt x="25603" y="35356"/>
                  </a:lnTo>
                  <a:lnTo>
                    <a:pt x="24384" y="33527"/>
                  </a:lnTo>
                  <a:lnTo>
                    <a:pt x="24384" y="42671"/>
                  </a:lnTo>
                  <a:lnTo>
                    <a:pt x="25908" y="44195"/>
                  </a:lnTo>
                  <a:lnTo>
                    <a:pt x="25908" y="56387"/>
                  </a:lnTo>
                  <a:lnTo>
                    <a:pt x="22860" y="56387"/>
                  </a:lnTo>
                  <a:lnTo>
                    <a:pt x="21336" y="39624"/>
                  </a:lnTo>
                  <a:lnTo>
                    <a:pt x="19812" y="36575"/>
                  </a:lnTo>
                  <a:lnTo>
                    <a:pt x="18288" y="30479"/>
                  </a:lnTo>
                  <a:lnTo>
                    <a:pt x="21336" y="24383"/>
                  </a:lnTo>
                  <a:lnTo>
                    <a:pt x="24384" y="22859"/>
                  </a:lnTo>
                  <a:lnTo>
                    <a:pt x="25908" y="7619"/>
                  </a:lnTo>
                  <a:lnTo>
                    <a:pt x="41148" y="7619"/>
                  </a:lnTo>
                  <a:lnTo>
                    <a:pt x="44196" y="10668"/>
                  </a:lnTo>
                  <a:lnTo>
                    <a:pt x="45720" y="30479"/>
                  </a:lnTo>
                  <a:lnTo>
                    <a:pt x="45720" y="33527"/>
                  </a:lnTo>
                  <a:lnTo>
                    <a:pt x="43688" y="38607"/>
                  </a:lnTo>
                  <a:lnTo>
                    <a:pt x="42976" y="24993"/>
                  </a:lnTo>
                  <a:lnTo>
                    <a:pt x="44196" y="25907"/>
                  </a:lnTo>
                  <a:lnTo>
                    <a:pt x="42672" y="24383"/>
                  </a:lnTo>
                  <a:lnTo>
                    <a:pt x="41148" y="22859"/>
                  </a:lnTo>
                  <a:lnTo>
                    <a:pt x="38971" y="21989"/>
                  </a:lnTo>
                  <a:lnTo>
                    <a:pt x="41148" y="22859"/>
                  </a:lnTo>
                  <a:lnTo>
                    <a:pt x="38100" y="21335"/>
                  </a:lnTo>
                  <a:lnTo>
                    <a:pt x="35051" y="19812"/>
                  </a:lnTo>
                  <a:lnTo>
                    <a:pt x="33528" y="19812"/>
                  </a:lnTo>
                  <a:lnTo>
                    <a:pt x="35051" y="25907"/>
                  </a:lnTo>
                  <a:lnTo>
                    <a:pt x="36575" y="27431"/>
                  </a:lnTo>
                  <a:lnTo>
                    <a:pt x="39624" y="30479"/>
                  </a:lnTo>
                  <a:lnTo>
                    <a:pt x="39069" y="31865"/>
                  </a:lnTo>
                  <a:lnTo>
                    <a:pt x="39188" y="32221"/>
                  </a:lnTo>
                  <a:lnTo>
                    <a:pt x="39624" y="33527"/>
                  </a:lnTo>
                  <a:lnTo>
                    <a:pt x="38608" y="43687"/>
                  </a:lnTo>
                  <a:lnTo>
                    <a:pt x="41148" y="42671"/>
                  </a:lnTo>
                  <a:lnTo>
                    <a:pt x="42672" y="41147"/>
                  </a:lnTo>
                  <a:lnTo>
                    <a:pt x="44196" y="38100"/>
                  </a:lnTo>
                  <a:lnTo>
                    <a:pt x="44196" y="53339"/>
                  </a:lnTo>
                  <a:lnTo>
                    <a:pt x="45720" y="60959"/>
                  </a:lnTo>
                  <a:lnTo>
                    <a:pt x="47244" y="59435"/>
                  </a:lnTo>
                  <a:lnTo>
                    <a:pt x="51816" y="56387"/>
                  </a:lnTo>
                  <a:lnTo>
                    <a:pt x="53340" y="54863"/>
                  </a:lnTo>
                  <a:lnTo>
                    <a:pt x="56388" y="51815"/>
                  </a:lnTo>
                  <a:lnTo>
                    <a:pt x="59436" y="47243"/>
                  </a:lnTo>
                  <a:lnTo>
                    <a:pt x="56388" y="38100"/>
                  </a:lnTo>
                  <a:lnTo>
                    <a:pt x="56388" y="41147"/>
                  </a:lnTo>
                  <a:lnTo>
                    <a:pt x="53340" y="44195"/>
                  </a:lnTo>
                  <a:lnTo>
                    <a:pt x="51816" y="47243"/>
                  </a:lnTo>
                  <a:close/>
                </a:path>
                <a:path w="64008" h="64008">
                  <a:moveTo>
                    <a:pt x="30480" y="57912"/>
                  </a:moveTo>
                  <a:lnTo>
                    <a:pt x="33528" y="64007"/>
                  </a:lnTo>
                  <a:lnTo>
                    <a:pt x="35051" y="64007"/>
                  </a:lnTo>
                  <a:lnTo>
                    <a:pt x="41148" y="62483"/>
                  </a:lnTo>
                  <a:lnTo>
                    <a:pt x="38100" y="56387"/>
                  </a:lnTo>
                  <a:lnTo>
                    <a:pt x="35051" y="57912"/>
                  </a:lnTo>
                  <a:lnTo>
                    <a:pt x="30480" y="57912"/>
                  </a:lnTo>
                  <a:close/>
                </a:path>
                <a:path w="64008" h="64008">
                  <a:moveTo>
                    <a:pt x="30480" y="19812"/>
                  </a:moveTo>
                  <a:lnTo>
                    <a:pt x="30480" y="25907"/>
                  </a:lnTo>
                  <a:lnTo>
                    <a:pt x="33528" y="25907"/>
                  </a:lnTo>
                  <a:lnTo>
                    <a:pt x="36957" y="28193"/>
                  </a:lnTo>
                  <a:lnTo>
                    <a:pt x="38100" y="28956"/>
                  </a:lnTo>
                  <a:lnTo>
                    <a:pt x="38269" y="29463"/>
                  </a:lnTo>
                  <a:lnTo>
                    <a:pt x="38946" y="32173"/>
                  </a:lnTo>
                  <a:lnTo>
                    <a:pt x="38608" y="34543"/>
                  </a:lnTo>
                  <a:lnTo>
                    <a:pt x="38404" y="35356"/>
                  </a:lnTo>
                  <a:lnTo>
                    <a:pt x="38100" y="36575"/>
                  </a:lnTo>
                  <a:lnTo>
                    <a:pt x="37185" y="37185"/>
                  </a:lnTo>
                  <a:lnTo>
                    <a:pt x="36853" y="37407"/>
                  </a:lnTo>
                  <a:lnTo>
                    <a:pt x="36575" y="38100"/>
                  </a:lnTo>
                  <a:lnTo>
                    <a:pt x="36853" y="37407"/>
                  </a:lnTo>
                  <a:lnTo>
                    <a:pt x="33528" y="39624"/>
                  </a:lnTo>
                  <a:lnTo>
                    <a:pt x="35051" y="44195"/>
                  </a:lnTo>
                  <a:lnTo>
                    <a:pt x="28956" y="38100"/>
                  </a:lnTo>
                  <a:lnTo>
                    <a:pt x="28956" y="39624"/>
                  </a:lnTo>
                  <a:lnTo>
                    <a:pt x="27432" y="38100"/>
                  </a:lnTo>
                  <a:lnTo>
                    <a:pt x="26600" y="36853"/>
                  </a:lnTo>
                  <a:lnTo>
                    <a:pt x="25907" y="35560"/>
                  </a:lnTo>
                  <a:lnTo>
                    <a:pt x="25527" y="35051"/>
                  </a:lnTo>
                  <a:lnTo>
                    <a:pt x="24853" y="32355"/>
                  </a:lnTo>
                  <a:lnTo>
                    <a:pt x="24384" y="33527"/>
                  </a:lnTo>
                  <a:lnTo>
                    <a:pt x="25603" y="35356"/>
                  </a:lnTo>
                  <a:lnTo>
                    <a:pt x="25907" y="35814"/>
                  </a:lnTo>
                  <a:lnTo>
                    <a:pt x="25908" y="36575"/>
                  </a:lnTo>
                  <a:lnTo>
                    <a:pt x="28956" y="44195"/>
                  </a:lnTo>
                  <a:lnTo>
                    <a:pt x="30480" y="45719"/>
                  </a:lnTo>
                  <a:lnTo>
                    <a:pt x="33528" y="45719"/>
                  </a:lnTo>
                  <a:lnTo>
                    <a:pt x="38100" y="44195"/>
                  </a:lnTo>
                  <a:lnTo>
                    <a:pt x="41148" y="56387"/>
                  </a:lnTo>
                  <a:lnTo>
                    <a:pt x="42672" y="62483"/>
                  </a:lnTo>
                  <a:lnTo>
                    <a:pt x="45720" y="60959"/>
                  </a:lnTo>
                  <a:lnTo>
                    <a:pt x="44196" y="53339"/>
                  </a:lnTo>
                  <a:lnTo>
                    <a:pt x="44196" y="38100"/>
                  </a:lnTo>
                  <a:lnTo>
                    <a:pt x="42672" y="41147"/>
                  </a:lnTo>
                  <a:lnTo>
                    <a:pt x="41148" y="42671"/>
                  </a:lnTo>
                  <a:lnTo>
                    <a:pt x="38608" y="43687"/>
                  </a:lnTo>
                  <a:lnTo>
                    <a:pt x="39624" y="33527"/>
                  </a:lnTo>
                  <a:lnTo>
                    <a:pt x="39116" y="32511"/>
                  </a:lnTo>
                  <a:lnTo>
                    <a:pt x="39069" y="31865"/>
                  </a:lnTo>
                  <a:lnTo>
                    <a:pt x="39624" y="30479"/>
                  </a:lnTo>
                  <a:lnTo>
                    <a:pt x="36575" y="27431"/>
                  </a:lnTo>
                  <a:lnTo>
                    <a:pt x="35051" y="25907"/>
                  </a:lnTo>
                  <a:lnTo>
                    <a:pt x="33528" y="19812"/>
                  </a:lnTo>
                  <a:lnTo>
                    <a:pt x="30480" y="19812"/>
                  </a:lnTo>
                  <a:close/>
                </a:path>
                <a:path w="64008" h="64008">
                  <a:moveTo>
                    <a:pt x="19812" y="28956"/>
                  </a:moveTo>
                  <a:lnTo>
                    <a:pt x="18288" y="30479"/>
                  </a:lnTo>
                  <a:lnTo>
                    <a:pt x="19812" y="36575"/>
                  </a:lnTo>
                  <a:lnTo>
                    <a:pt x="21336" y="39624"/>
                  </a:lnTo>
                  <a:lnTo>
                    <a:pt x="19812" y="28956"/>
                  </a:lnTo>
                  <a:close/>
                </a:path>
                <a:path w="64008" h="64008">
                  <a:moveTo>
                    <a:pt x="39116" y="32511"/>
                  </a:moveTo>
                  <a:lnTo>
                    <a:pt x="39624" y="33527"/>
                  </a:lnTo>
                  <a:lnTo>
                    <a:pt x="39188" y="32221"/>
                  </a:lnTo>
                  <a:lnTo>
                    <a:pt x="39069" y="31865"/>
                  </a:lnTo>
                  <a:lnTo>
                    <a:pt x="39116" y="32511"/>
                  </a:lnTo>
                  <a:close/>
                </a:path>
                <a:path w="64008" h="64008">
                  <a:moveTo>
                    <a:pt x="18288" y="33527"/>
                  </a:moveTo>
                  <a:lnTo>
                    <a:pt x="18288" y="10668"/>
                  </a:lnTo>
                  <a:lnTo>
                    <a:pt x="21336" y="9143"/>
                  </a:lnTo>
                  <a:lnTo>
                    <a:pt x="22860" y="7619"/>
                  </a:lnTo>
                  <a:lnTo>
                    <a:pt x="22860" y="1524"/>
                  </a:lnTo>
                  <a:lnTo>
                    <a:pt x="21336" y="3047"/>
                  </a:lnTo>
                  <a:lnTo>
                    <a:pt x="18288" y="3047"/>
                  </a:lnTo>
                  <a:lnTo>
                    <a:pt x="16764" y="4571"/>
                  </a:lnTo>
                  <a:lnTo>
                    <a:pt x="12192" y="7619"/>
                  </a:lnTo>
                  <a:lnTo>
                    <a:pt x="10668" y="19812"/>
                  </a:lnTo>
                  <a:lnTo>
                    <a:pt x="10668" y="45719"/>
                  </a:lnTo>
                  <a:lnTo>
                    <a:pt x="9144" y="42671"/>
                  </a:lnTo>
                  <a:lnTo>
                    <a:pt x="7620" y="41147"/>
                  </a:lnTo>
                  <a:lnTo>
                    <a:pt x="7620" y="36575"/>
                  </a:lnTo>
                  <a:lnTo>
                    <a:pt x="6096" y="30479"/>
                  </a:lnTo>
                  <a:lnTo>
                    <a:pt x="7620" y="28956"/>
                  </a:lnTo>
                  <a:lnTo>
                    <a:pt x="7620" y="13715"/>
                  </a:lnTo>
                  <a:lnTo>
                    <a:pt x="4572" y="16763"/>
                  </a:lnTo>
                  <a:lnTo>
                    <a:pt x="6096" y="33527"/>
                  </a:lnTo>
                  <a:lnTo>
                    <a:pt x="7620" y="51815"/>
                  </a:lnTo>
                  <a:lnTo>
                    <a:pt x="9144" y="53339"/>
                  </a:lnTo>
                  <a:lnTo>
                    <a:pt x="12192" y="56387"/>
                  </a:lnTo>
                  <a:lnTo>
                    <a:pt x="16764" y="59435"/>
                  </a:lnTo>
                  <a:lnTo>
                    <a:pt x="12192" y="47243"/>
                  </a:lnTo>
                  <a:lnTo>
                    <a:pt x="12192" y="16763"/>
                  </a:lnTo>
                  <a:lnTo>
                    <a:pt x="15240" y="13715"/>
                  </a:lnTo>
                  <a:lnTo>
                    <a:pt x="18288" y="53339"/>
                  </a:lnTo>
                  <a:lnTo>
                    <a:pt x="21336" y="54863"/>
                  </a:lnTo>
                  <a:lnTo>
                    <a:pt x="19812" y="38100"/>
                  </a:lnTo>
                  <a:lnTo>
                    <a:pt x="18288" y="33527"/>
                  </a:lnTo>
                  <a:close/>
                </a:path>
                <a:path w="64008" h="64008">
                  <a:moveTo>
                    <a:pt x="9144" y="21335"/>
                  </a:moveTo>
                  <a:lnTo>
                    <a:pt x="7620" y="24383"/>
                  </a:lnTo>
                  <a:lnTo>
                    <a:pt x="9144" y="42671"/>
                  </a:lnTo>
                  <a:lnTo>
                    <a:pt x="10668" y="45719"/>
                  </a:lnTo>
                  <a:lnTo>
                    <a:pt x="10668" y="19812"/>
                  </a:lnTo>
                  <a:lnTo>
                    <a:pt x="9144" y="21335"/>
                  </a:lnTo>
                  <a:close/>
                </a:path>
                <a:path w="64008" h="64008">
                  <a:moveTo>
                    <a:pt x="4572" y="16763"/>
                  </a:moveTo>
                  <a:lnTo>
                    <a:pt x="3048" y="18287"/>
                  </a:lnTo>
                  <a:lnTo>
                    <a:pt x="3048" y="21335"/>
                  </a:lnTo>
                  <a:lnTo>
                    <a:pt x="1524" y="24383"/>
                  </a:lnTo>
                  <a:lnTo>
                    <a:pt x="1524" y="28956"/>
                  </a:lnTo>
                  <a:lnTo>
                    <a:pt x="0" y="30479"/>
                  </a:lnTo>
                  <a:lnTo>
                    <a:pt x="0" y="33527"/>
                  </a:lnTo>
                  <a:lnTo>
                    <a:pt x="1524" y="36575"/>
                  </a:lnTo>
                  <a:lnTo>
                    <a:pt x="1524" y="41147"/>
                  </a:lnTo>
                  <a:lnTo>
                    <a:pt x="3048" y="42671"/>
                  </a:lnTo>
                  <a:lnTo>
                    <a:pt x="3048" y="45719"/>
                  </a:lnTo>
                  <a:lnTo>
                    <a:pt x="4572" y="47243"/>
                  </a:lnTo>
                  <a:lnTo>
                    <a:pt x="7620" y="51815"/>
                  </a:lnTo>
                  <a:lnTo>
                    <a:pt x="6096" y="33527"/>
                  </a:lnTo>
                  <a:lnTo>
                    <a:pt x="4572" y="16763"/>
                  </a:lnTo>
                  <a:close/>
                </a:path>
                <a:path w="64008" h="64008">
                  <a:moveTo>
                    <a:pt x="25908" y="21335"/>
                  </a:moveTo>
                  <a:lnTo>
                    <a:pt x="30480" y="19812"/>
                  </a:lnTo>
                  <a:lnTo>
                    <a:pt x="28956" y="19812"/>
                  </a:lnTo>
                  <a:lnTo>
                    <a:pt x="25908" y="21335"/>
                  </a:lnTo>
                  <a:close/>
                </a:path>
                <a:path w="64008" h="64008">
                  <a:moveTo>
                    <a:pt x="35560" y="37591"/>
                  </a:moveTo>
                  <a:lnTo>
                    <a:pt x="34290" y="38099"/>
                  </a:lnTo>
                  <a:lnTo>
                    <a:pt x="35051" y="38100"/>
                  </a:lnTo>
                  <a:lnTo>
                    <a:pt x="35560" y="37591"/>
                  </a:lnTo>
                  <a:close/>
                </a:path>
                <a:path w="64008" h="64008">
                  <a:moveTo>
                    <a:pt x="26415" y="28448"/>
                  </a:moveTo>
                  <a:lnTo>
                    <a:pt x="27432" y="25907"/>
                  </a:lnTo>
                  <a:lnTo>
                    <a:pt x="24384" y="30479"/>
                  </a:lnTo>
                  <a:lnTo>
                    <a:pt x="24819" y="32221"/>
                  </a:lnTo>
                  <a:lnTo>
                    <a:pt x="24938" y="31865"/>
                  </a:lnTo>
                  <a:lnTo>
                    <a:pt x="25908" y="28956"/>
                  </a:lnTo>
                  <a:lnTo>
                    <a:pt x="25908" y="29717"/>
                  </a:lnTo>
                  <a:lnTo>
                    <a:pt x="26270" y="28810"/>
                  </a:lnTo>
                  <a:lnTo>
                    <a:pt x="32004" y="26517"/>
                  </a:lnTo>
                  <a:lnTo>
                    <a:pt x="28956" y="25907"/>
                  </a:lnTo>
                  <a:lnTo>
                    <a:pt x="26415" y="28448"/>
                  </a:lnTo>
                  <a:close/>
                </a:path>
                <a:path w="64008" h="64008">
                  <a:moveTo>
                    <a:pt x="26416" y="28447"/>
                  </a:moveTo>
                  <a:lnTo>
                    <a:pt x="25908" y="28956"/>
                  </a:lnTo>
                  <a:lnTo>
                    <a:pt x="26415" y="28448"/>
                  </a:lnTo>
                  <a:close/>
                </a:path>
                <a:path w="64008" h="64008">
                  <a:moveTo>
                    <a:pt x="26600" y="36853"/>
                  </a:moveTo>
                  <a:lnTo>
                    <a:pt x="26996" y="37011"/>
                  </a:lnTo>
                  <a:lnTo>
                    <a:pt x="25908" y="34289"/>
                  </a:lnTo>
                  <a:lnTo>
                    <a:pt x="24993" y="32003"/>
                  </a:lnTo>
                  <a:lnTo>
                    <a:pt x="24853" y="32355"/>
                  </a:lnTo>
                  <a:lnTo>
                    <a:pt x="25527" y="35051"/>
                  </a:lnTo>
                  <a:lnTo>
                    <a:pt x="25907" y="35560"/>
                  </a:lnTo>
                  <a:lnTo>
                    <a:pt x="26600" y="36853"/>
                  </a:lnTo>
                  <a:close/>
                </a:path>
                <a:path w="64008" h="64008">
                  <a:moveTo>
                    <a:pt x="19812" y="27431"/>
                  </a:moveTo>
                  <a:lnTo>
                    <a:pt x="24384" y="22859"/>
                  </a:lnTo>
                  <a:lnTo>
                    <a:pt x="21336" y="24383"/>
                  </a:lnTo>
                  <a:lnTo>
                    <a:pt x="18288" y="30479"/>
                  </a:lnTo>
                  <a:lnTo>
                    <a:pt x="19812" y="28956"/>
                  </a:lnTo>
                  <a:lnTo>
                    <a:pt x="21336" y="39624"/>
                  </a:lnTo>
                  <a:lnTo>
                    <a:pt x="22860" y="56387"/>
                  </a:lnTo>
                  <a:lnTo>
                    <a:pt x="25908" y="56387"/>
                  </a:lnTo>
                  <a:lnTo>
                    <a:pt x="25908" y="44195"/>
                  </a:lnTo>
                  <a:lnTo>
                    <a:pt x="24384" y="42671"/>
                  </a:lnTo>
                  <a:lnTo>
                    <a:pt x="24384" y="33527"/>
                  </a:lnTo>
                  <a:lnTo>
                    <a:pt x="24853" y="32355"/>
                  </a:lnTo>
                  <a:lnTo>
                    <a:pt x="24993" y="32003"/>
                  </a:lnTo>
                  <a:lnTo>
                    <a:pt x="25908" y="34289"/>
                  </a:lnTo>
                  <a:lnTo>
                    <a:pt x="25908" y="28956"/>
                  </a:lnTo>
                  <a:lnTo>
                    <a:pt x="24938" y="31865"/>
                  </a:lnTo>
                  <a:lnTo>
                    <a:pt x="24819" y="32221"/>
                  </a:lnTo>
                  <a:lnTo>
                    <a:pt x="24384" y="30479"/>
                  </a:lnTo>
                  <a:lnTo>
                    <a:pt x="27432" y="25907"/>
                  </a:lnTo>
                  <a:lnTo>
                    <a:pt x="26416" y="28447"/>
                  </a:lnTo>
                  <a:lnTo>
                    <a:pt x="28956" y="25907"/>
                  </a:lnTo>
                  <a:lnTo>
                    <a:pt x="32004" y="26517"/>
                  </a:lnTo>
                  <a:lnTo>
                    <a:pt x="37011" y="28520"/>
                  </a:lnTo>
                  <a:lnTo>
                    <a:pt x="37185" y="28651"/>
                  </a:lnTo>
                  <a:lnTo>
                    <a:pt x="38100" y="30479"/>
                  </a:lnTo>
                  <a:lnTo>
                    <a:pt x="38100" y="35813"/>
                  </a:lnTo>
                  <a:lnTo>
                    <a:pt x="37407" y="36852"/>
                  </a:lnTo>
                  <a:lnTo>
                    <a:pt x="37011" y="37011"/>
                  </a:lnTo>
                  <a:lnTo>
                    <a:pt x="35560" y="37591"/>
                  </a:lnTo>
                  <a:lnTo>
                    <a:pt x="35051" y="38100"/>
                  </a:lnTo>
                  <a:lnTo>
                    <a:pt x="29717" y="38100"/>
                  </a:lnTo>
                  <a:lnTo>
                    <a:pt x="26996" y="37011"/>
                  </a:lnTo>
                  <a:lnTo>
                    <a:pt x="26600" y="36853"/>
                  </a:lnTo>
                  <a:lnTo>
                    <a:pt x="27432" y="38100"/>
                  </a:lnTo>
                  <a:lnTo>
                    <a:pt x="28956" y="39624"/>
                  </a:lnTo>
                  <a:lnTo>
                    <a:pt x="28956" y="38100"/>
                  </a:lnTo>
                  <a:lnTo>
                    <a:pt x="35051" y="44195"/>
                  </a:lnTo>
                  <a:lnTo>
                    <a:pt x="33528" y="39624"/>
                  </a:lnTo>
                  <a:lnTo>
                    <a:pt x="32142" y="39069"/>
                  </a:lnTo>
                  <a:lnTo>
                    <a:pt x="32004" y="39115"/>
                  </a:lnTo>
                  <a:lnTo>
                    <a:pt x="30480" y="39624"/>
                  </a:lnTo>
                  <a:lnTo>
                    <a:pt x="31865" y="39069"/>
                  </a:lnTo>
                  <a:lnTo>
                    <a:pt x="32142" y="39069"/>
                  </a:lnTo>
                  <a:lnTo>
                    <a:pt x="33528" y="39624"/>
                  </a:lnTo>
                  <a:lnTo>
                    <a:pt x="36853" y="37407"/>
                  </a:lnTo>
                  <a:lnTo>
                    <a:pt x="37185" y="37185"/>
                  </a:lnTo>
                  <a:lnTo>
                    <a:pt x="38100" y="36575"/>
                  </a:lnTo>
                  <a:lnTo>
                    <a:pt x="38404" y="35356"/>
                  </a:lnTo>
                  <a:lnTo>
                    <a:pt x="38608" y="34543"/>
                  </a:lnTo>
                  <a:lnTo>
                    <a:pt x="38946" y="32173"/>
                  </a:lnTo>
                  <a:lnTo>
                    <a:pt x="38100" y="29336"/>
                  </a:lnTo>
                  <a:lnTo>
                    <a:pt x="38100" y="28956"/>
                  </a:lnTo>
                  <a:lnTo>
                    <a:pt x="36957" y="28193"/>
                  </a:lnTo>
                  <a:lnTo>
                    <a:pt x="33528" y="25907"/>
                  </a:lnTo>
                  <a:lnTo>
                    <a:pt x="30480" y="25907"/>
                  </a:lnTo>
                  <a:lnTo>
                    <a:pt x="30480" y="19812"/>
                  </a:lnTo>
                  <a:lnTo>
                    <a:pt x="25908" y="21335"/>
                  </a:lnTo>
                  <a:lnTo>
                    <a:pt x="28956" y="19812"/>
                  </a:lnTo>
                  <a:lnTo>
                    <a:pt x="35051" y="19812"/>
                  </a:lnTo>
                  <a:lnTo>
                    <a:pt x="38100" y="21335"/>
                  </a:lnTo>
                  <a:lnTo>
                    <a:pt x="41148" y="22859"/>
                  </a:lnTo>
                  <a:lnTo>
                    <a:pt x="42672" y="24383"/>
                  </a:lnTo>
                  <a:lnTo>
                    <a:pt x="44196" y="25907"/>
                  </a:lnTo>
                  <a:lnTo>
                    <a:pt x="42976" y="24993"/>
                  </a:lnTo>
                  <a:lnTo>
                    <a:pt x="43688" y="38607"/>
                  </a:lnTo>
                  <a:lnTo>
                    <a:pt x="45720" y="33527"/>
                  </a:lnTo>
                  <a:lnTo>
                    <a:pt x="45720" y="30479"/>
                  </a:lnTo>
                  <a:lnTo>
                    <a:pt x="44196" y="28956"/>
                  </a:lnTo>
                  <a:lnTo>
                    <a:pt x="44196" y="36575"/>
                  </a:lnTo>
                  <a:lnTo>
                    <a:pt x="44196" y="28956"/>
                  </a:lnTo>
                  <a:lnTo>
                    <a:pt x="45720" y="30479"/>
                  </a:lnTo>
                  <a:lnTo>
                    <a:pt x="44196" y="10668"/>
                  </a:lnTo>
                  <a:lnTo>
                    <a:pt x="41148" y="7619"/>
                  </a:lnTo>
                  <a:lnTo>
                    <a:pt x="25908" y="7619"/>
                  </a:lnTo>
                  <a:lnTo>
                    <a:pt x="24384" y="22859"/>
                  </a:lnTo>
                  <a:lnTo>
                    <a:pt x="19812" y="27431"/>
                  </a:lnTo>
                  <a:close/>
                </a:path>
              </a:pathLst>
            </a:custGeom>
            <a:solidFill>
              <a:srgbClr val="000000"/>
            </a:solidFill>
          </p:spPr>
          <p:txBody>
            <a:bodyPr wrap="square" lIns="0" tIns="0" rIns="0" bIns="0" rtlCol="0">
              <a:noAutofit/>
            </a:bodyPr>
            <a:lstStyle/>
            <a:p>
              <a:endParaRPr/>
            </a:p>
          </p:txBody>
        </p:sp>
        <p:sp>
          <p:nvSpPr>
            <p:cNvPr id="327" name="object 327"/>
            <p:cNvSpPr/>
            <p:nvPr/>
          </p:nvSpPr>
          <p:spPr>
            <a:xfrm>
              <a:off x="6633972" y="4270248"/>
              <a:ext cx="222503" cy="530351"/>
            </a:xfrm>
            <a:custGeom>
              <a:avLst/>
              <a:gdLst/>
              <a:ahLst/>
              <a:cxnLst/>
              <a:rect l="l" t="t" r="r" b="b"/>
              <a:pathLst>
                <a:path w="222503" h="530351">
                  <a:moveTo>
                    <a:pt x="33527" y="530351"/>
                  </a:moveTo>
                  <a:lnTo>
                    <a:pt x="38100" y="521207"/>
                  </a:lnTo>
                  <a:lnTo>
                    <a:pt x="44196" y="512063"/>
                  </a:lnTo>
                  <a:lnTo>
                    <a:pt x="50292" y="499871"/>
                  </a:lnTo>
                  <a:lnTo>
                    <a:pt x="57911" y="484631"/>
                  </a:lnTo>
                  <a:lnTo>
                    <a:pt x="67055" y="469391"/>
                  </a:lnTo>
                  <a:lnTo>
                    <a:pt x="76200" y="451103"/>
                  </a:lnTo>
                  <a:lnTo>
                    <a:pt x="85344" y="432815"/>
                  </a:lnTo>
                  <a:lnTo>
                    <a:pt x="94487" y="411479"/>
                  </a:lnTo>
                  <a:lnTo>
                    <a:pt x="99059" y="400811"/>
                  </a:lnTo>
                  <a:lnTo>
                    <a:pt x="103631" y="388619"/>
                  </a:lnTo>
                  <a:lnTo>
                    <a:pt x="108203" y="376427"/>
                  </a:lnTo>
                  <a:lnTo>
                    <a:pt x="114300" y="364235"/>
                  </a:lnTo>
                  <a:lnTo>
                    <a:pt x="124968" y="336803"/>
                  </a:lnTo>
                  <a:lnTo>
                    <a:pt x="135635" y="307847"/>
                  </a:lnTo>
                  <a:lnTo>
                    <a:pt x="146303" y="278891"/>
                  </a:lnTo>
                  <a:lnTo>
                    <a:pt x="156972" y="249935"/>
                  </a:lnTo>
                  <a:lnTo>
                    <a:pt x="167639" y="220979"/>
                  </a:lnTo>
                  <a:lnTo>
                    <a:pt x="172211" y="207263"/>
                  </a:lnTo>
                  <a:lnTo>
                    <a:pt x="175259" y="195071"/>
                  </a:lnTo>
                  <a:lnTo>
                    <a:pt x="182879" y="169163"/>
                  </a:lnTo>
                  <a:lnTo>
                    <a:pt x="190500" y="144779"/>
                  </a:lnTo>
                  <a:lnTo>
                    <a:pt x="196596" y="120395"/>
                  </a:lnTo>
                  <a:lnTo>
                    <a:pt x="202692" y="97535"/>
                  </a:lnTo>
                  <a:lnTo>
                    <a:pt x="213359" y="51815"/>
                  </a:lnTo>
                  <a:lnTo>
                    <a:pt x="222503" y="7619"/>
                  </a:lnTo>
                  <a:lnTo>
                    <a:pt x="184403" y="0"/>
                  </a:lnTo>
                  <a:lnTo>
                    <a:pt x="175259" y="44195"/>
                  </a:lnTo>
                  <a:lnTo>
                    <a:pt x="164592" y="88391"/>
                  </a:lnTo>
                  <a:lnTo>
                    <a:pt x="160020" y="111251"/>
                  </a:lnTo>
                  <a:lnTo>
                    <a:pt x="153924" y="135635"/>
                  </a:lnTo>
                  <a:lnTo>
                    <a:pt x="146303" y="158495"/>
                  </a:lnTo>
                  <a:lnTo>
                    <a:pt x="138683" y="182879"/>
                  </a:lnTo>
                  <a:lnTo>
                    <a:pt x="135635" y="196595"/>
                  </a:lnTo>
                  <a:lnTo>
                    <a:pt x="131063" y="208787"/>
                  </a:lnTo>
                  <a:lnTo>
                    <a:pt x="121920" y="236219"/>
                  </a:lnTo>
                  <a:lnTo>
                    <a:pt x="111251" y="265175"/>
                  </a:lnTo>
                  <a:lnTo>
                    <a:pt x="100583" y="294131"/>
                  </a:lnTo>
                  <a:lnTo>
                    <a:pt x="88392" y="323087"/>
                  </a:lnTo>
                  <a:lnTo>
                    <a:pt x="77724" y="350519"/>
                  </a:lnTo>
                  <a:lnTo>
                    <a:pt x="73151" y="362711"/>
                  </a:lnTo>
                  <a:lnTo>
                    <a:pt x="68579" y="374903"/>
                  </a:lnTo>
                  <a:lnTo>
                    <a:pt x="64007" y="387095"/>
                  </a:lnTo>
                  <a:lnTo>
                    <a:pt x="59435" y="396239"/>
                  </a:lnTo>
                  <a:lnTo>
                    <a:pt x="50292" y="416051"/>
                  </a:lnTo>
                  <a:lnTo>
                    <a:pt x="41148" y="434339"/>
                  </a:lnTo>
                  <a:lnTo>
                    <a:pt x="33527" y="452627"/>
                  </a:lnTo>
                  <a:lnTo>
                    <a:pt x="24383" y="467867"/>
                  </a:lnTo>
                  <a:lnTo>
                    <a:pt x="16763" y="480059"/>
                  </a:lnTo>
                  <a:lnTo>
                    <a:pt x="10668" y="492251"/>
                  </a:lnTo>
                  <a:lnTo>
                    <a:pt x="4572" y="502919"/>
                  </a:lnTo>
                  <a:lnTo>
                    <a:pt x="0" y="510539"/>
                  </a:lnTo>
                  <a:lnTo>
                    <a:pt x="33527" y="530351"/>
                  </a:lnTo>
                  <a:close/>
                </a:path>
              </a:pathLst>
            </a:custGeom>
            <a:solidFill>
              <a:srgbClr val="FF0000"/>
            </a:solidFill>
          </p:spPr>
          <p:txBody>
            <a:bodyPr wrap="square" lIns="0" tIns="0" rIns="0" bIns="0" rtlCol="0">
              <a:noAutofit/>
            </a:bodyPr>
            <a:lstStyle/>
            <a:p>
              <a:endParaRPr/>
            </a:p>
          </p:txBody>
        </p:sp>
        <p:sp>
          <p:nvSpPr>
            <p:cNvPr id="328" name="object 328"/>
            <p:cNvSpPr/>
            <p:nvPr/>
          </p:nvSpPr>
          <p:spPr>
            <a:xfrm>
              <a:off x="6637020" y="4785359"/>
              <a:ext cx="42672" cy="42672"/>
            </a:xfrm>
            <a:custGeom>
              <a:avLst/>
              <a:gdLst/>
              <a:ahLst/>
              <a:cxnLst/>
              <a:rect l="l" t="t" r="r" b="b"/>
              <a:pathLst>
                <a:path w="42672" h="42672">
                  <a:moveTo>
                    <a:pt x="0" y="21336"/>
                  </a:moveTo>
                  <a:lnTo>
                    <a:pt x="662" y="26869"/>
                  </a:lnTo>
                  <a:lnTo>
                    <a:pt x="8015" y="38266"/>
                  </a:lnTo>
                  <a:lnTo>
                    <a:pt x="21335" y="42672"/>
                  </a:lnTo>
                  <a:lnTo>
                    <a:pt x="26356" y="42009"/>
                  </a:lnTo>
                  <a:lnTo>
                    <a:pt x="37797" y="34656"/>
                  </a:lnTo>
                  <a:lnTo>
                    <a:pt x="42672" y="21336"/>
                  </a:lnTo>
                  <a:lnTo>
                    <a:pt x="41913" y="15802"/>
                  </a:lnTo>
                  <a:lnTo>
                    <a:pt x="34010" y="4405"/>
                  </a:lnTo>
                  <a:lnTo>
                    <a:pt x="21335"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329" name="object 329"/>
            <p:cNvSpPr/>
            <p:nvPr/>
          </p:nvSpPr>
          <p:spPr>
            <a:xfrm>
              <a:off x="6617208" y="4767072"/>
              <a:ext cx="80772" cy="80771"/>
            </a:xfrm>
            <a:custGeom>
              <a:avLst/>
              <a:gdLst/>
              <a:ahLst/>
              <a:cxnLst/>
              <a:rect l="l" t="t" r="r" b="b"/>
              <a:pathLst>
                <a:path w="80772" h="80772">
                  <a:moveTo>
                    <a:pt x="40131" y="37084"/>
                  </a:moveTo>
                  <a:lnTo>
                    <a:pt x="39928" y="37185"/>
                  </a:lnTo>
                  <a:lnTo>
                    <a:pt x="39319" y="37490"/>
                  </a:lnTo>
                  <a:lnTo>
                    <a:pt x="39116" y="37591"/>
                  </a:lnTo>
                  <a:lnTo>
                    <a:pt x="38100" y="38099"/>
                  </a:lnTo>
                  <a:lnTo>
                    <a:pt x="38100" y="39623"/>
                  </a:lnTo>
                  <a:lnTo>
                    <a:pt x="38404" y="40233"/>
                  </a:lnTo>
                  <a:lnTo>
                    <a:pt x="38481" y="40004"/>
                  </a:lnTo>
                  <a:lnTo>
                    <a:pt x="38608" y="39623"/>
                  </a:lnTo>
                  <a:lnTo>
                    <a:pt x="38862" y="38861"/>
                  </a:lnTo>
                  <a:lnTo>
                    <a:pt x="38481" y="39242"/>
                  </a:lnTo>
                  <a:lnTo>
                    <a:pt x="38404" y="39014"/>
                  </a:lnTo>
                  <a:lnTo>
                    <a:pt x="39014" y="37795"/>
                  </a:lnTo>
                  <a:lnTo>
                    <a:pt x="39243" y="37718"/>
                  </a:lnTo>
                  <a:lnTo>
                    <a:pt x="40386" y="37337"/>
                  </a:lnTo>
                  <a:lnTo>
                    <a:pt x="40131" y="37084"/>
                  </a:lnTo>
                  <a:close/>
                </a:path>
                <a:path w="80772" h="80772">
                  <a:moveTo>
                    <a:pt x="39014" y="41452"/>
                  </a:moveTo>
                  <a:lnTo>
                    <a:pt x="38100" y="41147"/>
                  </a:lnTo>
                  <a:lnTo>
                    <a:pt x="39116" y="41655"/>
                  </a:lnTo>
                  <a:lnTo>
                    <a:pt x="38862" y="40385"/>
                  </a:lnTo>
                  <a:lnTo>
                    <a:pt x="39014" y="41452"/>
                  </a:lnTo>
                  <a:close/>
                </a:path>
                <a:path w="80772" h="80772">
                  <a:moveTo>
                    <a:pt x="39624" y="36575"/>
                  </a:moveTo>
                  <a:lnTo>
                    <a:pt x="40385" y="36957"/>
                  </a:lnTo>
                  <a:lnTo>
                    <a:pt x="40386" y="37337"/>
                  </a:lnTo>
                  <a:lnTo>
                    <a:pt x="41757" y="37795"/>
                  </a:lnTo>
                  <a:lnTo>
                    <a:pt x="41910" y="37718"/>
                  </a:lnTo>
                  <a:lnTo>
                    <a:pt x="41656" y="37591"/>
                  </a:lnTo>
                  <a:lnTo>
                    <a:pt x="40843" y="37185"/>
                  </a:lnTo>
                  <a:lnTo>
                    <a:pt x="40640" y="37083"/>
                  </a:lnTo>
                  <a:lnTo>
                    <a:pt x="41148" y="36575"/>
                  </a:lnTo>
                  <a:lnTo>
                    <a:pt x="42672" y="36575"/>
                  </a:lnTo>
                  <a:lnTo>
                    <a:pt x="41148" y="36575"/>
                  </a:lnTo>
                  <a:lnTo>
                    <a:pt x="41529" y="36956"/>
                  </a:lnTo>
                  <a:lnTo>
                    <a:pt x="42672" y="38099"/>
                  </a:lnTo>
                  <a:lnTo>
                    <a:pt x="43434" y="38861"/>
                  </a:lnTo>
                  <a:lnTo>
                    <a:pt x="42672" y="0"/>
                  </a:lnTo>
                  <a:lnTo>
                    <a:pt x="38100" y="0"/>
                  </a:lnTo>
                  <a:lnTo>
                    <a:pt x="38100" y="36575"/>
                  </a:lnTo>
                  <a:lnTo>
                    <a:pt x="39406" y="37011"/>
                  </a:lnTo>
                  <a:lnTo>
                    <a:pt x="39624" y="36575"/>
                  </a:lnTo>
                  <a:close/>
                </a:path>
                <a:path w="80772" h="80772">
                  <a:moveTo>
                    <a:pt x="39624" y="42671"/>
                  </a:moveTo>
                  <a:lnTo>
                    <a:pt x="38100" y="42671"/>
                  </a:lnTo>
                  <a:lnTo>
                    <a:pt x="39624" y="80771"/>
                  </a:lnTo>
                  <a:lnTo>
                    <a:pt x="47244" y="80771"/>
                  </a:lnTo>
                  <a:lnTo>
                    <a:pt x="42672" y="42671"/>
                  </a:lnTo>
                  <a:lnTo>
                    <a:pt x="41529" y="42290"/>
                  </a:lnTo>
                  <a:lnTo>
                    <a:pt x="41148" y="42671"/>
                  </a:lnTo>
                  <a:lnTo>
                    <a:pt x="40385" y="42291"/>
                  </a:lnTo>
                  <a:lnTo>
                    <a:pt x="39319" y="41757"/>
                  </a:lnTo>
                  <a:lnTo>
                    <a:pt x="39624" y="42671"/>
                  </a:lnTo>
                  <a:close/>
                </a:path>
                <a:path w="80772" h="80772">
                  <a:moveTo>
                    <a:pt x="47244" y="0"/>
                  </a:moveTo>
                  <a:lnTo>
                    <a:pt x="42672" y="0"/>
                  </a:lnTo>
                  <a:lnTo>
                    <a:pt x="43434" y="38861"/>
                  </a:lnTo>
                  <a:lnTo>
                    <a:pt x="42672" y="38099"/>
                  </a:lnTo>
                  <a:lnTo>
                    <a:pt x="41529" y="36956"/>
                  </a:lnTo>
                  <a:lnTo>
                    <a:pt x="41148" y="36575"/>
                  </a:lnTo>
                  <a:lnTo>
                    <a:pt x="40640" y="37083"/>
                  </a:lnTo>
                  <a:lnTo>
                    <a:pt x="40843" y="37185"/>
                  </a:lnTo>
                  <a:lnTo>
                    <a:pt x="41656" y="37591"/>
                  </a:lnTo>
                  <a:lnTo>
                    <a:pt x="41365" y="37011"/>
                  </a:lnTo>
                  <a:lnTo>
                    <a:pt x="41910" y="37718"/>
                  </a:lnTo>
                  <a:lnTo>
                    <a:pt x="41757" y="37795"/>
                  </a:lnTo>
                  <a:lnTo>
                    <a:pt x="42019" y="37882"/>
                  </a:lnTo>
                  <a:lnTo>
                    <a:pt x="42672" y="38861"/>
                  </a:lnTo>
                  <a:lnTo>
                    <a:pt x="42672" y="41147"/>
                  </a:lnTo>
                  <a:lnTo>
                    <a:pt x="43586" y="40233"/>
                  </a:lnTo>
                  <a:lnTo>
                    <a:pt x="43815" y="40004"/>
                  </a:lnTo>
                  <a:lnTo>
                    <a:pt x="44196" y="39623"/>
                  </a:lnTo>
                  <a:lnTo>
                    <a:pt x="47244" y="80771"/>
                  </a:lnTo>
                  <a:lnTo>
                    <a:pt x="50292" y="79247"/>
                  </a:lnTo>
                  <a:lnTo>
                    <a:pt x="54864" y="77723"/>
                  </a:lnTo>
                  <a:lnTo>
                    <a:pt x="57912" y="76199"/>
                  </a:lnTo>
                  <a:lnTo>
                    <a:pt x="62484" y="74675"/>
                  </a:lnTo>
                  <a:lnTo>
                    <a:pt x="62484" y="73151"/>
                  </a:lnTo>
                  <a:lnTo>
                    <a:pt x="65532" y="71627"/>
                  </a:lnTo>
                  <a:lnTo>
                    <a:pt x="68580" y="70103"/>
                  </a:lnTo>
                  <a:lnTo>
                    <a:pt x="70103" y="67055"/>
                  </a:lnTo>
                  <a:lnTo>
                    <a:pt x="73151" y="64007"/>
                  </a:lnTo>
                  <a:lnTo>
                    <a:pt x="74675" y="60959"/>
                  </a:lnTo>
                  <a:lnTo>
                    <a:pt x="77724" y="57911"/>
                  </a:lnTo>
                  <a:lnTo>
                    <a:pt x="77724" y="53339"/>
                  </a:lnTo>
                  <a:lnTo>
                    <a:pt x="79248" y="50291"/>
                  </a:lnTo>
                  <a:lnTo>
                    <a:pt x="80772" y="48767"/>
                  </a:lnTo>
                  <a:lnTo>
                    <a:pt x="80772" y="33527"/>
                  </a:lnTo>
                  <a:lnTo>
                    <a:pt x="79248" y="30479"/>
                  </a:lnTo>
                  <a:lnTo>
                    <a:pt x="77724" y="25907"/>
                  </a:lnTo>
                  <a:lnTo>
                    <a:pt x="77724" y="22859"/>
                  </a:lnTo>
                  <a:lnTo>
                    <a:pt x="74675" y="18287"/>
                  </a:lnTo>
                  <a:lnTo>
                    <a:pt x="73151" y="15239"/>
                  </a:lnTo>
                  <a:lnTo>
                    <a:pt x="70103" y="12191"/>
                  </a:lnTo>
                  <a:lnTo>
                    <a:pt x="68580" y="10667"/>
                  </a:lnTo>
                  <a:lnTo>
                    <a:pt x="65532" y="7619"/>
                  </a:lnTo>
                  <a:lnTo>
                    <a:pt x="62484" y="6095"/>
                  </a:lnTo>
                  <a:lnTo>
                    <a:pt x="57912" y="3047"/>
                  </a:lnTo>
                  <a:lnTo>
                    <a:pt x="54864" y="1523"/>
                  </a:lnTo>
                  <a:lnTo>
                    <a:pt x="50292" y="0"/>
                  </a:lnTo>
                  <a:lnTo>
                    <a:pt x="47244" y="0"/>
                  </a:lnTo>
                  <a:close/>
                </a:path>
                <a:path w="80772" h="80772">
                  <a:moveTo>
                    <a:pt x="44196" y="41147"/>
                  </a:moveTo>
                  <a:lnTo>
                    <a:pt x="43891" y="40233"/>
                  </a:lnTo>
                  <a:lnTo>
                    <a:pt x="43760" y="40494"/>
                  </a:lnTo>
                  <a:lnTo>
                    <a:pt x="44196" y="41147"/>
                  </a:lnTo>
                  <a:close/>
                </a:path>
                <a:path w="80772" h="80772">
                  <a:moveTo>
                    <a:pt x="40843" y="42062"/>
                  </a:moveTo>
                  <a:lnTo>
                    <a:pt x="40386" y="41909"/>
                  </a:lnTo>
                  <a:lnTo>
                    <a:pt x="40640" y="42163"/>
                  </a:lnTo>
                  <a:lnTo>
                    <a:pt x="40843" y="42062"/>
                  </a:lnTo>
                  <a:close/>
                </a:path>
                <a:path w="80772" h="80772">
                  <a:moveTo>
                    <a:pt x="3048" y="25907"/>
                  </a:moveTo>
                  <a:lnTo>
                    <a:pt x="1524" y="30479"/>
                  </a:lnTo>
                  <a:lnTo>
                    <a:pt x="1524" y="33527"/>
                  </a:lnTo>
                  <a:lnTo>
                    <a:pt x="0" y="38099"/>
                  </a:lnTo>
                  <a:lnTo>
                    <a:pt x="0" y="41147"/>
                  </a:lnTo>
                  <a:lnTo>
                    <a:pt x="1524" y="45719"/>
                  </a:lnTo>
                  <a:lnTo>
                    <a:pt x="1524" y="50291"/>
                  </a:lnTo>
                  <a:lnTo>
                    <a:pt x="3048" y="53339"/>
                  </a:lnTo>
                  <a:lnTo>
                    <a:pt x="3048" y="54863"/>
                  </a:lnTo>
                  <a:lnTo>
                    <a:pt x="4572" y="57911"/>
                  </a:lnTo>
                  <a:lnTo>
                    <a:pt x="6096" y="60959"/>
                  </a:lnTo>
                  <a:lnTo>
                    <a:pt x="9144" y="64007"/>
                  </a:lnTo>
                  <a:lnTo>
                    <a:pt x="10668" y="67055"/>
                  </a:lnTo>
                  <a:lnTo>
                    <a:pt x="13716" y="70103"/>
                  </a:lnTo>
                  <a:lnTo>
                    <a:pt x="16764" y="71627"/>
                  </a:lnTo>
                  <a:lnTo>
                    <a:pt x="16764" y="73151"/>
                  </a:lnTo>
                  <a:lnTo>
                    <a:pt x="19812" y="74675"/>
                  </a:lnTo>
                  <a:lnTo>
                    <a:pt x="22860" y="76199"/>
                  </a:lnTo>
                  <a:lnTo>
                    <a:pt x="24384" y="77723"/>
                  </a:lnTo>
                  <a:lnTo>
                    <a:pt x="27432" y="77723"/>
                  </a:lnTo>
                  <a:lnTo>
                    <a:pt x="30480" y="79247"/>
                  </a:lnTo>
                  <a:lnTo>
                    <a:pt x="32003" y="79247"/>
                  </a:lnTo>
                  <a:lnTo>
                    <a:pt x="35051" y="80771"/>
                  </a:lnTo>
                  <a:lnTo>
                    <a:pt x="39624" y="80771"/>
                  </a:lnTo>
                  <a:lnTo>
                    <a:pt x="38100" y="42671"/>
                  </a:lnTo>
                  <a:lnTo>
                    <a:pt x="39624" y="42671"/>
                  </a:lnTo>
                  <a:lnTo>
                    <a:pt x="39319" y="41757"/>
                  </a:lnTo>
                  <a:lnTo>
                    <a:pt x="40385" y="42291"/>
                  </a:lnTo>
                  <a:lnTo>
                    <a:pt x="41148" y="42671"/>
                  </a:lnTo>
                  <a:lnTo>
                    <a:pt x="41529" y="42290"/>
                  </a:lnTo>
                  <a:lnTo>
                    <a:pt x="42672" y="42671"/>
                  </a:lnTo>
                  <a:lnTo>
                    <a:pt x="47244" y="80771"/>
                  </a:lnTo>
                  <a:lnTo>
                    <a:pt x="44196" y="39623"/>
                  </a:lnTo>
                  <a:lnTo>
                    <a:pt x="43815" y="40004"/>
                  </a:lnTo>
                  <a:lnTo>
                    <a:pt x="43586" y="40233"/>
                  </a:lnTo>
                  <a:lnTo>
                    <a:pt x="42672" y="41147"/>
                  </a:lnTo>
                  <a:lnTo>
                    <a:pt x="43760" y="40494"/>
                  </a:lnTo>
                  <a:lnTo>
                    <a:pt x="43891" y="40233"/>
                  </a:lnTo>
                  <a:lnTo>
                    <a:pt x="44196" y="41147"/>
                  </a:lnTo>
                  <a:lnTo>
                    <a:pt x="43760" y="40494"/>
                  </a:lnTo>
                  <a:lnTo>
                    <a:pt x="42672" y="41147"/>
                  </a:lnTo>
                  <a:lnTo>
                    <a:pt x="40843" y="42062"/>
                  </a:lnTo>
                  <a:lnTo>
                    <a:pt x="40640" y="42163"/>
                  </a:lnTo>
                  <a:lnTo>
                    <a:pt x="40386" y="41909"/>
                  </a:lnTo>
                  <a:lnTo>
                    <a:pt x="38862" y="40385"/>
                  </a:lnTo>
                  <a:lnTo>
                    <a:pt x="39243" y="41528"/>
                  </a:lnTo>
                  <a:lnTo>
                    <a:pt x="38100" y="41147"/>
                  </a:lnTo>
                  <a:lnTo>
                    <a:pt x="38100" y="0"/>
                  </a:lnTo>
                  <a:lnTo>
                    <a:pt x="30480" y="0"/>
                  </a:lnTo>
                  <a:lnTo>
                    <a:pt x="27432" y="1523"/>
                  </a:lnTo>
                  <a:lnTo>
                    <a:pt x="25908" y="1523"/>
                  </a:lnTo>
                  <a:lnTo>
                    <a:pt x="22860" y="3047"/>
                  </a:lnTo>
                  <a:lnTo>
                    <a:pt x="19812" y="6095"/>
                  </a:lnTo>
                  <a:lnTo>
                    <a:pt x="16764" y="7619"/>
                  </a:lnTo>
                  <a:lnTo>
                    <a:pt x="13716" y="10667"/>
                  </a:lnTo>
                  <a:lnTo>
                    <a:pt x="10668" y="12191"/>
                  </a:lnTo>
                  <a:lnTo>
                    <a:pt x="9144" y="15239"/>
                  </a:lnTo>
                  <a:lnTo>
                    <a:pt x="6096" y="18287"/>
                  </a:lnTo>
                  <a:lnTo>
                    <a:pt x="4572" y="22859"/>
                  </a:lnTo>
                  <a:lnTo>
                    <a:pt x="3048" y="25907"/>
                  </a:lnTo>
                  <a:close/>
                </a:path>
                <a:path w="80772" h="80772">
                  <a:moveTo>
                    <a:pt x="42672" y="39623"/>
                  </a:moveTo>
                  <a:lnTo>
                    <a:pt x="41757" y="37795"/>
                  </a:lnTo>
                  <a:lnTo>
                    <a:pt x="40386" y="37337"/>
                  </a:lnTo>
                  <a:lnTo>
                    <a:pt x="40385" y="36957"/>
                  </a:lnTo>
                  <a:lnTo>
                    <a:pt x="39624" y="36575"/>
                  </a:lnTo>
                  <a:lnTo>
                    <a:pt x="39471" y="37033"/>
                  </a:lnTo>
                  <a:lnTo>
                    <a:pt x="38100" y="36575"/>
                  </a:lnTo>
                  <a:lnTo>
                    <a:pt x="38100" y="0"/>
                  </a:lnTo>
                  <a:lnTo>
                    <a:pt x="38100" y="41147"/>
                  </a:lnTo>
                  <a:lnTo>
                    <a:pt x="39014" y="41452"/>
                  </a:lnTo>
                  <a:lnTo>
                    <a:pt x="38862" y="40385"/>
                  </a:lnTo>
                  <a:lnTo>
                    <a:pt x="38608" y="39623"/>
                  </a:lnTo>
                  <a:lnTo>
                    <a:pt x="38481" y="40004"/>
                  </a:lnTo>
                  <a:lnTo>
                    <a:pt x="38404" y="40233"/>
                  </a:lnTo>
                  <a:lnTo>
                    <a:pt x="38100" y="39623"/>
                  </a:lnTo>
                  <a:lnTo>
                    <a:pt x="38100" y="38099"/>
                  </a:lnTo>
                  <a:lnTo>
                    <a:pt x="39116" y="37591"/>
                  </a:lnTo>
                  <a:lnTo>
                    <a:pt x="39319" y="37490"/>
                  </a:lnTo>
                  <a:lnTo>
                    <a:pt x="39928" y="37185"/>
                  </a:lnTo>
                  <a:lnTo>
                    <a:pt x="40131" y="37084"/>
                  </a:lnTo>
                  <a:lnTo>
                    <a:pt x="40386" y="37337"/>
                  </a:lnTo>
                  <a:lnTo>
                    <a:pt x="38481" y="39242"/>
                  </a:lnTo>
                  <a:lnTo>
                    <a:pt x="38404" y="39014"/>
                  </a:lnTo>
                  <a:lnTo>
                    <a:pt x="39014" y="37795"/>
                  </a:lnTo>
                  <a:lnTo>
                    <a:pt x="39243" y="37718"/>
                  </a:lnTo>
                  <a:lnTo>
                    <a:pt x="40386" y="37337"/>
                  </a:lnTo>
                  <a:lnTo>
                    <a:pt x="42672" y="39623"/>
                  </a:lnTo>
                  <a:close/>
                </a:path>
              </a:pathLst>
            </a:custGeom>
            <a:solidFill>
              <a:srgbClr val="000000"/>
            </a:solidFill>
          </p:spPr>
          <p:txBody>
            <a:bodyPr wrap="square" lIns="0" tIns="0" rIns="0" bIns="0" rtlCol="0">
              <a:noAutofit/>
            </a:bodyPr>
            <a:lstStyle/>
            <a:p>
              <a:endParaRPr/>
            </a:p>
          </p:txBody>
        </p:sp>
        <p:sp>
          <p:nvSpPr>
            <p:cNvPr id="330" name="object 330"/>
            <p:cNvSpPr/>
            <p:nvPr/>
          </p:nvSpPr>
          <p:spPr>
            <a:xfrm>
              <a:off x="6626352" y="4776216"/>
              <a:ext cx="64007" cy="62483"/>
            </a:xfrm>
            <a:custGeom>
              <a:avLst/>
              <a:gdLst/>
              <a:ahLst/>
              <a:cxnLst/>
              <a:rect l="l" t="t" r="r" b="b"/>
              <a:pathLst>
                <a:path w="64007" h="62484">
                  <a:moveTo>
                    <a:pt x="25907" y="35051"/>
                  </a:moveTo>
                  <a:lnTo>
                    <a:pt x="24688" y="31394"/>
                  </a:lnTo>
                  <a:lnTo>
                    <a:pt x="24383" y="32004"/>
                  </a:lnTo>
                  <a:lnTo>
                    <a:pt x="24383" y="33527"/>
                  </a:lnTo>
                  <a:lnTo>
                    <a:pt x="30479" y="44195"/>
                  </a:lnTo>
                  <a:lnTo>
                    <a:pt x="28955" y="38100"/>
                  </a:lnTo>
                  <a:lnTo>
                    <a:pt x="30479" y="44195"/>
                  </a:lnTo>
                  <a:lnTo>
                    <a:pt x="30479" y="38100"/>
                  </a:lnTo>
                  <a:lnTo>
                    <a:pt x="32004" y="37490"/>
                  </a:lnTo>
                  <a:lnTo>
                    <a:pt x="27431" y="36575"/>
                  </a:lnTo>
                  <a:lnTo>
                    <a:pt x="26860" y="35432"/>
                  </a:lnTo>
                  <a:lnTo>
                    <a:pt x="25908" y="33527"/>
                  </a:lnTo>
                  <a:lnTo>
                    <a:pt x="24764" y="31242"/>
                  </a:lnTo>
                  <a:lnTo>
                    <a:pt x="24688" y="31394"/>
                  </a:lnTo>
                  <a:lnTo>
                    <a:pt x="25907" y="35051"/>
                  </a:lnTo>
                  <a:close/>
                </a:path>
                <a:path w="64007" h="62484">
                  <a:moveTo>
                    <a:pt x="26860" y="27050"/>
                  </a:moveTo>
                  <a:lnTo>
                    <a:pt x="26600" y="27154"/>
                  </a:lnTo>
                  <a:lnTo>
                    <a:pt x="25908" y="28193"/>
                  </a:lnTo>
                  <a:lnTo>
                    <a:pt x="25908" y="28955"/>
                  </a:lnTo>
                  <a:lnTo>
                    <a:pt x="28448" y="26415"/>
                  </a:lnTo>
                  <a:lnTo>
                    <a:pt x="26860" y="27050"/>
                  </a:lnTo>
                  <a:close/>
                </a:path>
                <a:path w="64007" h="62484">
                  <a:moveTo>
                    <a:pt x="37147" y="35432"/>
                  </a:moveTo>
                  <a:lnTo>
                    <a:pt x="38100" y="35051"/>
                  </a:lnTo>
                  <a:lnTo>
                    <a:pt x="39624" y="33527"/>
                  </a:lnTo>
                  <a:lnTo>
                    <a:pt x="39319" y="31394"/>
                  </a:lnTo>
                  <a:lnTo>
                    <a:pt x="39319" y="31089"/>
                  </a:lnTo>
                  <a:lnTo>
                    <a:pt x="38862" y="29717"/>
                  </a:lnTo>
                  <a:lnTo>
                    <a:pt x="39243" y="31241"/>
                  </a:lnTo>
                  <a:lnTo>
                    <a:pt x="38100" y="33527"/>
                  </a:lnTo>
                  <a:lnTo>
                    <a:pt x="37147" y="35432"/>
                  </a:lnTo>
                  <a:close/>
                </a:path>
                <a:path w="64007" h="62484">
                  <a:moveTo>
                    <a:pt x="38100" y="28955"/>
                  </a:moveTo>
                  <a:lnTo>
                    <a:pt x="38100" y="33527"/>
                  </a:lnTo>
                  <a:lnTo>
                    <a:pt x="39243" y="31241"/>
                  </a:lnTo>
                  <a:lnTo>
                    <a:pt x="38862" y="29717"/>
                  </a:lnTo>
                  <a:lnTo>
                    <a:pt x="38100" y="28193"/>
                  </a:lnTo>
                  <a:lnTo>
                    <a:pt x="37407" y="27154"/>
                  </a:lnTo>
                  <a:lnTo>
                    <a:pt x="37147" y="27051"/>
                  </a:lnTo>
                  <a:lnTo>
                    <a:pt x="35560" y="26415"/>
                  </a:lnTo>
                  <a:lnTo>
                    <a:pt x="38100" y="28955"/>
                  </a:lnTo>
                  <a:close/>
                </a:path>
                <a:path w="64007" h="62484">
                  <a:moveTo>
                    <a:pt x="30479" y="62483"/>
                  </a:moveTo>
                  <a:lnTo>
                    <a:pt x="35051" y="62483"/>
                  </a:lnTo>
                  <a:lnTo>
                    <a:pt x="33527" y="56387"/>
                  </a:lnTo>
                  <a:lnTo>
                    <a:pt x="33527" y="38100"/>
                  </a:lnTo>
                  <a:lnTo>
                    <a:pt x="37147" y="35432"/>
                  </a:lnTo>
                  <a:lnTo>
                    <a:pt x="32004" y="37490"/>
                  </a:lnTo>
                  <a:lnTo>
                    <a:pt x="30479" y="38100"/>
                  </a:lnTo>
                  <a:lnTo>
                    <a:pt x="30479" y="62483"/>
                  </a:lnTo>
                  <a:close/>
                </a:path>
                <a:path w="64007" h="62484">
                  <a:moveTo>
                    <a:pt x="39370" y="31241"/>
                  </a:moveTo>
                  <a:lnTo>
                    <a:pt x="39624" y="32004"/>
                  </a:lnTo>
                  <a:lnTo>
                    <a:pt x="41148" y="41148"/>
                  </a:lnTo>
                  <a:lnTo>
                    <a:pt x="39624" y="42672"/>
                  </a:lnTo>
                  <a:lnTo>
                    <a:pt x="35051" y="44195"/>
                  </a:lnTo>
                  <a:lnTo>
                    <a:pt x="38100" y="56387"/>
                  </a:lnTo>
                  <a:lnTo>
                    <a:pt x="41148" y="54863"/>
                  </a:lnTo>
                  <a:lnTo>
                    <a:pt x="42672" y="54863"/>
                  </a:lnTo>
                  <a:lnTo>
                    <a:pt x="45720" y="53339"/>
                  </a:lnTo>
                  <a:lnTo>
                    <a:pt x="42672" y="39624"/>
                  </a:lnTo>
                  <a:lnTo>
                    <a:pt x="44196" y="35051"/>
                  </a:lnTo>
                  <a:lnTo>
                    <a:pt x="43688" y="25399"/>
                  </a:lnTo>
                  <a:lnTo>
                    <a:pt x="44196" y="25907"/>
                  </a:lnTo>
                  <a:lnTo>
                    <a:pt x="42672" y="22860"/>
                  </a:lnTo>
                  <a:lnTo>
                    <a:pt x="41148" y="21336"/>
                  </a:lnTo>
                  <a:lnTo>
                    <a:pt x="38100" y="19812"/>
                  </a:lnTo>
                  <a:lnTo>
                    <a:pt x="35051" y="18287"/>
                  </a:lnTo>
                  <a:lnTo>
                    <a:pt x="33527" y="18287"/>
                  </a:lnTo>
                  <a:lnTo>
                    <a:pt x="35051" y="24383"/>
                  </a:lnTo>
                  <a:lnTo>
                    <a:pt x="36575" y="25907"/>
                  </a:lnTo>
                  <a:lnTo>
                    <a:pt x="38608" y="20319"/>
                  </a:lnTo>
                  <a:lnTo>
                    <a:pt x="38100" y="27431"/>
                  </a:lnTo>
                  <a:lnTo>
                    <a:pt x="38608" y="28955"/>
                  </a:lnTo>
                  <a:lnTo>
                    <a:pt x="39624" y="30480"/>
                  </a:lnTo>
                  <a:lnTo>
                    <a:pt x="39370" y="31241"/>
                  </a:lnTo>
                  <a:close/>
                </a:path>
                <a:path w="64007" h="62484">
                  <a:moveTo>
                    <a:pt x="56388" y="35051"/>
                  </a:moveTo>
                  <a:lnTo>
                    <a:pt x="57912" y="32004"/>
                  </a:lnTo>
                  <a:lnTo>
                    <a:pt x="56388" y="27431"/>
                  </a:lnTo>
                  <a:lnTo>
                    <a:pt x="56388" y="22860"/>
                  </a:lnTo>
                  <a:lnTo>
                    <a:pt x="56388" y="35051"/>
                  </a:lnTo>
                  <a:close/>
                </a:path>
                <a:path w="64007" h="62484">
                  <a:moveTo>
                    <a:pt x="47244" y="12192"/>
                  </a:moveTo>
                  <a:lnTo>
                    <a:pt x="47244" y="51816"/>
                  </a:lnTo>
                  <a:lnTo>
                    <a:pt x="50292" y="48768"/>
                  </a:lnTo>
                  <a:lnTo>
                    <a:pt x="50292" y="15239"/>
                  </a:lnTo>
                  <a:lnTo>
                    <a:pt x="47244" y="4572"/>
                  </a:lnTo>
                  <a:lnTo>
                    <a:pt x="45720" y="3048"/>
                  </a:lnTo>
                  <a:lnTo>
                    <a:pt x="47244" y="12192"/>
                  </a:lnTo>
                  <a:close/>
                </a:path>
                <a:path w="64007" h="62484">
                  <a:moveTo>
                    <a:pt x="54864" y="10668"/>
                  </a:moveTo>
                  <a:lnTo>
                    <a:pt x="53340" y="7619"/>
                  </a:lnTo>
                  <a:lnTo>
                    <a:pt x="53340" y="18287"/>
                  </a:lnTo>
                  <a:lnTo>
                    <a:pt x="54864" y="19812"/>
                  </a:lnTo>
                  <a:lnTo>
                    <a:pt x="56388" y="22860"/>
                  </a:lnTo>
                  <a:lnTo>
                    <a:pt x="56388" y="12192"/>
                  </a:lnTo>
                  <a:lnTo>
                    <a:pt x="54864" y="10668"/>
                  </a:lnTo>
                  <a:close/>
                </a:path>
                <a:path w="64007" h="62484">
                  <a:moveTo>
                    <a:pt x="7620" y="12192"/>
                  </a:moveTo>
                  <a:lnTo>
                    <a:pt x="4572" y="15239"/>
                  </a:lnTo>
                  <a:lnTo>
                    <a:pt x="6096" y="30480"/>
                  </a:lnTo>
                  <a:lnTo>
                    <a:pt x="7620" y="27431"/>
                  </a:lnTo>
                  <a:lnTo>
                    <a:pt x="7620" y="12192"/>
                  </a:lnTo>
                  <a:close/>
                </a:path>
                <a:path w="64007" h="62484">
                  <a:moveTo>
                    <a:pt x="60959" y="18287"/>
                  </a:moveTo>
                  <a:lnTo>
                    <a:pt x="59436" y="15239"/>
                  </a:lnTo>
                  <a:lnTo>
                    <a:pt x="57912" y="30480"/>
                  </a:lnTo>
                  <a:lnTo>
                    <a:pt x="59436" y="45719"/>
                  </a:lnTo>
                  <a:lnTo>
                    <a:pt x="60959" y="42672"/>
                  </a:lnTo>
                  <a:lnTo>
                    <a:pt x="62483" y="39624"/>
                  </a:lnTo>
                  <a:lnTo>
                    <a:pt x="62483" y="35051"/>
                  </a:lnTo>
                  <a:lnTo>
                    <a:pt x="64007" y="32004"/>
                  </a:lnTo>
                  <a:lnTo>
                    <a:pt x="64007" y="30480"/>
                  </a:lnTo>
                  <a:lnTo>
                    <a:pt x="62483" y="27431"/>
                  </a:lnTo>
                  <a:lnTo>
                    <a:pt x="62483" y="22860"/>
                  </a:lnTo>
                  <a:lnTo>
                    <a:pt x="60959" y="19812"/>
                  </a:lnTo>
                  <a:lnTo>
                    <a:pt x="60959" y="18287"/>
                  </a:lnTo>
                  <a:close/>
                </a:path>
                <a:path w="64007" h="62484">
                  <a:moveTo>
                    <a:pt x="51816" y="45719"/>
                  </a:moveTo>
                  <a:lnTo>
                    <a:pt x="54864" y="53339"/>
                  </a:lnTo>
                  <a:lnTo>
                    <a:pt x="56388" y="50292"/>
                  </a:lnTo>
                  <a:lnTo>
                    <a:pt x="59436" y="45719"/>
                  </a:lnTo>
                  <a:lnTo>
                    <a:pt x="56388" y="38100"/>
                  </a:lnTo>
                  <a:lnTo>
                    <a:pt x="56388" y="39624"/>
                  </a:lnTo>
                  <a:lnTo>
                    <a:pt x="54864" y="42672"/>
                  </a:lnTo>
                  <a:lnTo>
                    <a:pt x="51816" y="45719"/>
                  </a:lnTo>
                  <a:close/>
                </a:path>
                <a:path w="64007" h="62484">
                  <a:moveTo>
                    <a:pt x="35051" y="56387"/>
                  </a:moveTo>
                  <a:lnTo>
                    <a:pt x="33527" y="44195"/>
                  </a:lnTo>
                  <a:lnTo>
                    <a:pt x="33527" y="56387"/>
                  </a:lnTo>
                  <a:lnTo>
                    <a:pt x="35051" y="62483"/>
                  </a:lnTo>
                  <a:lnTo>
                    <a:pt x="41148" y="60960"/>
                  </a:lnTo>
                  <a:lnTo>
                    <a:pt x="35051" y="56387"/>
                  </a:lnTo>
                  <a:close/>
                </a:path>
                <a:path w="64007" h="62484">
                  <a:moveTo>
                    <a:pt x="30479" y="56387"/>
                  </a:moveTo>
                  <a:lnTo>
                    <a:pt x="30479" y="44195"/>
                  </a:lnTo>
                  <a:lnTo>
                    <a:pt x="28955" y="44195"/>
                  </a:lnTo>
                  <a:lnTo>
                    <a:pt x="28955" y="56387"/>
                  </a:lnTo>
                  <a:lnTo>
                    <a:pt x="30479" y="62483"/>
                  </a:lnTo>
                  <a:lnTo>
                    <a:pt x="30479" y="56387"/>
                  </a:lnTo>
                  <a:close/>
                </a:path>
                <a:path w="64007" h="62484">
                  <a:moveTo>
                    <a:pt x="7620" y="22860"/>
                  </a:moveTo>
                  <a:lnTo>
                    <a:pt x="9144" y="42672"/>
                  </a:lnTo>
                  <a:lnTo>
                    <a:pt x="12192" y="45719"/>
                  </a:lnTo>
                  <a:lnTo>
                    <a:pt x="13716" y="48768"/>
                  </a:lnTo>
                  <a:lnTo>
                    <a:pt x="15240" y="50292"/>
                  </a:lnTo>
                  <a:lnTo>
                    <a:pt x="16764" y="57912"/>
                  </a:lnTo>
                  <a:lnTo>
                    <a:pt x="18288" y="59436"/>
                  </a:lnTo>
                  <a:lnTo>
                    <a:pt x="21336" y="60960"/>
                  </a:lnTo>
                  <a:lnTo>
                    <a:pt x="22859" y="60960"/>
                  </a:lnTo>
                  <a:lnTo>
                    <a:pt x="28955" y="62483"/>
                  </a:lnTo>
                  <a:lnTo>
                    <a:pt x="30479" y="62483"/>
                  </a:lnTo>
                  <a:lnTo>
                    <a:pt x="28955" y="56387"/>
                  </a:lnTo>
                  <a:lnTo>
                    <a:pt x="28955" y="44195"/>
                  </a:lnTo>
                  <a:lnTo>
                    <a:pt x="30479" y="44195"/>
                  </a:lnTo>
                  <a:lnTo>
                    <a:pt x="24383" y="33527"/>
                  </a:lnTo>
                  <a:lnTo>
                    <a:pt x="24383" y="32004"/>
                  </a:lnTo>
                  <a:lnTo>
                    <a:pt x="24688" y="31394"/>
                  </a:lnTo>
                  <a:lnTo>
                    <a:pt x="24764" y="31242"/>
                  </a:lnTo>
                  <a:lnTo>
                    <a:pt x="25908" y="33527"/>
                  </a:lnTo>
                  <a:lnTo>
                    <a:pt x="25908" y="28193"/>
                  </a:lnTo>
                  <a:lnTo>
                    <a:pt x="26600" y="27154"/>
                  </a:lnTo>
                  <a:lnTo>
                    <a:pt x="26860" y="27050"/>
                  </a:lnTo>
                  <a:lnTo>
                    <a:pt x="28448" y="26415"/>
                  </a:lnTo>
                  <a:lnTo>
                    <a:pt x="32004" y="24993"/>
                  </a:lnTo>
                  <a:lnTo>
                    <a:pt x="35560" y="26415"/>
                  </a:lnTo>
                  <a:lnTo>
                    <a:pt x="37147" y="27051"/>
                  </a:lnTo>
                  <a:lnTo>
                    <a:pt x="37407" y="27154"/>
                  </a:lnTo>
                  <a:lnTo>
                    <a:pt x="38100" y="28193"/>
                  </a:lnTo>
                  <a:lnTo>
                    <a:pt x="38862" y="29717"/>
                  </a:lnTo>
                  <a:lnTo>
                    <a:pt x="39319" y="31089"/>
                  </a:lnTo>
                  <a:lnTo>
                    <a:pt x="39319" y="31394"/>
                  </a:lnTo>
                  <a:lnTo>
                    <a:pt x="39624" y="33527"/>
                  </a:lnTo>
                  <a:lnTo>
                    <a:pt x="38100" y="35051"/>
                  </a:lnTo>
                  <a:lnTo>
                    <a:pt x="37147" y="35432"/>
                  </a:lnTo>
                  <a:lnTo>
                    <a:pt x="33527" y="38100"/>
                  </a:lnTo>
                  <a:lnTo>
                    <a:pt x="33527" y="44195"/>
                  </a:lnTo>
                  <a:lnTo>
                    <a:pt x="35051" y="56387"/>
                  </a:lnTo>
                  <a:lnTo>
                    <a:pt x="41148" y="60960"/>
                  </a:lnTo>
                  <a:lnTo>
                    <a:pt x="42672" y="60960"/>
                  </a:lnTo>
                  <a:lnTo>
                    <a:pt x="45720" y="59436"/>
                  </a:lnTo>
                  <a:lnTo>
                    <a:pt x="47244" y="57912"/>
                  </a:lnTo>
                  <a:lnTo>
                    <a:pt x="51816" y="56387"/>
                  </a:lnTo>
                  <a:lnTo>
                    <a:pt x="54864" y="53339"/>
                  </a:lnTo>
                  <a:lnTo>
                    <a:pt x="51816" y="45719"/>
                  </a:lnTo>
                  <a:lnTo>
                    <a:pt x="54864" y="42672"/>
                  </a:lnTo>
                  <a:lnTo>
                    <a:pt x="56388" y="39624"/>
                  </a:lnTo>
                  <a:lnTo>
                    <a:pt x="56388" y="38100"/>
                  </a:lnTo>
                  <a:lnTo>
                    <a:pt x="59436" y="45719"/>
                  </a:lnTo>
                  <a:lnTo>
                    <a:pt x="57912" y="30480"/>
                  </a:lnTo>
                  <a:lnTo>
                    <a:pt x="56388" y="25907"/>
                  </a:lnTo>
                  <a:lnTo>
                    <a:pt x="57912" y="30480"/>
                  </a:lnTo>
                  <a:lnTo>
                    <a:pt x="59436" y="15239"/>
                  </a:lnTo>
                  <a:lnTo>
                    <a:pt x="56388" y="12192"/>
                  </a:lnTo>
                  <a:lnTo>
                    <a:pt x="56388" y="27431"/>
                  </a:lnTo>
                  <a:lnTo>
                    <a:pt x="57912" y="32004"/>
                  </a:lnTo>
                  <a:lnTo>
                    <a:pt x="56388" y="35051"/>
                  </a:lnTo>
                  <a:lnTo>
                    <a:pt x="56388" y="22860"/>
                  </a:lnTo>
                  <a:lnTo>
                    <a:pt x="54864" y="19812"/>
                  </a:lnTo>
                  <a:lnTo>
                    <a:pt x="53340" y="18287"/>
                  </a:lnTo>
                  <a:lnTo>
                    <a:pt x="53340" y="7619"/>
                  </a:lnTo>
                  <a:lnTo>
                    <a:pt x="51816" y="7619"/>
                  </a:lnTo>
                  <a:lnTo>
                    <a:pt x="47244" y="4572"/>
                  </a:lnTo>
                  <a:lnTo>
                    <a:pt x="50292" y="15239"/>
                  </a:lnTo>
                  <a:lnTo>
                    <a:pt x="50292" y="48768"/>
                  </a:lnTo>
                  <a:lnTo>
                    <a:pt x="47244" y="51816"/>
                  </a:lnTo>
                  <a:lnTo>
                    <a:pt x="47244" y="12192"/>
                  </a:lnTo>
                  <a:lnTo>
                    <a:pt x="45720" y="3048"/>
                  </a:lnTo>
                  <a:lnTo>
                    <a:pt x="42672" y="1524"/>
                  </a:lnTo>
                  <a:lnTo>
                    <a:pt x="44196" y="9143"/>
                  </a:lnTo>
                  <a:lnTo>
                    <a:pt x="45720" y="30480"/>
                  </a:lnTo>
                  <a:lnTo>
                    <a:pt x="45720" y="32004"/>
                  </a:lnTo>
                  <a:lnTo>
                    <a:pt x="44196" y="38100"/>
                  </a:lnTo>
                  <a:lnTo>
                    <a:pt x="45720" y="32004"/>
                  </a:lnTo>
                  <a:lnTo>
                    <a:pt x="44196" y="27431"/>
                  </a:lnTo>
                  <a:lnTo>
                    <a:pt x="45720" y="30480"/>
                  </a:lnTo>
                  <a:lnTo>
                    <a:pt x="44196" y="9143"/>
                  </a:lnTo>
                  <a:lnTo>
                    <a:pt x="41148" y="7619"/>
                  </a:lnTo>
                  <a:lnTo>
                    <a:pt x="38100" y="6095"/>
                  </a:lnTo>
                  <a:lnTo>
                    <a:pt x="25907" y="6095"/>
                  </a:lnTo>
                  <a:lnTo>
                    <a:pt x="22859" y="7619"/>
                  </a:lnTo>
                  <a:lnTo>
                    <a:pt x="25907" y="19812"/>
                  </a:lnTo>
                  <a:lnTo>
                    <a:pt x="28955" y="18287"/>
                  </a:lnTo>
                  <a:lnTo>
                    <a:pt x="35051" y="18287"/>
                  </a:lnTo>
                  <a:lnTo>
                    <a:pt x="38100" y="19812"/>
                  </a:lnTo>
                  <a:lnTo>
                    <a:pt x="41148" y="21336"/>
                  </a:lnTo>
                  <a:lnTo>
                    <a:pt x="42672" y="22860"/>
                  </a:lnTo>
                  <a:lnTo>
                    <a:pt x="44196" y="25907"/>
                  </a:lnTo>
                  <a:lnTo>
                    <a:pt x="43688" y="25399"/>
                  </a:lnTo>
                  <a:lnTo>
                    <a:pt x="44196" y="35051"/>
                  </a:lnTo>
                  <a:lnTo>
                    <a:pt x="42672" y="39624"/>
                  </a:lnTo>
                  <a:lnTo>
                    <a:pt x="45720" y="53339"/>
                  </a:lnTo>
                  <a:lnTo>
                    <a:pt x="42672" y="54863"/>
                  </a:lnTo>
                  <a:lnTo>
                    <a:pt x="41148" y="54863"/>
                  </a:lnTo>
                  <a:lnTo>
                    <a:pt x="38100" y="56387"/>
                  </a:lnTo>
                  <a:lnTo>
                    <a:pt x="35051" y="44195"/>
                  </a:lnTo>
                  <a:lnTo>
                    <a:pt x="39624" y="42672"/>
                  </a:lnTo>
                  <a:lnTo>
                    <a:pt x="41148" y="41148"/>
                  </a:lnTo>
                  <a:lnTo>
                    <a:pt x="35051" y="38100"/>
                  </a:lnTo>
                  <a:lnTo>
                    <a:pt x="36575" y="36575"/>
                  </a:lnTo>
                  <a:lnTo>
                    <a:pt x="41148" y="41148"/>
                  </a:lnTo>
                  <a:lnTo>
                    <a:pt x="39624" y="32004"/>
                  </a:lnTo>
                  <a:lnTo>
                    <a:pt x="39370" y="31241"/>
                  </a:lnTo>
                  <a:lnTo>
                    <a:pt x="39624" y="30480"/>
                  </a:lnTo>
                  <a:lnTo>
                    <a:pt x="38608" y="28955"/>
                  </a:lnTo>
                  <a:lnTo>
                    <a:pt x="38100" y="27431"/>
                  </a:lnTo>
                  <a:lnTo>
                    <a:pt x="37185" y="26822"/>
                  </a:lnTo>
                  <a:lnTo>
                    <a:pt x="36956" y="26669"/>
                  </a:lnTo>
                  <a:lnTo>
                    <a:pt x="33527" y="24383"/>
                  </a:lnTo>
                  <a:lnTo>
                    <a:pt x="30479" y="24383"/>
                  </a:lnTo>
                  <a:lnTo>
                    <a:pt x="27051" y="26669"/>
                  </a:lnTo>
                  <a:lnTo>
                    <a:pt x="26822" y="26822"/>
                  </a:lnTo>
                  <a:lnTo>
                    <a:pt x="25907" y="27431"/>
                  </a:lnTo>
                  <a:lnTo>
                    <a:pt x="25400" y="20319"/>
                  </a:lnTo>
                  <a:lnTo>
                    <a:pt x="25400" y="28955"/>
                  </a:lnTo>
                  <a:lnTo>
                    <a:pt x="25145" y="29718"/>
                  </a:lnTo>
                  <a:lnTo>
                    <a:pt x="24688" y="31089"/>
                  </a:lnTo>
                  <a:lnTo>
                    <a:pt x="24637" y="31242"/>
                  </a:lnTo>
                  <a:lnTo>
                    <a:pt x="24383" y="30480"/>
                  </a:lnTo>
                  <a:lnTo>
                    <a:pt x="22860" y="41147"/>
                  </a:lnTo>
                  <a:lnTo>
                    <a:pt x="24383" y="42672"/>
                  </a:lnTo>
                  <a:lnTo>
                    <a:pt x="25907" y="56387"/>
                  </a:lnTo>
                  <a:lnTo>
                    <a:pt x="22859" y="54863"/>
                  </a:lnTo>
                  <a:lnTo>
                    <a:pt x="21336" y="54863"/>
                  </a:lnTo>
                  <a:lnTo>
                    <a:pt x="18288" y="53339"/>
                  </a:lnTo>
                  <a:lnTo>
                    <a:pt x="15240" y="13716"/>
                  </a:lnTo>
                  <a:lnTo>
                    <a:pt x="12192" y="16763"/>
                  </a:lnTo>
                  <a:lnTo>
                    <a:pt x="9144" y="19812"/>
                  </a:lnTo>
                  <a:lnTo>
                    <a:pt x="7620" y="22860"/>
                  </a:lnTo>
                  <a:close/>
                </a:path>
                <a:path w="64007" h="62484">
                  <a:moveTo>
                    <a:pt x="15240" y="50292"/>
                  </a:moveTo>
                  <a:lnTo>
                    <a:pt x="13716" y="48768"/>
                  </a:lnTo>
                  <a:lnTo>
                    <a:pt x="12192" y="45719"/>
                  </a:lnTo>
                  <a:lnTo>
                    <a:pt x="9144" y="42672"/>
                  </a:lnTo>
                  <a:lnTo>
                    <a:pt x="7620" y="39624"/>
                  </a:lnTo>
                  <a:lnTo>
                    <a:pt x="7620" y="35051"/>
                  </a:lnTo>
                  <a:lnTo>
                    <a:pt x="6096" y="32004"/>
                  </a:lnTo>
                  <a:lnTo>
                    <a:pt x="7620" y="50292"/>
                  </a:lnTo>
                  <a:lnTo>
                    <a:pt x="9144" y="53339"/>
                  </a:lnTo>
                  <a:lnTo>
                    <a:pt x="12192" y="56387"/>
                  </a:lnTo>
                  <a:lnTo>
                    <a:pt x="16764" y="57912"/>
                  </a:lnTo>
                  <a:lnTo>
                    <a:pt x="15240" y="50292"/>
                  </a:lnTo>
                  <a:close/>
                </a:path>
                <a:path w="64007" h="62484">
                  <a:moveTo>
                    <a:pt x="18288" y="30480"/>
                  </a:moveTo>
                  <a:lnTo>
                    <a:pt x="19812" y="35051"/>
                  </a:lnTo>
                  <a:lnTo>
                    <a:pt x="19812" y="27431"/>
                  </a:lnTo>
                  <a:lnTo>
                    <a:pt x="18288" y="30480"/>
                  </a:lnTo>
                  <a:close/>
                </a:path>
                <a:path w="64007" h="62484">
                  <a:moveTo>
                    <a:pt x="21336" y="22860"/>
                  </a:moveTo>
                  <a:lnTo>
                    <a:pt x="19812" y="25907"/>
                  </a:lnTo>
                  <a:lnTo>
                    <a:pt x="20320" y="25399"/>
                  </a:lnTo>
                  <a:lnTo>
                    <a:pt x="21336" y="39624"/>
                  </a:lnTo>
                  <a:lnTo>
                    <a:pt x="19812" y="38100"/>
                  </a:lnTo>
                  <a:lnTo>
                    <a:pt x="21336" y="54863"/>
                  </a:lnTo>
                  <a:lnTo>
                    <a:pt x="22859" y="54863"/>
                  </a:lnTo>
                  <a:lnTo>
                    <a:pt x="25907" y="56387"/>
                  </a:lnTo>
                  <a:lnTo>
                    <a:pt x="24383" y="42672"/>
                  </a:lnTo>
                  <a:lnTo>
                    <a:pt x="22859" y="41148"/>
                  </a:lnTo>
                  <a:lnTo>
                    <a:pt x="24383" y="30480"/>
                  </a:lnTo>
                  <a:lnTo>
                    <a:pt x="24637" y="31242"/>
                  </a:lnTo>
                  <a:lnTo>
                    <a:pt x="24688" y="31089"/>
                  </a:lnTo>
                  <a:lnTo>
                    <a:pt x="25145" y="29718"/>
                  </a:lnTo>
                  <a:lnTo>
                    <a:pt x="25400" y="28955"/>
                  </a:lnTo>
                  <a:lnTo>
                    <a:pt x="25400" y="20319"/>
                  </a:lnTo>
                  <a:lnTo>
                    <a:pt x="22859" y="21336"/>
                  </a:lnTo>
                  <a:lnTo>
                    <a:pt x="21336" y="22860"/>
                  </a:lnTo>
                  <a:close/>
                </a:path>
                <a:path w="64007" h="62484">
                  <a:moveTo>
                    <a:pt x="27431" y="36575"/>
                  </a:moveTo>
                  <a:lnTo>
                    <a:pt x="32004" y="37490"/>
                  </a:lnTo>
                  <a:lnTo>
                    <a:pt x="26860" y="35432"/>
                  </a:lnTo>
                  <a:lnTo>
                    <a:pt x="27431" y="36575"/>
                  </a:lnTo>
                  <a:close/>
                </a:path>
                <a:path w="64007" h="62484">
                  <a:moveTo>
                    <a:pt x="35051" y="38100"/>
                  </a:moveTo>
                  <a:lnTo>
                    <a:pt x="41148" y="41148"/>
                  </a:lnTo>
                  <a:lnTo>
                    <a:pt x="36575" y="36575"/>
                  </a:lnTo>
                  <a:lnTo>
                    <a:pt x="35051" y="38100"/>
                  </a:lnTo>
                  <a:close/>
                </a:path>
                <a:path w="64007" h="62484">
                  <a:moveTo>
                    <a:pt x="44196" y="27431"/>
                  </a:moveTo>
                  <a:lnTo>
                    <a:pt x="45720" y="32004"/>
                  </a:lnTo>
                  <a:lnTo>
                    <a:pt x="45720" y="30480"/>
                  </a:lnTo>
                  <a:lnTo>
                    <a:pt x="44196" y="27431"/>
                  </a:lnTo>
                  <a:close/>
                </a:path>
                <a:path w="64007" h="62484">
                  <a:moveTo>
                    <a:pt x="3048" y="19812"/>
                  </a:moveTo>
                  <a:lnTo>
                    <a:pt x="1524" y="22860"/>
                  </a:lnTo>
                  <a:lnTo>
                    <a:pt x="1524" y="27431"/>
                  </a:lnTo>
                  <a:lnTo>
                    <a:pt x="0" y="30480"/>
                  </a:lnTo>
                  <a:lnTo>
                    <a:pt x="0" y="32004"/>
                  </a:lnTo>
                  <a:lnTo>
                    <a:pt x="1524" y="35051"/>
                  </a:lnTo>
                  <a:lnTo>
                    <a:pt x="1524" y="39624"/>
                  </a:lnTo>
                  <a:lnTo>
                    <a:pt x="3048" y="42672"/>
                  </a:lnTo>
                  <a:lnTo>
                    <a:pt x="4572" y="45719"/>
                  </a:lnTo>
                  <a:lnTo>
                    <a:pt x="7620" y="50292"/>
                  </a:lnTo>
                  <a:lnTo>
                    <a:pt x="6096" y="32004"/>
                  </a:lnTo>
                  <a:lnTo>
                    <a:pt x="7620" y="35051"/>
                  </a:lnTo>
                  <a:lnTo>
                    <a:pt x="7620" y="38100"/>
                  </a:lnTo>
                  <a:lnTo>
                    <a:pt x="7620" y="35051"/>
                  </a:lnTo>
                  <a:lnTo>
                    <a:pt x="7620" y="39624"/>
                  </a:lnTo>
                  <a:lnTo>
                    <a:pt x="9144" y="42672"/>
                  </a:lnTo>
                  <a:lnTo>
                    <a:pt x="7620" y="22860"/>
                  </a:lnTo>
                  <a:lnTo>
                    <a:pt x="9144" y="19812"/>
                  </a:lnTo>
                  <a:lnTo>
                    <a:pt x="12192" y="16763"/>
                  </a:lnTo>
                  <a:lnTo>
                    <a:pt x="15240" y="13716"/>
                  </a:lnTo>
                  <a:lnTo>
                    <a:pt x="18288" y="53339"/>
                  </a:lnTo>
                  <a:lnTo>
                    <a:pt x="21336" y="54863"/>
                  </a:lnTo>
                  <a:lnTo>
                    <a:pt x="19812" y="38100"/>
                  </a:lnTo>
                  <a:lnTo>
                    <a:pt x="21336" y="39624"/>
                  </a:lnTo>
                  <a:lnTo>
                    <a:pt x="18288" y="32004"/>
                  </a:lnTo>
                  <a:lnTo>
                    <a:pt x="18288" y="10668"/>
                  </a:lnTo>
                  <a:lnTo>
                    <a:pt x="19812" y="9143"/>
                  </a:lnTo>
                  <a:lnTo>
                    <a:pt x="22859" y="7619"/>
                  </a:lnTo>
                  <a:lnTo>
                    <a:pt x="25907" y="6095"/>
                  </a:lnTo>
                  <a:lnTo>
                    <a:pt x="38100" y="6095"/>
                  </a:lnTo>
                  <a:lnTo>
                    <a:pt x="41148" y="7619"/>
                  </a:lnTo>
                  <a:lnTo>
                    <a:pt x="44196" y="9143"/>
                  </a:lnTo>
                  <a:lnTo>
                    <a:pt x="42672" y="1524"/>
                  </a:lnTo>
                  <a:lnTo>
                    <a:pt x="41148" y="1524"/>
                  </a:lnTo>
                  <a:lnTo>
                    <a:pt x="35051" y="0"/>
                  </a:lnTo>
                  <a:lnTo>
                    <a:pt x="28955" y="0"/>
                  </a:lnTo>
                  <a:lnTo>
                    <a:pt x="22859" y="1524"/>
                  </a:lnTo>
                  <a:lnTo>
                    <a:pt x="21336" y="1524"/>
                  </a:lnTo>
                  <a:lnTo>
                    <a:pt x="18288" y="3048"/>
                  </a:lnTo>
                  <a:lnTo>
                    <a:pt x="16764" y="4572"/>
                  </a:lnTo>
                  <a:lnTo>
                    <a:pt x="12192" y="7619"/>
                  </a:lnTo>
                  <a:lnTo>
                    <a:pt x="10668" y="7619"/>
                  </a:lnTo>
                  <a:lnTo>
                    <a:pt x="9144" y="10668"/>
                  </a:lnTo>
                  <a:lnTo>
                    <a:pt x="7620" y="12192"/>
                  </a:lnTo>
                  <a:lnTo>
                    <a:pt x="7620" y="27431"/>
                  </a:lnTo>
                  <a:lnTo>
                    <a:pt x="6096" y="30480"/>
                  </a:lnTo>
                  <a:lnTo>
                    <a:pt x="4572" y="15239"/>
                  </a:lnTo>
                  <a:lnTo>
                    <a:pt x="3048" y="18287"/>
                  </a:lnTo>
                  <a:lnTo>
                    <a:pt x="3048" y="19812"/>
                  </a:lnTo>
                  <a:close/>
                </a:path>
                <a:path w="64007" h="62484">
                  <a:moveTo>
                    <a:pt x="19812" y="25907"/>
                  </a:moveTo>
                  <a:lnTo>
                    <a:pt x="18288" y="30480"/>
                  </a:lnTo>
                  <a:lnTo>
                    <a:pt x="19812" y="27431"/>
                  </a:lnTo>
                  <a:lnTo>
                    <a:pt x="19812" y="35051"/>
                  </a:lnTo>
                  <a:lnTo>
                    <a:pt x="18288" y="30480"/>
                  </a:lnTo>
                  <a:lnTo>
                    <a:pt x="19812" y="25907"/>
                  </a:lnTo>
                  <a:lnTo>
                    <a:pt x="21336" y="22860"/>
                  </a:lnTo>
                  <a:lnTo>
                    <a:pt x="22859" y="21336"/>
                  </a:lnTo>
                  <a:lnTo>
                    <a:pt x="25400" y="20319"/>
                  </a:lnTo>
                  <a:lnTo>
                    <a:pt x="25907" y="27431"/>
                  </a:lnTo>
                  <a:lnTo>
                    <a:pt x="26822" y="26822"/>
                  </a:lnTo>
                  <a:lnTo>
                    <a:pt x="27431" y="25907"/>
                  </a:lnTo>
                  <a:lnTo>
                    <a:pt x="28955" y="24383"/>
                  </a:lnTo>
                  <a:lnTo>
                    <a:pt x="27431" y="25907"/>
                  </a:lnTo>
                  <a:lnTo>
                    <a:pt x="26822" y="26822"/>
                  </a:lnTo>
                  <a:lnTo>
                    <a:pt x="27051" y="26669"/>
                  </a:lnTo>
                  <a:lnTo>
                    <a:pt x="30479" y="24383"/>
                  </a:lnTo>
                  <a:lnTo>
                    <a:pt x="33527" y="24383"/>
                  </a:lnTo>
                  <a:lnTo>
                    <a:pt x="36956" y="26669"/>
                  </a:lnTo>
                  <a:lnTo>
                    <a:pt x="37185" y="26822"/>
                  </a:lnTo>
                  <a:lnTo>
                    <a:pt x="38100" y="27431"/>
                  </a:lnTo>
                  <a:lnTo>
                    <a:pt x="38608" y="20319"/>
                  </a:lnTo>
                  <a:lnTo>
                    <a:pt x="36575" y="25907"/>
                  </a:lnTo>
                  <a:lnTo>
                    <a:pt x="35051" y="24383"/>
                  </a:lnTo>
                  <a:lnTo>
                    <a:pt x="33527" y="18287"/>
                  </a:lnTo>
                  <a:lnTo>
                    <a:pt x="28955" y="18287"/>
                  </a:lnTo>
                  <a:lnTo>
                    <a:pt x="25907" y="19812"/>
                  </a:lnTo>
                  <a:lnTo>
                    <a:pt x="22859" y="7619"/>
                  </a:lnTo>
                  <a:lnTo>
                    <a:pt x="19812" y="9143"/>
                  </a:lnTo>
                  <a:lnTo>
                    <a:pt x="18288" y="10668"/>
                  </a:lnTo>
                  <a:lnTo>
                    <a:pt x="18288" y="32004"/>
                  </a:lnTo>
                  <a:lnTo>
                    <a:pt x="21336" y="39624"/>
                  </a:lnTo>
                  <a:lnTo>
                    <a:pt x="20320" y="25399"/>
                  </a:lnTo>
                  <a:lnTo>
                    <a:pt x="19812" y="25907"/>
                  </a:lnTo>
                  <a:close/>
                </a:path>
              </a:pathLst>
            </a:custGeom>
            <a:solidFill>
              <a:srgbClr val="000000"/>
            </a:solidFill>
          </p:spPr>
          <p:txBody>
            <a:bodyPr wrap="square" lIns="0" tIns="0" rIns="0" bIns="0" rtlCol="0">
              <a:noAutofit/>
            </a:bodyPr>
            <a:lstStyle/>
            <a:p>
              <a:endParaRPr/>
            </a:p>
          </p:txBody>
        </p:sp>
        <p:sp>
          <p:nvSpPr>
            <p:cNvPr id="331" name="object 331"/>
            <p:cNvSpPr/>
            <p:nvPr/>
          </p:nvSpPr>
          <p:spPr>
            <a:xfrm>
              <a:off x="6827520" y="4247388"/>
              <a:ext cx="42672" cy="42671"/>
            </a:xfrm>
            <a:custGeom>
              <a:avLst/>
              <a:gdLst/>
              <a:ahLst/>
              <a:cxnLst/>
              <a:rect l="l" t="t" r="r" b="b"/>
              <a:pathLst>
                <a:path w="42672" h="42671">
                  <a:moveTo>
                    <a:pt x="0" y="21335"/>
                  </a:moveTo>
                  <a:lnTo>
                    <a:pt x="662" y="26869"/>
                  </a:lnTo>
                  <a:lnTo>
                    <a:pt x="8015" y="38266"/>
                  </a:lnTo>
                  <a:lnTo>
                    <a:pt x="21335" y="42671"/>
                  </a:lnTo>
                  <a:lnTo>
                    <a:pt x="26869" y="42009"/>
                  </a:lnTo>
                  <a:lnTo>
                    <a:pt x="38266" y="34656"/>
                  </a:lnTo>
                  <a:lnTo>
                    <a:pt x="42672" y="21335"/>
                  </a:lnTo>
                  <a:lnTo>
                    <a:pt x="42009" y="15802"/>
                  </a:lnTo>
                  <a:lnTo>
                    <a:pt x="34656" y="4405"/>
                  </a:lnTo>
                  <a:lnTo>
                    <a:pt x="21335" y="0"/>
                  </a:lnTo>
                  <a:lnTo>
                    <a:pt x="15802" y="662"/>
                  </a:lnTo>
                  <a:lnTo>
                    <a:pt x="4405" y="8015"/>
                  </a:lnTo>
                  <a:lnTo>
                    <a:pt x="0" y="21335"/>
                  </a:lnTo>
                  <a:close/>
                </a:path>
              </a:pathLst>
            </a:custGeom>
            <a:solidFill>
              <a:srgbClr val="FEFFFE"/>
            </a:solidFill>
          </p:spPr>
          <p:txBody>
            <a:bodyPr wrap="square" lIns="0" tIns="0" rIns="0" bIns="0" rtlCol="0">
              <a:noAutofit/>
            </a:bodyPr>
            <a:lstStyle/>
            <a:p>
              <a:endParaRPr/>
            </a:p>
          </p:txBody>
        </p:sp>
        <p:sp>
          <p:nvSpPr>
            <p:cNvPr id="332" name="object 332"/>
            <p:cNvSpPr/>
            <p:nvPr/>
          </p:nvSpPr>
          <p:spPr>
            <a:xfrm>
              <a:off x="6809232" y="4229100"/>
              <a:ext cx="42672" cy="80772"/>
            </a:xfrm>
            <a:custGeom>
              <a:avLst/>
              <a:gdLst/>
              <a:ahLst/>
              <a:cxnLst/>
              <a:rect l="l" t="t" r="r" b="b"/>
              <a:pathLst>
                <a:path w="42672" h="80772">
                  <a:moveTo>
                    <a:pt x="41910" y="38861"/>
                  </a:moveTo>
                  <a:lnTo>
                    <a:pt x="42164" y="39623"/>
                  </a:lnTo>
                  <a:lnTo>
                    <a:pt x="42367" y="39014"/>
                  </a:lnTo>
                  <a:lnTo>
                    <a:pt x="41910" y="38099"/>
                  </a:lnTo>
                  <a:lnTo>
                    <a:pt x="41148" y="38099"/>
                  </a:lnTo>
                  <a:lnTo>
                    <a:pt x="41910" y="38861"/>
                  </a:lnTo>
                  <a:close/>
                </a:path>
                <a:path w="42672" h="80772">
                  <a:moveTo>
                    <a:pt x="41529" y="41528"/>
                  </a:moveTo>
                  <a:lnTo>
                    <a:pt x="41656" y="41655"/>
                  </a:lnTo>
                  <a:lnTo>
                    <a:pt x="42062" y="41452"/>
                  </a:lnTo>
                  <a:lnTo>
                    <a:pt x="42214" y="41300"/>
                  </a:lnTo>
                  <a:lnTo>
                    <a:pt x="41757" y="41452"/>
                  </a:lnTo>
                  <a:lnTo>
                    <a:pt x="41529" y="41528"/>
                  </a:lnTo>
                  <a:close/>
                </a:path>
                <a:path w="42672" h="80772">
                  <a:moveTo>
                    <a:pt x="40233" y="42367"/>
                  </a:moveTo>
                  <a:lnTo>
                    <a:pt x="40005" y="42290"/>
                  </a:lnTo>
                  <a:lnTo>
                    <a:pt x="39624" y="42671"/>
                  </a:lnTo>
                  <a:lnTo>
                    <a:pt x="41148" y="44195"/>
                  </a:lnTo>
                  <a:lnTo>
                    <a:pt x="42672" y="80771"/>
                  </a:lnTo>
                  <a:lnTo>
                    <a:pt x="45720" y="80771"/>
                  </a:lnTo>
                  <a:lnTo>
                    <a:pt x="47244" y="79247"/>
                  </a:lnTo>
                  <a:lnTo>
                    <a:pt x="50292" y="79247"/>
                  </a:lnTo>
                  <a:lnTo>
                    <a:pt x="53340" y="77723"/>
                  </a:lnTo>
                  <a:lnTo>
                    <a:pt x="54864" y="77723"/>
                  </a:lnTo>
                  <a:lnTo>
                    <a:pt x="57912" y="76199"/>
                  </a:lnTo>
                  <a:lnTo>
                    <a:pt x="60960" y="74675"/>
                  </a:lnTo>
                  <a:lnTo>
                    <a:pt x="64008" y="73151"/>
                  </a:lnTo>
                  <a:lnTo>
                    <a:pt x="67056" y="70103"/>
                  </a:lnTo>
                  <a:lnTo>
                    <a:pt x="70103" y="67055"/>
                  </a:lnTo>
                  <a:lnTo>
                    <a:pt x="71627" y="64007"/>
                  </a:lnTo>
                  <a:lnTo>
                    <a:pt x="74675" y="60959"/>
                  </a:lnTo>
                  <a:lnTo>
                    <a:pt x="76200" y="56387"/>
                  </a:lnTo>
                  <a:lnTo>
                    <a:pt x="77724" y="53339"/>
                  </a:lnTo>
                  <a:lnTo>
                    <a:pt x="79248" y="50291"/>
                  </a:lnTo>
                  <a:lnTo>
                    <a:pt x="79248" y="42671"/>
                  </a:lnTo>
                  <a:lnTo>
                    <a:pt x="80772" y="41147"/>
                  </a:lnTo>
                  <a:lnTo>
                    <a:pt x="79248" y="38099"/>
                  </a:lnTo>
                  <a:lnTo>
                    <a:pt x="79248" y="30479"/>
                  </a:lnTo>
                  <a:lnTo>
                    <a:pt x="77724" y="25907"/>
                  </a:lnTo>
                  <a:lnTo>
                    <a:pt x="76200" y="22859"/>
                  </a:lnTo>
                  <a:lnTo>
                    <a:pt x="74675" y="19811"/>
                  </a:lnTo>
                  <a:lnTo>
                    <a:pt x="73151" y="18287"/>
                  </a:lnTo>
                  <a:lnTo>
                    <a:pt x="71627" y="15239"/>
                  </a:lnTo>
                  <a:lnTo>
                    <a:pt x="70103" y="12191"/>
                  </a:lnTo>
                  <a:lnTo>
                    <a:pt x="67056" y="10667"/>
                  </a:lnTo>
                  <a:lnTo>
                    <a:pt x="64008" y="7619"/>
                  </a:lnTo>
                  <a:lnTo>
                    <a:pt x="60960" y="6095"/>
                  </a:lnTo>
                  <a:lnTo>
                    <a:pt x="57912" y="3047"/>
                  </a:lnTo>
                  <a:lnTo>
                    <a:pt x="56388" y="3047"/>
                  </a:lnTo>
                  <a:lnTo>
                    <a:pt x="53340" y="1523"/>
                  </a:lnTo>
                  <a:lnTo>
                    <a:pt x="50292" y="0"/>
                  </a:lnTo>
                  <a:lnTo>
                    <a:pt x="38100" y="0"/>
                  </a:lnTo>
                  <a:lnTo>
                    <a:pt x="36575" y="38099"/>
                  </a:lnTo>
                  <a:lnTo>
                    <a:pt x="37592" y="37591"/>
                  </a:lnTo>
                  <a:lnTo>
                    <a:pt x="37795" y="37490"/>
                  </a:lnTo>
                  <a:lnTo>
                    <a:pt x="38100" y="36575"/>
                  </a:lnTo>
                  <a:lnTo>
                    <a:pt x="39014" y="36880"/>
                  </a:lnTo>
                  <a:lnTo>
                    <a:pt x="39624" y="36575"/>
                  </a:lnTo>
                  <a:lnTo>
                    <a:pt x="39624" y="37083"/>
                  </a:lnTo>
                  <a:lnTo>
                    <a:pt x="40005" y="36956"/>
                  </a:lnTo>
                  <a:lnTo>
                    <a:pt x="40132" y="37083"/>
                  </a:lnTo>
                  <a:lnTo>
                    <a:pt x="40233" y="36880"/>
                  </a:lnTo>
                  <a:lnTo>
                    <a:pt x="41148" y="36575"/>
                  </a:lnTo>
                  <a:lnTo>
                    <a:pt x="41656" y="37591"/>
                  </a:lnTo>
                  <a:lnTo>
                    <a:pt x="41148" y="36575"/>
                  </a:lnTo>
                  <a:lnTo>
                    <a:pt x="41452" y="37490"/>
                  </a:lnTo>
                  <a:lnTo>
                    <a:pt x="41529" y="37718"/>
                  </a:lnTo>
                  <a:lnTo>
                    <a:pt x="41757" y="37795"/>
                  </a:lnTo>
                  <a:lnTo>
                    <a:pt x="42672" y="38099"/>
                  </a:lnTo>
                  <a:lnTo>
                    <a:pt x="42672" y="39623"/>
                  </a:lnTo>
                  <a:lnTo>
                    <a:pt x="42418" y="40385"/>
                  </a:lnTo>
                  <a:lnTo>
                    <a:pt x="42164" y="40131"/>
                  </a:lnTo>
                  <a:lnTo>
                    <a:pt x="42367" y="40538"/>
                  </a:lnTo>
                  <a:lnTo>
                    <a:pt x="42672" y="41147"/>
                  </a:lnTo>
                  <a:lnTo>
                    <a:pt x="42672" y="42671"/>
                  </a:lnTo>
                  <a:lnTo>
                    <a:pt x="41148" y="42671"/>
                  </a:lnTo>
                  <a:lnTo>
                    <a:pt x="40233" y="42367"/>
                  </a:lnTo>
                  <a:close/>
                </a:path>
                <a:path w="42672" h="80772">
                  <a:moveTo>
                    <a:pt x="36575" y="39623"/>
                  </a:moveTo>
                  <a:lnTo>
                    <a:pt x="36914" y="40131"/>
                  </a:lnTo>
                  <a:lnTo>
                    <a:pt x="37011" y="40277"/>
                  </a:lnTo>
                  <a:lnTo>
                    <a:pt x="37592" y="41147"/>
                  </a:lnTo>
                  <a:lnTo>
                    <a:pt x="37084" y="40131"/>
                  </a:lnTo>
                  <a:lnTo>
                    <a:pt x="36957" y="40004"/>
                  </a:lnTo>
                  <a:lnTo>
                    <a:pt x="36575" y="39623"/>
                  </a:lnTo>
                  <a:close/>
                </a:path>
                <a:path w="42672" h="80772">
                  <a:moveTo>
                    <a:pt x="39624" y="37083"/>
                  </a:moveTo>
                  <a:lnTo>
                    <a:pt x="39243" y="36956"/>
                  </a:lnTo>
                  <a:lnTo>
                    <a:pt x="38862" y="37337"/>
                  </a:lnTo>
                  <a:lnTo>
                    <a:pt x="39624" y="37083"/>
                  </a:lnTo>
                  <a:close/>
                </a:path>
                <a:path w="42672" h="80772">
                  <a:moveTo>
                    <a:pt x="39624" y="42163"/>
                  </a:moveTo>
                  <a:lnTo>
                    <a:pt x="38862" y="41909"/>
                  </a:lnTo>
                  <a:lnTo>
                    <a:pt x="39243" y="42290"/>
                  </a:lnTo>
                  <a:lnTo>
                    <a:pt x="39624" y="42163"/>
                  </a:lnTo>
                  <a:close/>
                </a:path>
                <a:path w="42672" h="80772">
                  <a:moveTo>
                    <a:pt x="39014" y="36880"/>
                  </a:moveTo>
                  <a:lnTo>
                    <a:pt x="38100" y="36575"/>
                  </a:lnTo>
                  <a:lnTo>
                    <a:pt x="37795" y="37490"/>
                  </a:lnTo>
                  <a:lnTo>
                    <a:pt x="37592" y="37591"/>
                  </a:lnTo>
                  <a:lnTo>
                    <a:pt x="36575" y="38099"/>
                  </a:lnTo>
                  <a:lnTo>
                    <a:pt x="38100" y="0"/>
                  </a:lnTo>
                  <a:lnTo>
                    <a:pt x="33527" y="0"/>
                  </a:lnTo>
                  <a:lnTo>
                    <a:pt x="36575" y="41147"/>
                  </a:lnTo>
                  <a:lnTo>
                    <a:pt x="36880" y="40233"/>
                  </a:lnTo>
                  <a:lnTo>
                    <a:pt x="36957" y="40385"/>
                  </a:lnTo>
                  <a:lnTo>
                    <a:pt x="37490" y="41452"/>
                  </a:lnTo>
                  <a:lnTo>
                    <a:pt x="37592" y="41147"/>
                  </a:lnTo>
                  <a:lnTo>
                    <a:pt x="37011" y="40277"/>
                  </a:lnTo>
                  <a:lnTo>
                    <a:pt x="36914" y="40131"/>
                  </a:lnTo>
                  <a:lnTo>
                    <a:pt x="36575" y="39623"/>
                  </a:lnTo>
                  <a:lnTo>
                    <a:pt x="36957" y="40004"/>
                  </a:lnTo>
                  <a:lnTo>
                    <a:pt x="37084" y="39623"/>
                  </a:lnTo>
                  <a:lnTo>
                    <a:pt x="36957" y="39242"/>
                  </a:lnTo>
                  <a:lnTo>
                    <a:pt x="36880" y="39014"/>
                  </a:lnTo>
                  <a:lnTo>
                    <a:pt x="37490" y="37795"/>
                  </a:lnTo>
                  <a:lnTo>
                    <a:pt x="37719" y="37718"/>
                  </a:lnTo>
                  <a:lnTo>
                    <a:pt x="38862" y="37337"/>
                  </a:lnTo>
                  <a:lnTo>
                    <a:pt x="39243" y="36956"/>
                  </a:lnTo>
                  <a:lnTo>
                    <a:pt x="39624" y="37083"/>
                  </a:lnTo>
                  <a:lnTo>
                    <a:pt x="39624" y="36575"/>
                  </a:lnTo>
                  <a:lnTo>
                    <a:pt x="39014" y="36880"/>
                  </a:lnTo>
                  <a:close/>
                </a:path>
                <a:path w="42672" h="80772">
                  <a:moveTo>
                    <a:pt x="1524" y="50291"/>
                  </a:moveTo>
                  <a:lnTo>
                    <a:pt x="1524" y="53339"/>
                  </a:lnTo>
                  <a:lnTo>
                    <a:pt x="3048" y="56387"/>
                  </a:lnTo>
                  <a:lnTo>
                    <a:pt x="4572" y="60959"/>
                  </a:lnTo>
                  <a:lnTo>
                    <a:pt x="7620" y="64007"/>
                  </a:lnTo>
                  <a:lnTo>
                    <a:pt x="10668" y="67055"/>
                  </a:lnTo>
                  <a:lnTo>
                    <a:pt x="12192" y="70103"/>
                  </a:lnTo>
                  <a:lnTo>
                    <a:pt x="15240" y="73151"/>
                  </a:lnTo>
                  <a:lnTo>
                    <a:pt x="18288" y="74675"/>
                  </a:lnTo>
                  <a:lnTo>
                    <a:pt x="22860" y="76199"/>
                  </a:lnTo>
                  <a:lnTo>
                    <a:pt x="22860" y="77723"/>
                  </a:lnTo>
                  <a:lnTo>
                    <a:pt x="25908" y="77723"/>
                  </a:lnTo>
                  <a:lnTo>
                    <a:pt x="30479" y="79247"/>
                  </a:lnTo>
                  <a:lnTo>
                    <a:pt x="33527" y="80771"/>
                  </a:lnTo>
                  <a:lnTo>
                    <a:pt x="39624" y="80771"/>
                  </a:lnTo>
                  <a:lnTo>
                    <a:pt x="39624" y="44195"/>
                  </a:lnTo>
                  <a:lnTo>
                    <a:pt x="38608" y="42671"/>
                  </a:lnTo>
                  <a:lnTo>
                    <a:pt x="38515" y="42533"/>
                  </a:lnTo>
                  <a:lnTo>
                    <a:pt x="38100" y="42671"/>
                  </a:lnTo>
                  <a:lnTo>
                    <a:pt x="37592" y="41655"/>
                  </a:lnTo>
                  <a:lnTo>
                    <a:pt x="37719" y="41528"/>
                  </a:lnTo>
                  <a:lnTo>
                    <a:pt x="38100" y="41655"/>
                  </a:lnTo>
                  <a:lnTo>
                    <a:pt x="39014" y="42367"/>
                  </a:lnTo>
                  <a:lnTo>
                    <a:pt x="39624" y="42671"/>
                  </a:lnTo>
                  <a:lnTo>
                    <a:pt x="40005" y="42290"/>
                  </a:lnTo>
                  <a:lnTo>
                    <a:pt x="40233" y="42367"/>
                  </a:lnTo>
                  <a:lnTo>
                    <a:pt x="41148" y="42671"/>
                  </a:lnTo>
                  <a:lnTo>
                    <a:pt x="42672" y="42671"/>
                  </a:lnTo>
                  <a:lnTo>
                    <a:pt x="42672" y="41147"/>
                  </a:lnTo>
                  <a:lnTo>
                    <a:pt x="42367" y="40538"/>
                  </a:lnTo>
                  <a:lnTo>
                    <a:pt x="42164" y="40131"/>
                  </a:lnTo>
                  <a:lnTo>
                    <a:pt x="42062" y="39928"/>
                  </a:lnTo>
                  <a:lnTo>
                    <a:pt x="41148" y="38099"/>
                  </a:lnTo>
                  <a:lnTo>
                    <a:pt x="41910" y="40385"/>
                  </a:lnTo>
                  <a:lnTo>
                    <a:pt x="42062" y="40843"/>
                  </a:lnTo>
                  <a:lnTo>
                    <a:pt x="42214" y="41300"/>
                  </a:lnTo>
                  <a:lnTo>
                    <a:pt x="42062" y="41452"/>
                  </a:lnTo>
                  <a:lnTo>
                    <a:pt x="41656" y="41655"/>
                  </a:lnTo>
                  <a:lnTo>
                    <a:pt x="41529" y="41528"/>
                  </a:lnTo>
                  <a:lnTo>
                    <a:pt x="41452" y="41757"/>
                  </a:lnTo>
                  <a:lnTo>
                    <a:pt x="40386" y="41909"/>
                  </a:lnTo>
                  <a:lnTo>
                    <a:pt x="39624" y="42163"/>
                  </a:lnTo>
                  <a:lnTo>
                    <a:pt x="39243" y="42290"/>
                  </a:lnTo>
                  <a:lnTo>
                    <a:pt x="38862" y="41909"/>
                  </a:lnTo>
                  <a:lnTo>
                    <a:pt x="38100" y="41147"/>
                  </a:lnTo>
                  <a:lnTo>
                    <a:pt x="38100" y="38099"/>
                  </a:lnTo>
                  <a:lnTo>
                    <a:pt x="37185" y="39928"/>
                  </a:lnTo>
                  <a:lnTo>
                    <a:pt x="37337" y="40386"/>
                  </a:lnTo>
                  <a:lnTo>
                    <a:pt x="37185" y="39928"/>
                  </a:lnTo>
                  <a:lnTo>
                    <a:pt x="37084" y="40131"/>
                  </a:lnTo>
                  <a:lnTo>
                    <a:pt x="37592" y="41147"/>
                  </a:lnTo>
                  <a:lnTo>
                    <a:pt x="37490" y="41452"/>
                  </a:lnTo>
                  <a:lnTo>
                    <a:pt x="36957" y="40385"/>
                  </a:lnTo>
                  <a:lnTo>
                    <a:pt x="36575" y="41147"/>
                  </a:lnTo>
                  <a:lnTo>
                    <a:pt x="33527" y="0"/>
                  </a:lnTo>
                  <a:lnTo>
                    <a:pt x="30479" y="0"/>
                  </a:lnTo>
                  <a:lnTo>
                    <a:pt x="25908" y="1523"/>
                  </a:lnTo>
                  <a:lnTo>
                    <a:pt x="22860" y="3047"/>
                  </a:lnTo>
                  <a:lnTo>
                    <a:pt x="18288" y="6095"/>
                  </a:lnTo>
                  <a:lnTo>
                    <a:pt x="15240" y="7619"/>
                  </a:lnTo>
                  <a:lnTo>
                    <a:pt x="12192" y="10667"/>
                  </a:lnTo>
                  <a:lnTo>
                    <a:pt x="10668" y="12191"/>
                  </a:lnTo>
                  <a:lnTo>
                    <a:pt x="7620" y="15239"/>
                  </a:lnTo>
                  <a:lnTo>
                    <a:pt x="6096" y="16763"/>
                  </a:lnTo>
                  <a:lnTo>
                    <a:pt x="4572" y="19811"/>
                  </a:lnTo>
                  <a:lnTo>
                    <a:pt x="3048" y="22859"/>
                  </a:lnTo>
                  <a:lnTo>
                    <a:pt x="1524" y="25907"/>
                  </a:lnTo>
                  <a:lnTo>
                    <a:pt x="1524" y="30479"/>
                  </a:lnTo>
                  <a:lnTo>
                    <a:pt x="0" y="30479"/>
                  </a:lnTo>
                  <a:lnTo>
                    <a:pt x="0" y="47243"/>
                  </a:lnTo>
                  <a:lnTo>
                    <a:pt x="1524" y="50291"/>
                  </a:lnTo>
                  <a:close/>
                </a:path>
                <a:path w="42672" h="80772">
                  <a:moveTo>
                    <a:pt x="37338" y="38861"/>
                  </a:moveTo>
                  <a:lnTo>
                    <a:pt x="38862" y="37337"/>
                  </a:lnTo>
                  <a:lnTo>
                    <a:pt x="37719" y="37718"/>
                  </a:lnTo>
                  <a:lnTo>
                    <a:pt x="37490" y="37795"/>
                  </a:lnTo>
                  <a:lnTo>
                    <a:pt x="36880" y="39014"/>
                  </a:lnTo>
                  <a:lnTo>
                    <a:pt x="36957" y="39242"/>
                  </a:lnTo>
                  <a:lnTo>
                    <a:pt x="37084" y="39623"/>
                  </a:lnTo>
                  <a:lnTo>
                    <a:pt x="37338" y="38861"/>
                  </a:lnTo>
                  <a:close/>
                </a:path>
                <a:path w="42672" h="80772">
                  <a:moveTo>
                    <a:pt x="39624" y="80771"/>
                  </a:moveTo>
                  <a:lnTo>
                    <a:pt x="42672" y="80771"/>
                  </a:lnTo>
                  <a:lnTo>
                    <a:pt x="41148" y="44195"/>
                  </a:lnTo>
                  <a:lnTo>
                    <a:pt x="39624" y="42671"/>
                  </a:lnTo>
                  <a:lnTo>
                    <a:pt x="39014" y="42367"/>
                  </a:lnTo>
                  <a:lnTo>
                    <a:pt x="38100" y="41909"/>
                  </a:lnTo>
                  <a:lnTo>
                    <a:pt x="37795" y="41757"/>
                  </a:lnTo>
                  <a:lnTo>
                    <a:pt x="37719" y="41528"/>
                  </a:lnTo>
                  <a:lnTo>
                    <a:pt x="37592" y="41655"/>
                  </a:lnTo>
                  <a:lnTo>
                    <a:pt x="38100" y="42671"/>
                  </a:lnTo>
                  <a:lnTo>
                    <a:pt x="38515" y="42533"/>
                  </a:lnTo>
                  <a:lnTo>
                    <a:pt x="38608" y="42671"/>
                  </a:lnTo>
                  <a:lnTo>
                    <a:pt x="39624" y="44195"/>
                  </a:lnTo>
                  <a:lnTo>
                    <a:pt x="39624" y="80771"/>
                  </a:lnTo>
                  <a:close/>
                </a:path>
                <a:path w="42672" h="80772">
                  <a:moveTo>
                    <a:pt x="37719" y="41528"/>
                  </a:moveTo>
                  <a:lnTo>
                    <a:pt x="37795" y="41757"/>
                  </a:lnTo>
                  <a:lnTo>
                    <a:pt x="38100" y="41909"/>
                  </a:lnTo>
                  <a:lnTo>
                    <a:pt x="39014" y="42367"/>
                  </a:lnTo>
                  <a:lnTo>
                    <a:pt x="38100" y="41655"/>
                  </a:lnTo>
                  <a:lnTo>
                    <a:pt x="37719" y="41528"/>
                  </a:lnTo>
                  <a:close/>
                </a:path>
                <a:path w="42672" h="80772">
                  <a:moveTo>
                    <a:pt x="42062" y="39928"/>
                  </a:moveTo>
                  <a:lnTo>
                    <a:pt x="42291" y="40004"/>
                  </a:lnTo>
                  <a:lnTo>
                    <a:pt x="42418" y="40385"/>
                  </a:lnTo>
                  <a:lnTo>
                    <a:pt x="42672" y="39623"/>
                  </a:lnTo>
                  <a:lnTo>
                    <a:pt x="42672" y="38099"/>
                  </a:lnTo>
                  <a:lnTo>
                    <a:pt x="41757" y="37795"/>
                  </a:lnTo>
                  <a:lnTo>
                    <a:pt x="41529" y="37718"/>
                  </a:lnTo>
                  <a:lnTo>
                    <a:pt x="40385" y="37338"/>
                  </a:lnTo>
                  <a:lnTo>
                    <a:pt x="40132" y="37083"/>
                  </a:lnTo>
                  <a:lnTo>
                    <a:pt x="39928" y="37185"/>
                  </a:lnTo>
                  <a:lnTo>
                    <a:pt x="38100" y="38099"/>
                  </a:lnTo>
                  <a:lnTo>
                    <a:pt x="41910" y="38099"/>
                  </a:lnTo>
                  <a:lnTo>
                    <a:pt x="42367" y="39014"/>
                  </a:lnTo>
                  <a:lnTo>
                    <a:pt x="42164" y="39623"/>
                  </a:lnTo>
                  <a:lnTo>
                    <a:pt x="42062" y="39928"/>
                  </a:lnTo>
                  <a:close/>
                </a:path>
                <a:path w="42672" h="80772">
                  <a:moveTo>
                    <a:pt x="40386" y="36956"/>
                  </a:moveTo>
                  <a:lnTo>
                    <a:pt x="40233" y="36880"/>
                  </a:lnTo>
                  <a:lnTo>
                    <a:pt x="40132" y="37083"/>
                  </a:lnTo>
                  <a:lnTo>
                    <a:pt x="40385" y="37338"/>
                  </a:lnTo>
                  <a:lnTo>
                    <a:pt x="41529" y="37718"/>
                  </a:lnTo>
                  <a:lnTo>
                    <a:pt x="41452" y="37490"/>
                  </a:lnTo>
                  <a:lnTo>
                    <a:pt x="41148" y="36575"/>
                  </a:lnTo>
                  <a:lnTo>
                    <a:pt x="40386" y="36956"/>
                  </a:lnTo>
                  <a:close/>
                </a:path>
                <a:path w="42672" h="80772">
                  <a:moveTo>
                    <a:pt x="42214" y="41300"/>
                  </a:moveTo>
                  <a:lnTo>
                    <a:pt x="42062" y="40843"/>
                  </a:lnTo>
                  <a:lnTo>
                    <a:pt x="41910" y="40385"/>
                  </a:lnTo>
                  <a:lnTo>
                    <a:pt x="40386" y="41909"/>
                  </a:lnTo>
                  <a:lnTo>
                    <a:pt x="41452" y="41757"/>
                  </a:lnTo>
                  <a:lnTo>
                    <a:pt x="41529" y="41528"/>
                  </a:lnTo>
                  <a:lnTo>
                    <a:pt x="42100" y="41338"/>
                  </a:lnTo>
                  <a:close/>
                </a:path>
              </a:pathLst>
            </a:custGeom>
            <a:solidFill>
              <a:srgbClr val="000000"/>
            </a:solidFill>
          </p:spPr>
          <p:txBody>
            <a:bodyPr wrap="square" lIns="0" tIns="0" rIns="0" bIns="0" rtlCol="0">
              <a:noAutofit/>
            </a:bodyPr>
            <a:lstStyle/>
            <a:p>
              <a:endParaRPr/>
            </a:p>
          </p:txBody>
        </p:sp>
        <p:sp>
          <p:nvSpPr>
            <p:cNvPr id="333" name="object 333"/>
            <p:cNvSpPr/>
            <p:nvPr/>
          </p:nvSpPr>
          <p:spPr>
            <a:xfrm>
              <a:off x="6818376" y="4238244"/>
              <a:ext cx="62483" cy="62484"/>
            </a:xfrm>
            <a:custGeom>
              <a:avLst/>
              <a:gdLst/>
              <a:ahLst/>
              <a:cxnLst/>
              <a:rect l="l" t="t" r="r" b="b"/>
              <a:pathLst>
                <a:path w="62483" h="62484">
                  <a:moveTo>
                    <a:pt x="12192" y="13716"/>
                  </a:moveTo>
                  <a:lnTo>
                    <a:pt x="15240" y="10668"/>
                  </a:lnTo>
                  <a:lnTo>
                    <a:pt x="18288" y="10668"/>
                  </a:lnTo>
                  <a:lnTo>
                    <a:pt x="18288" y="27432"/>
                  </a:lnTo>
                  <a:lnTo>
                    <a:pt x="18288" y="10668"/>
                  </a:lnTo>
                  <a:lnTo>
                    <a:pt x="18288" y="30480"/>
                  </a:lnTo>
                  <a:lnTo>
                    <a:pt x="19812" y="25908"/>
                  </a:lnTo>
                  <a:lnTo>
                    <a:pt x="19812" y="9144"/>
                  </a:lnTo>
                  <a:lnTo>
                    <a:pt x="22859" y="7620"/>
                  </a:lnTo>
                  <a:lnTo>
                    <a:pt x="24383" y="7620"/>
                  </a:lnTo>
                  <a:lnTo>
                    <a:pt x="27431" y="6096"/>
                  </a:lnTo>
                  <a:lnTo>
                    <a:pt x="35051" y="6096"/>
                  </a:lnTo>
                  <a:lnTo>
                    <a:pt x="36575" y="7620"/>
                  </a:lnTo>
                  <a:lnTo>
                    <a:pt x="39624" y="1524"/>
                  </a:lnTo>
                  <a:lnTo>
                    <a:pt x="35051" y="0"/>
                  </a:lnTo>
                  <a:lnTo>
                    <a:pt x="27431" y="0"/>
                  </a:lnTo>
                  <a:lnTo>
                    <a:pt x="22859" y="1524"/>
                  </a:lnTo>
                  <a:lnTo>
                    <a:pt x="19812" y="1524"/>
                  </a:lnTo>
                  <a:lnTo>
                    <a:pt x="16764" y="3048"/>
                  </a:lnTo>
                  <a:lnTo>
                    <a:pt x="15240" y="4572"/>
                  </a:lnTo>
                  <a:lnTo>
                    <a:pt x="10668" y="7620"/>
                  </a:lnTo>
                  <a:lnTo>
                    <a:pt x="9144" y="9144"/>
                  </a:lnTo>
                  <a:lnTo>
                    <a:pt x="6096" y="12192"/>
                  </a:lnTo>
                  <a:lnTo>
                    <a:pt x="7620" y="19812"/>
                  </a:lnTo>
                  <a:lnTo>
                    <a:pt x="10668" y="16764"/>
                  </a:lnTo>
                  <a:lnTo>
                    <a:pt x="12192" y="13716"/>
                  </a:lnTo>
                  <a:close/>
                </a:path>
                <a:path w="62483" h="62484">
                  <a:moveTo>
                    <a:pt x="56388" y="35052"/>
                  </a:moveTo>
                  <a:lnTo>
                    <a:pt x="57912" y="47244"/>
                  </a:lnTo>
                  <a:lnTo>
                    <a:pt x="56388" y="30480"/>
                  </a:lnTo>
                  <a:lnTo>
                    <a:pt x="57912" y="47244"/>
                  </a:lnTo>
                  <a:lnTo>
                    <a:pt x="59435" y="44196"/>
                  </a:lnTo>
                  <a:lnTo>
                    <a:pt x="60959" y="42672"/>
                  </a:lnTo>
                  <a:lnTo>
                    <a:pt x="60959" y="39624"/>
                  </a:lnTo>
                  <a:lnTo>
                    <a:pt x="62483" y="35052"/>
                  </a:lnTo>
                  <a:lnTo>
                    <a:pt x="62483" y="27432"/>
                  </a:lnTo>
                  <a:lnTo>
                    <a:pt x="60959" y="22860"/>
                  </a:lnTo>
                  <a:lnTo>
                    <a:pt x="60959" y="19812"/>
                  </a:lnTo>
                  <a:lnTo>
                    <a:pt x="59435" y="18288"/>
                  </a:lnTo>
                  <a:lnTo>
                    <a:pt x="57912" y="15240"/>
                  </a:lnTo>
                  <a:lnTo>
                    <a:pt x="56388" y="27432"/>
                  </a:lnTo>
                  <a:lnTo>
                    <a:pt x="56388" y="35052"/>
                  </a:lnTo>
                  <a:close/>
                </a:path>
                <a:path w="62483" h="62484">
                  <a:moveTo>
                    <a:pt x="27241" y="36194"/>
                  </a:moveTo>
                  <a:lnTo>
                    <a:pt x="27431" y="36576"/>
                  </a:lnTo>
                  <a:lnTo>
                    <a:pt x="28955" y="38100"/>
                  </a:lnTo>
                  <a:lnTo>
                    <a:pt x="27431" y="38100"/>
                  </a:lnTo>
                  <a:lnTo>
                    <a:pt x="30479" y="44196"/>
                  </a:lnTo>
                  <a:lnTo>
                    <a:pt x="32003" y="56388"/>
                  </a:lnTo>
                  <a:lnTo>
                    <a:pt x="35051" y="62484"/>
                  </a:lnTo>
                  <a:lnTo>
                    <a:pt x="39624" y="60960"/>
                  </a:lnTo>
                  <a:lnTo>
                    <a:pt x="35051" y="56388"/>
                  </a:lnTo>
                  <a:lnTo>
                    <a:pt x="32003" y="44196"/>
                  </a:lnTo>
                  <a:lnTo>
                    <a:pt x="30479" y="38100"/>
                  </a:lnTo>
                  <a:lnTo>
                    <a:pt x="31241" y="37795"/>
                  </a:lnTo>
                  <a:lnTo>
                    <a:pt x="27241" y="36194"/>
                  </a:lnTo>
                  <a:close/>
                </a:path>
                <a:path w="62483" h="62484">
                  <a:moveTo>
                    <a:pt x="30479" y="56388"/>
                  </a:moveTo>
                  <a:lnTo>
                    <a:pt x="27431" y="44196"/>
                  </a:lnTo>
                  <a:lnTo>
                    <a:pt x="27431" y="56388"/>
                  </a:lnTo>
                  <a:lnTo>
                    <a:pt x="30479" y="62484"/>
                  </a:lnTo>
                  <a:lnTo>
                    <a:pt x="32003" y="62484"/>
                  </a:lnTo>
                  <a:lnTo>
                    <a:pt x="30479" y="56388"/>
                  </a:lnTo>
                  <a:close/>
                </a:path>
                <a:path w="62483" h="62484">
                  <a:moveTo>
                    <a:pt x="24383" y="35052"/>
                  </a:moveTo>
                  <a:lnTo>
                    <a:pt x="22859" y="41148"/>
                  </a:lnTo>
                  <a:lnTo>
                    <a:pt x="22859" y="54864"/>
                  </a:lnTo>
                  <a:lnTo>
                    <a:pt x="24383" y="56388"/>
                  </a:lnTo>
                  <a:lnTo>
                    <a:pt x="24383" y="42672"/>
                  </a:lnTo>
                  <a:lnTo>
                    <a:pt x="30479" y="44196"/>
                  </a:lnTo>
                  <a:lnTo>
                    <a:pt x="27431" y="38100"/>
                  </a:lnTo>
                  <a:lnTo>
                    <a:pt x="28955" y="38100"/>
                  </a:lnTo>
                  <a:lnTo>
                    <a:pt x="27431" y="36576"/>
                  </a:lnTo>
                  <a:lnTo>
                    <a:pt x="26924" y="36067"/>
                  </a:lnTo>
                  <a:lnTo>
                    <a:pt x="24383" y="33528"/>
                  </a:lnTo>
                  <a:lnTo>
                    <a:pt x="24383" y="35052"/>
                  </a:lnTo>
                  <a:close/>
                </a:path>
                <a:path w="62483" h="62484">
                  <a:moveTo>
                    <a:pt x="38100" y="19812"/>
                  </a:moveTo>
                  <a:lnTo>
                    <a:pt x="35051" y="18288"/>
                  </a:lnTo>
                  <a:lnTo>
                    <a:pt x="32003" y="18288"/>
                  </a:lnTo>
                  <a:lnTo>
                    <a:pt x="32003" y="24384"/>
                  </a:lnTo>
                  <a:lnTo>
                    <a:pt x="31311" y="24661"/>
                  </a:lnTo>
                  <a:lnTo>
                    <a:pt x="31089" y="24688"/>
                  </a:lnTo>
                  <a:lnTo>
                    <a:pt x="30479" y="24384"/>
                  </a:lnTo>
                  <a:lnTo>
                    <a:pt x="28955" y="24384"/>
                  </a:lnTo>
                  <a:lnTo>
                    <a:pt x="25907" y="25908"/>
                  </a:lnTo>
                  <a:lnTo>
                    <a:pt x="24383" y="27432"/>
                  </a:lnTo>
                  <a:lnTo>
                    <a:pt x="24383" y="28956"/>
                  </a:lnTo>
                  <a:lnTo>
                    <a:pt x="24638" y="30987"/>
                  </a:lnTo>
                  <a:lnTo>
                    <a:pt x="25400" y="27939"/>
                  </a:lnTo>
                  <a:lnTo>
                    <a:pt x="25336" y="27050"/>
                  </a:lnTo>
                  <a:lnTo>
                    <a:pt x="25527" y="26669"/>
                  </a:lnTo>
                  <a:lnTo>
                    <a:pt x="25755" y="26517"/>
                  </a:lnTo>
                  <a:lnTo>
                    <a:pt x="27431" y="25908"/>
                  </a:lnTo>
                  <a:lnTo>
                    <a:pt x="33528" y="25907"/>
                  </a:lnTo>
                  <a:lnTo>
                    <a:pt x="35560" y="26923"/>
                  </a:lnTo>
                  <a:lnTo>
                    <a:pt x="37719" y="31241"/>
                  </a:lnTo>
                  <a:lnTo>
                    <a:pt x="38100" y="30480"/>
                  </a:lnTo>
                  <a:lnTo>
                    <a:pt x="38100" y="32004"/>
                  </a:lnTo>
                  <a:lnTo>
                    <a:pt x="37719" y="31241"/>
                  </a:lnTo>
                  <a:lnTo>
                    <a:pt x="38100" y="33528"/>
                  </a:lnTo>
                  <a:lnTo>
                    <a:pt x="39624" y="41148"/>
                  </a:lnTo>
                  <a:lnTo>
                    <a:pt x="38100" y="28956"/>
                  </a:lnTo>
                  <a:lnTo>
                    <a:pt x="36575" y="27432"/>
                  </a:lnTo>
                  <a:lnTo>
                    <a:pt x="35051" y="25908"/>
                  </a:lnTo>
                  <a:lnTo>
                    <a:pt x="33527" y="24384"/>
                  </a:lnTo>
                  <a:lnTo>
                    <a:pt x="39079" y="21118"/>
                  </a:lnTo>
                  <a:lnTo>
                    <a:pt x="38100" y="19812"/>
                  </a:lnTo>
                  <a:close/>
                </a:path>
                <a:path w="62483" h="62484">
                  <a:moveTo>
                    <a:pt x="24383" y="30480"/>
                  </a:moveTo>
                  <a:lnTo>
                    <a:pt x="24638" y="30987"/>
                  </a:lnTo>
                  <a:lnTo>
                    <a:pt x="24383" y="28956"/>
                  </a:lnTo>
                  <a:lnTo>
                    <a:pt x="24383" y="27432"/>
                  </a:lnTo>
                  <a:lnTo>
                    <a:pt x="24383" y="32004"/>
                  </a:lnTo>
                  <a:lnTo>
                    <a:pt x="24638" y="30987"/>
                  </a:lnTo>
                  <a:lnTo>
                    <a:pt x="24383" y="30480"/>
                  </a:lnTo>
                  <a:close/>
                </a:path>
                <a:path w="62483" h="62484">
                  <a:moveTo>
                    <a:pt x="25654" y="26923"/>
                  </a:moveTo>
                  <a:lnTo>
                    <a:pt x="25336" y="27050"/>
                  </a:lnTo>
                  <a:lnTo>
                    <a:pt x="25400" y="27939"/>
                  </a:lnTo>
                  <a:lnTo>
                    <a:pt x="26924" y="26415"/>
                  </a:lnTo>
                  <a:lnTo>
                    <a:pt x="28194" y="25907"/>
                  </a:lnTo>
                  <a:lnTo>
                    <a:pt x="27431" y="25908"/>
                  </a:lnTo>
                  <a:lnTo>
                    <a:pt x="25755" y="26517"/>
                  </a:lnTo>
                  <a:lnTo>
                    <a:pt x="25527" y="26669"/>
                  </a:lnTo>
                  <a:lnTo>
                    <a:pt x="25336" y="27050"/>
                  </a:lnTo>
                  <a:lnTo>
                    <a:pt x="25654" y="26923"/>
                  </a:lnTo>
                  <a:close/>
                </a:path>
                <a:path w="62483" h="62484">
                  <a:moveTo>
                    <a:pt x="7620" y="39624"/>
                  </a:moveTo>
                  <a:lnTo>
                    <a:pt x="7620" y="42672"/>
                  </a:lnTo>
                  <a:lnTo>
                    <a:pt x="10668" y="45720"/>
                  </a:lnTo>
                  <a:lnTo>
                    <a:pt x="7620" y="22860"/>
                  </a:lnTo>
                  <a:lnTo>
                    <a:pt x="6096" y="25908"/>
                  </a:lnTo>
                  <a:lnTo>
                    <a:pt x="7620" y="39624"/>
                  </a:lnTo>
                  <a:close/>
                </a:path>
                <a:path w="62483" h="62484">
                  <a:moveTo>
                    <a:pt x="18288" y="30480"/>
                  </a:moveTo>
                  <a:lnTo>
                    <a:pt x="20465" y="25037"/>
                  </a:lnTo>
                  <a:lnTo>
                    <a:pt x="21335" y="22860"/>
                  </a:lnTo>
                  <a:lnTo>
                    <a:pt x="22859" y="7620"/>
                  </a:lnTo>
                  <a:lnTo>
                    <a:pt x="19812" y="9144"/>
                  </a:lnTo>
                  <a:lnTo>
                    <a:pt x="19812" y="25908"/>
                  </a:lnTo>
                  <a:lnTo>
                    <a:pt x="18288" y="30480"/>
                  </a:lnTo>
                  <a:close/>
                </a:path>
                <a:path w="62483" h="62484">
                  <a:moveTo>
                    <a:pt x="24383" y="19812"/>
                  </a:moveTo>
                  <a:lnTo>
                    <a:pt x="22859" y="21336"/>
                  </a:lnTo>
                  <a:lnTo>
                    <a:pt x="23404" y="21118"/>
                  </a:lnTo>
                  <a:lnTo>
                    <a:pt x="21335" y="39624"/>
                  </a:lnTo>
                  <a:lnTo>
                    <a:pt x="19812" y="38100"/>
                  </a:lnTo>
                  <a:lnTo>
                    <a:pt x="18288" y="32004"/>
                  </a:lnTo>
                  <a:lnTo>
                    <a:pt x="18288" y="10668"/>
                  </a:lnTo>
                  <a:lnTo>
                    <a:pt x="15240" y="10668"/>
                  </a:lnTo>
                  <a:lnTo>
                    <a:pt x="12192" y="13716"/>
                  </a:lnTo>
                  <a:lnTo>
                    <a:pt x="10668" y="16764"/>
                  </a:lnTo>
                  <a:lnTo>
                    <a:pt x="7620" y="19812"/>
                  </a:lnTo>
                  <a:lnTo>
                    <a:pt x="6096" y="12192"/>
                  </a:lnTo>
                  <a:lnTo>
                    <a:pt x="6096" y="30480"/>
                  </a:lnTo>
                  <a:lnTo>
                    <a:pt x="6096" y="12192"/>
                  </a:lnTo>
                  <a:lnTo>
                    <a:pt x="6096" y="38100"/>
                  </a:lnTo>
                  <a:lnTo>
                    <a:pt x="7620" y="53340"/>
                  </a:lnTo>
                  <a:lnTo>
                    <a:pt x="9144" y="54864"/>
                  </a:lnTo>
                  <a:lnTo>
                    <a:pt x="12192" y="56388"/>
                  </a:lnTo>
                  <a:lnTo>
                    <a:pt x="15240" y="57912"/>
                  </a:lnTo>
                  <a:lnTo>
                    <a:pt x="18288" y="59436"/>
                  </a:lnTo>
                  <a:lnTo>
                    <a:pt x="19812" y="60960"/>
                  </a:lnTo>
                  <a:lnTo>
                    <a:pt x="22859" y="60960"/>
                  </a:lnTo>
                  <a:lnTo>
                    <a:pt x="27431" y="62484"/>
                  </a:lnTo>
                  <a:lnTo>
                    <a:pt x="30479" y="62484"/>
                  </a:lnTo>
                  <a:lnTo>
                    <a:pt x="27431" y="56388"/>
                  </a:lnTo>
                  <a:lnTo>
                    <a:pt x="27431" y="44196"/>
                  </a:lnTo>
                  <a:lnTo>
                    <a:pt x="30479" y="56388"/>
                  </a:lnTo>
                  <a:lnTo>
                    <a:pt x="32003" y="62484"/>
                  </a:lnTo>
                  <a:lnTo>
                    <a:pt x="35051" y="62484"/>
                  </a:lnTo>
                  <a:lnTo>
                    <a:pt x="32003" y="56388"/>
                  </a:lnTo>
                  <a:lnTo>
                    <a:pt x="30479" y="44196"/>
                  </a:lnTo>
                  <a:lnTo>
                    <a:pt x="24383" y="42672"/>
                  </a:lnTo>
                  <a:lnTo>
                    <a:pt x="24383" y="56388"/>
                  </a:lnTo>
                  <a:lnTo>
                    <a:pt x="22859" y="54864"/>
                  </a:lnTo>
                  <a:lnTo>
                    <a:pt x="19812" y="54864"/>
                  </a:lnTo>
                  <a:lnTo>
                    <a:pt x="18288" y="53340"/>
                  </a:lnTo>
                  <a:lnTo>
                    <a:pt x="15240" y="51816"/>
                  </a:lnTo>
                  <a:lnTo>
                    <a:pt x="12192" y="48768"/>
                  </a:lnTo>
                  <a:lnTo>
                    <a:pt x="10668" y="45720"/>
                  </a:lnTo>
                  <a:lnTo>
                    <a:pt x="7620" y="42672"/>
                  </a:lnTo>
                  <a:lnTo>
                    <a:pt x="7620" y="39624"/>
                  </a:lnTo>
                  <a:lnTo>
                    <a:pt x="6096" y="35052"/>
                  </a:lnTo>
                  <a:lnTo>
                    <a:pt x="6096" y="32004"/>
                  </a:lnTo>
                  <a:lnTo>
                    <a:pt x="7620" y="39624"/>
                  </a:lnTo>
                  <a:lnTo>
                    <a:pt x="6096" y="25908"/>
                  </a:lnTo>
                  <a:lnTo>
                    <a:pt x="7620" y="22860"/>
                  </a:lnTo>
                  <a:lnTo>
                    <a:pt x="10668" y="45720"/>
                  </a:lnTo>
                  <a:lnTo>
                    <a:pt x="12192" y="48768"/>
                  </a:lnTo>
                  <a:lnTo>
                    <a:pt x="15240" y="51816"/>
                  </a:lnTo>
                  <a:lnTo>
                    <a:pt x="18288" y="53340"/>
                  </a:lnTo>
                  <a:lnTo>
                    <a:pt x="18288" y="35052"/>
                  </a:lnTo>
                  <a:lnTo>
                    <a:pt x="19812" y="54864"/>
                  </a:lnTo>
                  <a:lnTo>
                    <a:pt x="22859" y="54864"/>
                  </a:lnTo>
                  <a:lnTo>
                    <a:pt x="22859" y="41148"/>
                  </a:lnTo>
                  <a:lnTo>
                    <a:pt x="24383" y="35052"/>
                  </a:lnTo>
                  <a:lnTo>
                    <a:pt x="24383" y="33528"/>
                  </a:lnTo>
                  <a:lnTo>
                    <a:pt x="26924" y="36067"/>
                  </a:lnTo>
                  <a:lnTo>
                    <a:pt x="27431" y="36576"/>
                  </a:lnTo>
                  <a:lnTo>
                    <a:pt x="27241" y="36194"/>
                  </a:lnTo>
                  <a:lnTo>
                    <a:pt x="24638" y="30987"/>
                  </a:lnTo>
                  <a:lnTo>
                    <a:pt x="24383" y="32004"/>
                  </a:lnTo>
                  <a:lnTo>
                    <a:pt x="24383" y="27432"/>
                  </a:lnTo>
                  <a:lnTo>
                    <a:pt x="25907" y="25908"/>
                  </a:lnTo>
                  <a:lnTo>
                    <a:pt x="28955" y="24384"/>
                  </a:lnTo>
                  <a:lnTo>
                    <a:pt x="30479" y="24384"/>
                  </a:lnTo>
                  <a:lnTo>
                    <a:pt x="30479" y="18288"/>
                  </a:lnTo>
                  <a:lnTo>
                    <a:pt x="27431" y="18288"/>
                  </a:lnTo>
                  <a:lnTo>
                    <a:pt x="24383" y="19812"/>
                  </a:lnTo>
                  <a:close/>
                </a:path>
                <a:path w="62483" h="62484">
                  <a:moveTo>
                    <a:pt x="32003" y="38100"/>
                  </a:moveTo>
                  <a:lnTo>
                    <a:pt x="35242" y="36195"/>
                  </a:lnTo>
                  <a:lnTo>
                    <a:pt x="31241" y="37795"/>
                  </a:lnTo>
                  <a:lnTo>
                    <a:pt x="30479" y="38100"/>
                  </a:lnTo>
                  <a:lnTo>
                    <a:pt x="32003" y="44196"/>
                  </a:lnTo>
                  <a:lnTo>
                    <a:pt x="32003" y="38100"/>
                  </a:lnTo>
                  <a:close/>
                </a:path>
                <a:path w="62483" h="62484">
                  <a:moveTo>
                    <a:pt x="38100" y="42672"/>
                  </a:moveTo>
                  <a:lnTo>
                    <a:pt x="35051" y="44196"/>
                  </a:lnTo>
                  <a:lnTo>
                    <a:pt x="36575" y="56388"/>
                  </a:lnTo>
                  <a:lnTo>
                    <a:pt x="39624" y="54864"/>
                  </a:lnTo>
                  <a:lnTo>
                    <a:pt x="42672" y="54864"/>
                  </a:lnTo>
                  <a:lnTo>
                    <a:pt x="45720" y="51816"/>
                  </a:lnTo>
                  <a:lnTo>
                    <a:pt x="44196" y="32004"/>
                  </a:lnTo>
                  <a:lnTo>
                    <a:pt x="41148" y="39624"/>
                  </a:lnTo>
                  <a:lnTo>
                    <a:pt x="42672" y="38100"/>
                  </a:lnTo>
                  <a:lnTo>
                    <a:pt x="44196" y="35052"/>
                  </a:lnTo>
                  <a:lnTo>
                    <a:pt x="42672" y="38100"/>
                  </a:lnTo>
                  <a:lnTo>
                    <a:pt x="41148" y="39624"/>
                  </a:lnTo>
                  <a:lnTo>
                    <a:pt x="42018" y="25037"/>
                  </a:lnTo>
                  <a:lnTo>
                    <a:pt x="39624" y="21336"/>
                  </a:lnTo>
                  <a:lnTo>
                    <a:pt x="39624" y="7620"/>
                  </a:lnTo>
                  <a:lnTo>
                    <a:pt x="41148" y="22860"/>
                  </a:lnTo>
                  <a:lnTo>
                    <a:pt x="42672" y="25908"/>
                  </a:lnTo>
                  <a:lnTo>
                    <a:pt x="42672" y="9144"/>
                  </a:lnTo>
                  <a:lnTo>
                    <a:pt x="45720" y="10668"/>
                  </a:lnTo>
                  <a:lnTo>
                    <a:pt x="48768" y="50292"/>
                  </a:lnTo>
                  <a:lnTo>
                    <a:pt x="50292" y="48768"/>
                  </a:lnTo>
                  <a:lnTo>
                    <a:pt x="50292" y="13716"/>
                  </a:lnTo>
                  <a:lnTo>
                    <a:pt x="48768" y="12192"/>
                  </a:lnTo>
                  <a:lnTo>
                    <a:pt x="50292" y="13716"/>
                  </a:lnTo>
                  <a:lnTo>
                    <a:pt x="51816" y="45720"/>
                  </a:lnTo>
                  <a:lnTo>
                    <a:pt x="53340" y="42672"/>
                  </a:lnTo>
                  <a:lnTo>
                    <a:pt x="53340" y="19812"/>
                  </a:lnTo>
                  <a:lnTo>
                    <a:pt x="51816" y="16764"/>
                  </a:lnTo>
                  <a:lnTo>
                    <a:pt x="53340" y="19812"/>
                  </a:lnTo>
                  <a:lnTo>
                    <a:pt x="53340" y="7620"/>
                  </a:lnTo>
                  <a:lnTo>
                    <a:pt x="50292" y="7620"/>
                  </a:lnTo>
                  <a:lnTo>
                    <a:pt x="47244" y="4572"/>
                  </a:lnTo>
                  <a:lnTo>
                    <a:pt x="44196" y="3048"/>
                  </a:lnTo>
                  <a:lnTo>
                    <a:pt x="42672" y="1524"/>
                  </a:lnTo>
                  <a:lnTo>
                    <a:pt x="39624" y="1524"/>
                  </a:lnTo>
                  <a:lnTo>
                    <a:pt x="36575" y="7620"/>
                  </a:lnTo>
                  <a:lnTo>
                    <a:pt x="35051" y="6096"/>
                  </a:lnTo>
                  <a:lnTo>
                    <a:pt x="27431" y="6096"/>
                  </a:lnTo>
                  <a:lnTo>
                    <a:pt x="24383" y="7620"/>
                  </a:lnTo>
                  <a:lnTo>
                    <a:pt x="22859" y="7620"/>
                  </a:lnTo>
                  <a:lnTo>
                    <a:pt x="21335" y="22860"/>
                  </a:lnTo>
                  <a:lnTo>
                    <a:pt x="20465" y="25037"/>
                  </a:lnTo>
                  <a:lnTo>
                    <a:pt x="18288" y="30480"/>
                  </a:lnTo>
                  <a:lnTo>
                    <a:pt x="18288" y="10668"/>
                  </a:lnTo>
                  <a:lnTo>
                    <a:pt x="18288" y="32004"/>
                  </a:lnTo>
                  <a:lnTo>
                    <a:pt x="19812" y="38100"/>
                  </a:lnTo>
                  <a:lnTo>
                    <a:pt x="21335" y="39624"/>
                  </a:lnTo>
                  <a:lnTo>
                    <a:pt x="23404" y="21118"/>
                  </a:lnTo>
                  <a:lnTo>
                    <a:pt x="22859" y="21336"/>
                  </a:lnTo>
                  <a:lnTo>
                    <a:pt x="24383" y="19812"/>
                  </a:lnTo>
                  <a:lnTo>
                    <a:pt x="27431" y="18288"/>
                  </a:lnTo>
                  <a:lnTo>
                    <a:pt x="30479" y="18288"/>
                  </a:lnTo>
                  <a:lnTo>
                    <a:pt x="30479" y="24384"/>
                  </a:lnTo>
                  <a:lnTo>
                    <a:pt x="31241" y="24638"/>
                  </a:lnTo>
                  <a:lnTo>
                    <a:pt x="30479" y="24384"/>
                  </a:lnTo>
                  <a:lnTo>
                    <a:pt x="31089" y="24688"/>
                  </a:lnTo>
                  <a:lnTo>
                    <a:pt x="31311" y="24661"/>
                  </a:lnTo>
                  <a:lnTo>
                    <a:pt x="32003" y="24384"/>
                  </a:lnTo>
                  <a:lnTo>
                    <a:pt x="32003" y="18288"/>
                  </a:lnTo>
                  <a:lnTo>
                    <a:pt x="35051" y="18288"/>
                  </a:lnTo>
                  <a:lnTo>
                    <a:pt x="38100" y="19812"/>
                  </a:lnTo>
                  <a:lnTo>
                    <a:pt x="39079" y="21118"/>
                  </a:lnTo>
                  <a:lnTo>
                    <a:pt x="33527" y="24384"/>
                  </a:lnTo>
                  <a:lnTo>
                    <a:pt x="38100" y="28956"/>
                  </a:lnTo>
                  <a:lnTo>
                    <a:pt x="39624" y="41148"/>
                  </a:lnTo>
                  <a:lnTo>
                    <a:pt x="38100" y="27432"/>
                  </a:lnTo>
                  <a:lnTo>
                    <a:pt x="39624" y="41148"/>
                  </a:lnTo>
                  <a:lnTo>
                    <a:pt x="35051" y="44196"/>
                  </a:lnTo>
                  <a:lnTo>
                    <a:pt x="38100" y="42672"/>
                  </a:lnTo>
                  <a:close/>
                </a:path>
                <a:path w="62483" h="62484">
                  <a:moveTo>
                    <a:pt x="44196" y="30480"/>
                  </a:moveTo>
                  <a:lnTo>
                    <a:pt x="42018" y="25037"/>
                  </a:lnTo>
                  <a:lnTo>
                    <a:pt x="41148" y="39624"/>
                  </a:lnTo>
                  <a:lnTo>
                    <a:pt x="44196" y="32004"/>
                  </a:lnTo>
                  <a:lnTo>
                    <a:pt x="45720" y="51816"/>
                  </a:lnTo>
                  <a:lnTo>
                    <a:pt x="44196" y="27432"/>
                  </a:lnTo>
                  <a:lnTo>
                    <a:pt x="44196" y="30480"/>
                  </a:lnTo>
                  <a:close/>
                </a:path>
                <a:path w="62483" h="62484">
                  <a:moveTo>
                    <a:pt x="6096" y="35052"/>
                  </a:moveTo>
                  <a:lnTo>
                    <a:pt x="7620" y="39624"/>
                  </a:lnTo>
                  <a:lnTo>
                    <a:pt x="6096" y="32004"/>
                  </a:lnTo>
                  <a:lnTo>
                    <a:pt x="6096" y="35052"/>
                  </a:lnTo>
                  <a:close/>
                </a:path>
                <a:path w="62483" h="62484">
                  <a:moveTo>
                    <a:pt x="19812" y="54864"/>
                  </a:moveTo>
                  <a:lnTo>
                    <a:pt x="18288" y="35052"/>
                  </a:lnTo>
                  <a:lnTo>
                    <a:pt x="18288" y="53340"/>
                  </a:lnTo>
                  <a:lnTo>
                    <a:pt x="19812" y="54864"/>
                  </a:lnTo>
                  <a:close/>
                </a:path>
                <a:path w="62483" h="62484">
                  <a:moveTo>
                    <a:pt x="36575" y="27432"/>
                  </a:moveTo>
                  <a:lnTo>
                    <a:pt x="38100" y="28956"/>
                  </a:lnTo>
                  <a:lnTo>
                    <a:pt x="35051" y="25908"/>
                  </a:lnTo>
                  <a:lnTo>
                    <a:pt x="36575" y="27432"/>
                  </a:lnTo>
                  <a:close/>
                </a:path>
                <a:path w="62483" h="62484">
                  <a:moveTo>
                    <a:pt x="38100" y="30480"/>
                  </a:moveTo>
                  <a:lnTo>
                    <a:pt x="37719" y="31241"/>
                  </a:lnTo>
                  <a:lnTo>
                    <a:pt x="38100" y="32004"/>
                  </a:lnTo>
                  <a:lnTo>
                    <a:pt x="38100" y="30480"/>
                  </a:lnTo>
                  <a:close/>
                </a:path>
                <a:path w="62483" h="62484">
                  <a:moveTo>
                    <a:pt x="6096" y="12192"/>
                  </a:moveTo>
                  <a:lnTo>
                    <a:pt x="6096" y="30480"/>
                  </a:lnTo>
                  <a:lnTo>
                    <a:pt x="6096" y="12192"/>
                  </a:lnTo>
                  <a:close/>
                </a:path>
                <a:path w="62483" h="62484">
                  <a:moveTo>
                    <a:pt x="1524" y="39624"/>
                  </a:moveTo>
                  <a:lnTo>
                    <a:pt x="1524" y="42672"/>
                  </a:lnTo>
                  <a:lnTo>
                    <a:pt x="3048" y="44196"/>
                  </a:lnTo>
                  <a:lnTo>
                    <a:pt x="4572" y="47244"/>
                  </a:lnTo>
                  <a:lnTo>
                    <a:pt x="6096" y="50292"/>
                  </a:lnTo>
                  <a:lnTo>
                    <a:pt x="7620" y="53340"/>
                  </a:lnTo>
                  <a:lnTo>
                    <a:pt x="6096" y="38100"/>
                  </a:lnTo>
                  <a:lnTo>
                    <a:pt x="6096" y="12192"/>
                  </a:lnTo>
                  <a:lnTo>
                    <a:pt x="4572" y="15240"/>
                  </a:lnTo>
                  <a:lnTo>
                    <a:pt x="3048" y="18288"/>
                  </a:lnTo>
                  <a:lnTo>
                    <a:pt x="1524" y="19812"/>
                  </a:lnTo>
                  <a:lnTo>
                    <a:pt x="1524" y="22860"/>
                  </a:lnTo>
                  <a:lnTo>
                    <a:pt x="0" y="27432"/>
                  </a:lnTo>
                  <a:lnTo>
                    <a:pt x="0" y="35052"/>
                  </a:lnTo>
                  <a:lnTo>
                    <a:pt x="1524" y="39624"/>
                  </a:lnTo>
                  <a:close/>
                </a:path>
                <a:path w="62483" h="62484">
                  <a:moveTo>
                    <a:pt x="54864" y="53340"/>
                  </a:moveTo>
                  <a:lnTo>
                    <a:pt x="54864" y="50292"/>
                  </a:lnTo>
                  <a:lnTo>
                    <a:pt x="57912" y="47244"/>
                  </a:lnTo>
                  <a:lnTo>
                    <a:pt x="56388" y="35052"/>
                  </a:lnTo>
                  <a:lnTo>
                    <a:pt x="56388" y="27432"/>
                  </a:lnTo>
                  <a:lnTo>
                    <a:pt x="57912" y="15240"/>
                  </a:lnTo>
                  <a:lnTo>
                    <a:pt x="54864" y="12192"/>
                  </a:lnTo>
                  <a:lnTo>
                    <a:pt x="54864" y="10668"/>
                  </a:lnTo>
                  <a:lnTo>
                    <a:pt x="54864" y="53340"/>
                  </a:lnTo>
                  <a:close/>
                </a:path>
                <a:path w="62483" h="62484">
                  <a:moveTo>
                    <a:pt x="54864" y="10668"/>
                  </a:moveTo>
                  <a:lnTo>
                    <a:pt x="53340" y="7620"/>
                  </a:lnTo>
                  <a:lnTo>
                    <a:pt x="53340" y="42672"/>
                  </a:lnTo>
                  <a:lnTo>
                    <a:pt x="51816" y="45720"/>
                  </a:lnTo>
                  <a:lnTo>
                    <a:pt x="50292" y="13716"/>
                  </a:lnTo>
                  <a:lnTo>
                    <a:pt x="50292" y="48768"/>
                  </a:lnTo>
                  <a:lnTo>
                    <a:pt x="48768" y="50292"/>
                  </a:lnTo>
                  <a:lnTo>
                    <a:pt x="45720" y="10668"/>
                  </a:lnTo>
                  <a:lnTo>
                    <a:pt x="42672" y="9144"/>
                  </a:lnTo>
                  <a:lnTo>
                    <a:pt x="42672" y="25908"/>
                  </a:lnTo>
                  <a:lnTo>
                    <a:pt x="41148" y="22860"/>
                  </a:lnTo>
                  <a:lnTo>
                    <a:pt x="39624" y="7620"/>
                  </a:lnTo>
                  <a:lnTo>
                    <a:pt x="39624" y="21336"/>
                  </a:lnTo>
                  <a:lnTo>
                    <a:pt x="42018" y="25037"/>
                  </a:lnTo>
                  <a:lnTo>
                    <a:pt x="44196" y="30480"/>
                  </a:lnTo>
                  <a:lnTo>
                    <a:pt x="44196" y="27432"/>
                  </a:lnTo>
                  <a:lnTo>
                    <a:pt x="45720" y="51816"/>
                  </a:lnTo>
                  <a:lnTo>
                    <a:pt x="42672" y="54864"/>
                  </a:lnTo>
                  <a:lnTo>
                    <a:pt x="39624" y="54864"/>
                  </a:lnTo>
                  <a:lnTo>
                    <a:pt x="36575" y="56388"/>
                  </a:lnTo>
                  <a:lnTo>
                    <a:pt x="35051" y="44196"/>
                  </a:lnTo>
                  <a:lnTo>
                    <a:pt x="39624" y="41148"/>
                  </a:lnTo>
                  <a:lnTo>
                    <a:pt x="33527" y="38100"/>
                  </a:lnTo>
                  <a:lnTo>
                    <a:pt x="35051" y="36576"/>
                  </a:lnTo>
                  <a:lnTo>
                    <a:pt x="33527" y="38100"/>
                  </a:lnTo>
                  <a:lnTo>
                    <a:pt x="39624" y="41148"/>
                  </a:lnTo>
                  <a:lnTo>
                    <a:pt x="38100" y="33528"/>
                  </a:lnTo>
                  <a:lnTo>
                    <a:pt x="37719" y="31241"/>
                  </a:lnTo>
                  <a:lnTo>
                    <a:pt x="35242" y="36195"/>
                  </a:lnTo>
                  <a:lnTo>
                    <a:pt x="35559" y="36068"/>
                  </a:lnTo>
                  <a:lnTo>
                    <a:pt x="38100" y="35052"/>
                  </a:lnTo>
                  <a:lnTo>
                    <a:pt x="35051" y="38100"/>
                  </a:lnTo>
                  <a:lnTo>
                    <a:pt x="38100" y="35052"/>
                  </a:lnTo>
                  <a:lnTo>
                    <a:pt x="35559" y="36068"/>
                  </a:lnTo>
                  <a:lnTo>
                    <a:pt x="35242" y="36195"/>
                  </a:lnTo>
                  <a:lnTo>
                    <a:pt x="32003" y="38100"/>
                  </a:lnTo>
                  <a:lnTo>
                    <a:pt x="32003" y="44196"/>
                  </a:lnTo>
                  <a:lnTo>
                    <a:pt x="35051" y="56388"/>
                  </a:lnTo>
                  <a:lnTo>
                    <a:pt x="39624" y="60960"/>
                  </a:lnTo>
                  <a:lnTo>
                    <a:pt x="42672" y="60960"/>
                  </a:lnTo>
                  <a:lnTo>
                    <a:pt x="44196" y="59436"/>
                  </a:lnTo>
                  <a:lnTo>
                    <a:pt x="47244" y="57912"/>
                  </a:lnTo>
                  <a:lnTo>
                    <a:pt x="50292" y="56388"/>
                  </a:lnTo>
                  <a:lnTo>
                    <a:pt x="51816" y="54864"/>
                  </a:lnTo>
                  <a:lnTo>
                    <a:pt x="54864" y="53340"/>
                  </a:lnTo>
                  <a:lnTo>
                    <a:pt x="54864" y="10668"/>
                  </a:lnTo>
                  <a:close/>
                </a:path>
              </a:pathLst>
            </a:custGeom>
            <a:solidFill>
              <a:srgbClr val="000000"/>
            </a:solidFill>
          </p:spPr>
          <p:txBody>
            <a:bodyPr wrap="square" lIns="0" tIns="0" rIns="0" bIns="0" rtlCol="0">
              <a:noAutofit/>
            </a:bodyPr>
            <a:lstStyle/>
            <a:p>
              <a:endParaRPr/>
            </a:p>
          </p:txBody>
        </p:sp>
        <p:sp>
          <p:nvSpPr>
            <p:cNvPr id="334" name="object 334"/>
            <p:cNvSpPr/>
            <p:nvPr/>
          </p:nvSpPr>
          <p:spPr>
            <a:xfrm>
              <a:off x="1580388" y="3445764"/>
              <a:ext cx="169163" cy="397763"/>
            </a:xfrm>
            <a:custGeom>
              <a:avLst/>
              <a:gdLst/>
              <a:ahLst/>
              <a:cxnLst/>
              <a:rect l="l" t="t" r="r" b="b"/>
              <a:pathLst>
                <a:path w="169163" h="397763">
                  <a:moveTo>
                    <a:pt x="59436" y="205739"/>
                  </a:moveTo>
                  <a:lnTo>
                    <a:pt x="57912" y="196595"/>
                  </a:lnTo>
                  <a:lnTo>
                    <a:pt x="56387" y="185927"/>
                  </a:lnTo>
                  <a:lnTo>
                    <a:pt x="54863" y="175259"/>
                  </a:lnTo>
                  <a:lnTo>
                    <a:pt x="53339" y="164591"/>
                  </a:lnTo>
                  <a:lnTo>
                    <a:pt x="50292" y="140207"/>
                  </a:lnTo>
                  <a:lnTo>
                    <a:pt x="47243" y="114300"/>
                  </a:lnTo>
                  <a:lnTo>
                    <a:pt x="44196" y="86867"/>
                  </a:lnTo>
                  <a:lnTo>
                    <a:pt x="42671" y="59436"/>
                  </a:lnTo>
                  <a:lnTo>
                    <a:pt x="39624" y="30479"/>
                  </a:lnTo>
                  <a:lnTo>
                    <a:pt x="38100" y="0"/>
                  </a:lnTo>
                  <a:lnTo>
                    <a:pt x="0" y="3048"/>
                  </a:lnTo>
                  <a:lnTo>
                    <a:pt x="1524" y="33527"/>
                  </a:lnTo>
                  <a:lnTo>
                    <a:pt x="4571" y="62484"/>
                  </a:lnTo>
                  <a:lnTo>
                    <a:pt x="7620" y="89915"/>
                  </a:lnTo>
                  <a:lnTo>
                    <a:pt x="9143" y="117348"/>
                  </a:lnTo>
                  <a:lnTo>
                    <a:pt x="12192" y="144779"/>
                  </a:lnTo>
                  <a:lnTo>
                    <a:pt x="15240" y="169163"/>
                  </a:lnTo>
                  <a:lnTo>
                    <a:pt x="16764" y="181356"/>
                  </a:lnTo>
                  <a:lnTo>
                    <a:pt x="18287" y="192024"/>
                  </a:lnTo>
                  <a:lnTo>
                    <a:pt x="19812" y="202691"/>
                  </a:lnTo>
                  <a:lnTo>
                    <a:pt x="21336" y="211835"/>
                  </a:lnTo>
                  <a:lnTo>
                    <a:pt x="22859" y="220979"/>
                  </a:lnTo>
                  <a:lnTo>
                    <a:pt x="24384" y="230124"/>
                  </a:lnTo>
                  <a:lnTo>
                    <a:pt x="25908" y="237744"/>
                  </a:lnTo>
                  <a:lnTo>
                    <a:pt x="25908" y="243839"/>
                  </a:lnTo>
                  <a:lnTo>
                    <a:pt x="28956" y="257556"/>
                  </a:lnTo>
                  <a:lnTo>
                    <a:pt x="32003" y="268224"/>
                  </a:lnTo>
                  <a:lnTo>
                    <a:pt x="35052" y="278891"/>
                  </a:lnTo>
                  <a:lnTo>
                    <a:pt x="39624" y="289559"/>
                  </a:lnTo>
                  <a:lnTo>
                    <a:pt x="45719" y="301751"/>
                  </a:lnTo>
                  <a:lnTo>
                    <a:pt x="53339" y="312419"/>
                  </a:lnTo>
                  <a:lnTo>
                    <a:pt x="57912" y="320039"/>
                  </a:lnTo>
                  <a:lnTo>
                    <a:pt x="64007" y="326135"/>
                  </a:lnTo>
                  <a:lnTo>
                    <a:pt x="71628" y="333756"/>
                  </a:lnTo>
                  <a:lnTo>
                    <a:pt x="77724" y="341375"/>
                  </a:lnTo>
                  <a:lnTo>
                    <a:pt x="92963" y="355091"/>
                  </a:lnTo>
                  <a:lnTo>
                    <a:pt x="108204" y="367283"/>
                  </a:lnTo>
                  <a:lnTo>
                    <a:pt x="115824" y="374903"/>
                  </a:lnTo>
                  <a:lnTo>
                    <a:pt x="123443" y="379475"/>
                  </a:lnTo>
                  <a:lnTo>
                    <a:pt x="129539" y="385571"/>
                  </a:lnTo>
                  <a:lnTo>
                    <a:pt x="135636" y="390144"/>
                  </a:lnTo>
                  <a:lnTo>
                    <a:pt x="140207" y="393191"/>
                  </a:lnTo>
                  <a:lnTo>
                    <a:pt x="143256" y="396239"/>
                  </a:lnTo>
                  <a:lnTo>
                    <a:pt x="146304" y="397763"/>
                  </a:lnTo>
                  <a:lnTo>
                    <a:pt x="169163" y="367283"/>
                  </a:lnTo>
                  <a:lnTo>
                    <a:pt x="167639" y="365759"/>
                  </a:lnTo>
                  <a:lnTo>
                    <a:pt x="163068" y="362712"/>
                  </a:lnTo>
                  <a:lnTo>
                    <a:pt x="158495" y="359663"/>
                  </a:lnTo>
                  <a:lnTo>
                    <a:pt x="153924" y="355091"/>
                  </a:lnTo>
                  <a:lnTo>
                    <a:pt x="147828" y="350519"/>
                  </a:lnTo>
                  <a:lnTo>
                    <a:pt x="140207" y="344424"/>
                  </a:lnTo>
                  <a:lnTo>
                    <a:pt x="134112" y="338327"/>
                  </a:lnTo>
                  <a:lnTo>
                    <a:pt x="118872" y="326135"/>
                  </a:lnTo>
                  <a:lnTo>
                    <a:pt x="105156" y="313944"/>
                  </a:lnTo>
                  <a:lnTo>
                    <a:pt x="99060" y="307847"/>
                  </a:lnTo>
                  <a:lnTo>
                    <a:pt x="92963" y="301751"/>
                  </a:lnTo>
                  <a:lnTo>
                    <a:pt x="88392" y="297179"/>
                  </a:lnTo>
                  <a:lnTo>
                    <a:pt x="85343" y="292607"/>
                  </a:lnTo>
                  <a:lnTo>
                    <a:pt x="79248" y="283463"/>
                  </a:lnTo>
                  <a:lnTo>
                    <a:pt x="74675" y="275844"/>
                  </a:lnTo>
                  <a:lnTo>
                    <a:pt x="71628" y="266700"/>
                  </a:lnTo>
                  <a:lnTo>
                    <a:pt x="68580" y="259079"/>
                  </a:lnTo>
                  <a:lnTo>
                    <a:pt x="67056" y="249935"/>
                  </a:lnTo>
                  <a:lnTo>
                    <a:pt x="64007" y="237744"/>
                  </a:lnTo>
                  <a:lnTo>
                    <a:pt x="62484" y="230124"/>
                  </a:lnTo>
                  <a:lnTo>
                    <a:pt x="60960" y="224027"/>
                  </a:lnTo>
                  <a:lnTo>
                    <a:pt x="59436" y="214883"/>
                  </a:lnTo>
                  <a:lnTo>
                    <a:pt x="59436" y="205739"/>
                  </a:lnTo>
                  <a:close/>
                </a:path>
              </a:pathLst>
            </a:custGeom>
            <a:solidFill>
              <a:srgbClr val="0100CB"/>
            </a:solidFill>
          </p:spPr>
          <p:txBody>
            <a:bodyPr wrap="square" lIns="0" tIns="0" rIns="0" bIns="0" rtlCol="0">
              <a:noAutofit/>
            </a:bodyPr>
            <a:lstStyle/>
            <a:p>
              <a:endParaRPr/>
            </a:p>
          </p:txBody>
        </p:sp>
        <p:sp>
          <p:nvSpPr>
            <p:cNvPr id="335" name="object 335"/>
            <p:cNvSpPr/>
            <p:nvPr/>
          </p:nvSpPr>
          <p:spPr>
            <a:xfrm>
              <a:off x="1583436" y="3400043"/>
              <a:ext cx="41147" cy="42672"/>
            </a:xfrm>
            <a:custGeom>
              <a:avLst/>
              <a:gdLst/>
              <a:ahLst/>
              <a:cxnLst/>
              <a:rect l="l" t="t" r="r" b="b"/>
              <a:pathLst>
                <a:path w="41147" h="42672">
                  <a:moveTo>
                    <a:pt x="25345" y="42009"/>
                  </a:moveTo>
                  <a:lnTo>
                    <a:pt x="36742" y="34656"/>
                  </a:lnTo>
                  <a:lnTo>
                    <a:pt x="39131" y="27432"/>
                  </a:lnTo>
                  <a:lnTo>
                    <a:pt x="1339" y="27432"/>
                  </a:lnTo>
                  <a:lnTo>
                    <a:pt x="7354" y="37958"/>
                  </a:lnTo>
                  <a:lnTo>
                    <a:pt x="19811" y="42672"/>
                  </a:lnTo>
                  <a:lnTo>
                    <a:pt x="25345" y="42009"/>
                  </a:lnTo>
                  <a:close/>
                </a:path>
              </a:pathLst>
            </a:custGeom>
            <a:solidFill>
              <a:srgbClr val="FEFFFE"/>
            </a:solidFill>
          </p:spPr>
          <p:txBody>
            <a:bodyPr wrap="square" lIns="0" tIns="0" rIns="0" bIns="0" rtlCol="0">
              <a:noAutofit/>
            </a:bodyPr>
            <a:lstStyle/>
            <a:p>
              <a:endParaRPr/>
            </a:p>
          </p:txBody>
        </p:sp>
        <p:sp>
          <p:nvSpPr>
            <p:cNvPr id="336" name="object 336"/>
            <p:cNvSpPr/>
            <p:nvPr/>
          </p:nvSpPr>
          <p:spPr>
            <a:xfrm>
              <a:off x="1563624" y="3380231"/>
              <a:ext cx="42671" cy="82296"/>
            </a:xfrm>
            <a:custGeom>
              <a:avLst/>
              <a:gdLst/>
              <a:ahLst/>
              <a:cxnLst/>
              <a:rect l="l" t="t" r="r" b="b"/>
              <a:pathLst>
                <a:path w="42671" h="82296">
                  <a:moveTo>
                    <a:pt x="47243" y="80772"/>
                  </a:moveTo>
                  <a:lnTo>
                    <a:pt x="50291" y="80772"/>
                  </a:lnTo>
                  <a:lnTo>
                    <a:pt x="54863" y="79248"/>
                  </a:lnTo>
                  <a:lnTo>
                    <a:pt x="57912" y="77724"/>
                  </a:lnTo>
                  <a:lnTo>
                    <a:pt x="60959" y="76200"/>
                  </a:lnTo>
                  <a:lnTo>
                    <a:pt x="64007" y="73151"/>
                  </a:lnTo>
                  <a:lnTo>
                    <a:pt x="67056" y="71628"/>
                  </a:lnTo>
                  <a:lnTo>
                    <a:pt x="70103" y="68580"/>
                  </a:lnTo>
                  <a:lnTo>
                    <a:pt x="73151" y="65532"/>
                  </a:lnTo>
                  <a:lnTo>
                    <a:pt x="74675" y="62484"/>
                  </a:lnTo>
                  <a:lnTo>
                    <a:pt x="76200" y="57912"/>
                  </a:lnTo>
                  <a:lnTo>
                    <a:pt x="77724" y="57912"/>
                  </a:lnTo>
                  <a:lnTo>
                    <a:pt x="77724" y="54863"/>
                  </a:lnTo>
                  <a:lnTo>
                    <a:pt x="79248" y="50292"/>
                  </a:lnTo>
                  <a:lnTo>
                    <a:pt x="80771" y="47244"/>
                  </a:lnTo>
                  <a:lnTo>
                    <a:pt x="39867" y="47244"/>
                  </a:lnTo>
                  <a:lnTo>
                    <a:pt x="42671" y="82296"/>
                  </a:lnTo>
                  <a:lnTo>
                    <a:pt x="47243" y="80772"/>
                  </a:lnTo>
                  <a:close/>
                </a:path>
                <a:path w="42671" h="82296">
                  <a:moveTo>
                    <a:pt x="39623" y="47244"/>
                  </a:moveTo>
                  <a:lnTo>
                    <a:pt x="38100" y="47244"/>
                  </a:lnTo>
                  <a:lnTo>
                    <a:pt x="38100" y="82296"/>
                  </a:lnTo>
                  <a:lnTo>
                    <a:pt x="39623" y="82296"/>
                  </a:lnTo>
                  <a:lnTo>
                    <a:pt x="39623" y="47244"/>
                  </a:lnTo>
                  <a:close/>
                </a:path>
                <a:path w="42671" h="82296">
                  <a:moveTo>
                    <a:pt x="39867" y="47244"/>
                  </a:moveTo>
                  <a:lnTo>
                    <a:pt x="39623" y="47244"/>
                  </a:lnTo>
                  <a:lnTo>
                    <a:pt x="39623" y="82296"/>
                  </a:lnTo>
                  <a:lnTo>
                    <a:pt x="42671" y="82296"/>
                  </a:lnTo>
                  <a:lnTo>
                    <a:pt x="39867" y="47244"/>
                  </a:lnTo>
                  <a:close/>
                </a:path>
                <a:path w="42671" h="82296">
                  <a:moveTo>
                    <a:pt x="38100" y="47244"/>
                  </a:moveTo>
                  <a:lnTo>
                    <a:pt x="0" y="47244"/>
                  </a:lnTo>
                  <a:lnTo>
                    <a:pt x="1523" y="50292"/>
                  </a:lnTo>
                  <a:lnTo>
                    <a:pt x="3047" y="54863"/>
                  </a:lnTo>
                  <a:lnTo>
                    <a:pt x="3047" y="56387"/>
                  </a:lnTo>
                  <a:lnTo>
                    <a:pt x="4571" y="59436"/>
                  </a:lnTo>
                  <a:lnTo>
                    <a:pt x="6095" y="62484"/>
                  </a:lnTo>
                  <a:lnTo>
                    <a:pt x="7619" y="65532"/>
                  </a:lnTo>
                  <a:lnTo>
                    <a:pt x="10667" y="68580"/>
                  </a:lnTo>
                  <a:lnTo>
                    <a:pt x="13715" y="71628"/>
                  </a:lnTo>
                  <a:lnTo>
                    <a:pt x="16763" y="73151"/>
                  </a:lnTo>
                  <a:lnTo>
                    <a:pt x="16763" y="74675"/>
                  </a:lnTo>
                  <a:lnTo>
                    <a:pt x="19812" y="76200"/>
                  </a:lnTo>
                  <a:lnTo>
                    <a:pt x="22859" y="77724"/>
                  </a:lnTo>
                  <a:lnTo>
                    <a:pt x="25907" y="79248"/>
                  </a:lnTo>
                  <a:lnTo>
                    <a:pt x="30479" y="80772"/>
                  </a:lnTo>
                  <a:lnTo>
                    <a:pt x="33528" y="80772"/>
                  </a:lnTo>
                  <a:lnTo>
                    <a:pt x="38100" y="82296"/>
                  </a:lnTo>
                  <a:lnTo>
                    <a:pt x="38100" y="47244"/>
                  </a:lnTo>
                  <a:close/>
                </a:path>
              </a:pathLst>
            </a:custGeom>
            <a:solidFill>
              <a:srgbClr val="000000"/>
            </a:solidFill>
          </p:spPr>
          <p:txBody>
            <a:bodyPr wrap="square" lIns="0" tIns="0" rIns="0" bIns="0" rtlCol="0">
              <a:noAutofit/>
            </a:bodyPr>
            <a:lstStyle/>
            <a:p>
              <a:endParaRPr/>
            </a:p>
          </p:txBody>
        </p:sp>
        <p:sp>
          <p:nvSpPr>
            <p:cNvPr id="337" name="object 337"/>
            <p:cNvSpPr/>
            <p:nvPr/>
          </p:nvSpPr>
          <p:spPr>
            <a:xfrm>
              <a:off x="1572768" y="3389376"/>
              <a:ext cx="62483" cy="64007"/>
            </a:xfrm>
            <a:custGeom>
              <a:avLst/>
              <a:gdLst/>
              <a:ahLst/>
              <a:cxnLst/>
              <a:rect l="l" t="t" r="r" b="b"/>
              <a:pathLst>
                <a:path w="62483" h="64007">
                  <a:moveTo>
                    <a:pt x="8762" y="38100"/>
                  </a:moveTo>
                  <a:lnTo>
                    <a:pt x="9143" y="42672"/>
                  </a:lnTo>
                  <a:lnTo>
                    <a:pt x="8762" y="38100"/>
                  </a:lnTo>
                  <a:close/>
                </a:path>
                <a:path w="62483" h="64007">
                  <a:moveTo>
                    <a:pt x="6476" y="38100"/>
                  </a:moveTo>
                  <a:lnTo>
                    <a:pt x="1523" y="38100"/>
                  </a:lnTo>
                  <a:lnTo>
                    <a:pt x="1523" y="42672"/>
                  </a:lnTo>
                  <a:lnTo>
                    <a:pt x="3047" y="45719"/>
                  </a:lnTo>
                  <a:lnTo>
                    <a:pt x="4571" y="47243"/>
                  </a:lnTo>
                  <a:lnTo>
                    <a:pt x="7619" y="51815"/>
                  </a:lnTo>
                  <a:lnTo>
                    <a:pt x="6476" y="38100"/>
                  </a:lnTo>
                  <a:close/>
                </a:path>
                <a:path w="62483" h="64007">
                  <a:moveTo>
                    <a:pt x="7619" y="41148"/>
                  </a:moveTo>
                  <a:lnTo>
                    <a:pt x="7619" y="38100"/>
                  </a:lnTo>
                  <a:lnTo>
                    <a:pt x="6476" y="38100"/>
                  </a:lnTo>
                  <a:lnTo>
                    <a:pt x="7619" y="51815"/>
                  </a:lnTo>
                  <a:lnTo>
                    <a:pt x="9143" y="53339"/>
                  </a:lnTo>
                  <a:lnTo>
                    <a:pt x="7619" y="41148"/>
                  </a:lnTo>
                  <a:close/>
                </a:path>
                <a:path w="62483" h="64007">
                  <a:moveTo>
                    <a:pt x="15240" y="38100"/>
                  </a:moveTo>
                  <a:lnTo>
                    <a:pt x="10191" y="38100"/>
                  </a:lnTo>
                  <a:lnTo>
                    <a:pt x="10668" y="45719"/>
                  </a:lnTo>
                  <a:lnTo>
                    <a:pt x="12191" y="48767"/>
                  </a:lnTo>
                  <a:lnTo>
                    <a:pt x="15240" y="51815"/>
                  </a:lnTo>
                  <a:lnTo>
                    <a:pt x="15240" y="38100"/>
                  </a:lnTo>
                  <a:close/>
                </a:path>
                <a:path w="62483" h="64007">
                  <a:moveTo>
                    <a:pt x="23404" y="42889"/>
                  </a:moveTo>
                  <a:lnTo>
                    <a:pt x="24002" y="38100"/>
                  </a:lnTo>
                  <a:lnTo>
                    <a:pt x="20408" y="38100"/>
                  </a:lnTo>
                  <a:lnTo>
                    <a:pt x="20465" y="38970"/>
                  </a:lnTo>
                  <a:lnTo>
                    <a:pt x="19812" y="38100"/>
                  </a:lnTo>
                  <a:lnTo>
                    <a:pt x="21335" y="41148"/>
                  </a:lnTo>
                  <a:lnTo>
                    <a:pt x="22859" y="42672"/>
                  </a:lnTo>
                  <a:lnTo>
                    <a:pt x="24384" y="44195"/>
                  </a:lnTo>
                  <a:lnTo>
                    <a:pt x="23404" y="42889"/>
                  </a:lnTo>
                  <a:close/>
                </a:path>
                <a:path w="62483" h="64007">
                  <a:moveTo>
                    <a:pt x="35051" y="38100"/>
                  </a:moveTo>
                  <a:lnTo>
                    <a:pt x="31479" y="38100"/>
                  </a:lnTo>
                  <a:lnTo>
                    <a:pt x="29717" y="38100"/>
                  </a:lnTo>
                  <a:lnTo>
                    <a:pt x="32004" y="39014"/>
                  </a:lnTo>
                  <a:lnTo>
                    <a:pt x="32142" y="39069"/>
                  </a:lnTo>
                  <a:lnTo>
                    <a:pt x="35051" y="38100"/>
                  </a:lnTo>
                  <a:close/>
                </a:path>
                <a:path w="62483" h="64007">
                  <a:moveTo>
                    <a:pt x="39014" y="42976"/>
                  </a:moveTo>
                  <a:lnTo>
                    <a:pt x="36575" y="38100"/>
                  </a:lnTo>
                  <a:lnTo>
                    <a:pt x="35813" y="38100"/>
                  </a:lnTo>
                  <a:lnTo>
                    <a:pt x="33528" y="39624"/>
                  </a:lnTo>
                  <a:lnTo>
                    <a:pt x="31786" y="39188"/>
                  </a:lnTo>
                  <a:lnTo>
                    <a:pt x="31652" y="39155"/>
                  </a:lnTo>
                  <a:lnTo>
                    <a:pt x="27431" y="38100"/>
                  </a:lnTo>
                  <a:lnTo>
                    <a:pt x="26212" y="38100"/>
                  </a:lnTo>
                  <a:lnTo>
                    <a:pt x="27431" y="44195"/>
                  </a:lnTo>
                  <a:lnTo>
                    <a:pt x="28956" y="39624"/>
                  </a:lnTo>
                  <a:lnTo>
                    <a:pt x="30479" y="39624"/>
                  </a:lnTo>
                  <a:lnTo>
                    <a:pt x="35051" y="44195"/>
                  </a:lnTo>
                  <a:lnTo>
                    <a:pt x="39014" y="42976"/>
                  </a:lnTo>
                  <a:close/>
                </a:path>
                <a:path w="62483" h="64007">
                  <a:moveTo>
                    <a:pt x="42671" y="54863"/>
                  </a:moveTo>
                  <a:lnTo>
                    <a:pt x="45719" y="53339"/>
                  </a:lnTo>
                  <a:lnTo>
                    <a:pt x="44547" y="38100"/>
                  </a:lnTo>
                  <a:lnTo>
                    <a:pt x="42367" y="38100"/>
                  </a:lnTo>
                  <a:lnTo>
                    <a:pt x="42018" y="38970"/>
                  </a:lnTo>
                  <a:lnTo>
                    <a:pt x="39623" y="42672"/>
                  </a:lnTo>
                  <a:lnTo>
                    <a:pt x="39014" y="42976"/>
                  </a:lnTo>
                  <a:lnTo>
                    <a:pt x="35051" y="44195"/>
                  </a:lnTo>
                  <a:lnTo>
                    <a:pt x="30479" y="39624"/>
                  </a:lnTo>
                  <a:lnTo>
                    <a:pt x="28956" y="39624"/>
                  </a:lnTo>
                  <a:lnTo>
                    <a:pt x="27431" y="44195"/>
                  </a:lnTo>
                  <a:lnTo>
                    <a:pt x="26212" y="38100"/>
                  </a:lnTo>
                  <a:lnTo>
                    <a:pt x="24002" y="38100"/>
                  </a:lnTo>
                  <a:lnTo>
                    <a:pt x="23404" y="42889"/>
                  </a:lnTo>
                  <a:lnTo>
                    <a:pt x="24384" y="44195"/>
                  </a:lnTo>
                  <a:lnTo>
                    <a:pt x="22859" y="42672"/>
                  </a:lnTo>
                  <a:lnTo>
                    <a:pt x="21335" y="41148"/>
                  </a:lnTo>
                  <a:lnTo>
                    <a:pt x="19812" y="38100"/>
                  </a:lnTo>
                  <a:lnTo>
                    <a:pt x="18287" y="38100"/>
                  </a:lnTo>
                  <a:lnTo>
                    <a:pt x="18287" y="53339"/>
                  </a:lnTo>
                  <a:lnTo>
                    <a:pt x="21335" y="54863"/>
                  </a:lnTo>
                  <a:lnTo>
                    <a:pt x="22859" y="56387"/>
                  </a:lnTo>
                  <a:lnTo>
                    <a:pt x="25907" y="56387"/>
                  </a:lnTo>
                  <a:lnTo>
                    <a:pt x="30479" y="45719"/>
                  </a:lnTo>
                  <a:lnTo>
                    <a:pt x="33528" y="45719"/>
                  </a:lnTo>
                  <a:lnTo>
                    <a:pt x="38100" y="44195"/>
                  </a:lnTo>
                  <a:lnTo>
                    <a:pt x="41147" y="56387"/>
                  </a:lnTo>
                  <a:lnTo>
                    <a:pt x="42671" y="54863"/>
                  </a:lnTo>
                  <a:close/>
                </a:path>
                <a:path w="62483" h="64007">
                  <a:moveTo>
                    <a:pt x="20408" y="38100"/>
                  </a:moveTo>
                  <a:lnTo>
                    <a:pt x="19812" y="38100"/>
                  </a:lnTo>
                  <a:lnTo>
                    <a:pt x="20465" y="38970"/>
                  </a:lnTo>
                  <a:lnTo>
                    <a:pt x="20408" y="38100"/>
                  </a:lnTo>
                  <a:close/>
                </a:path>
                <a:path w="62483" h="64007">
                  <a:moveTo>
                    <a:pt x="30479" y="57912"/>
                  </a:moveTo>
                  <a:lnTo>
                    <a:pt x="35051" y="57912"/>
                  </a:lnTo>
                  <a:lnTo>
                    <a:pt x="38100" y="56387"/>
                  </a:lnTo>
                  <a:lnTo>
                    <a:pt x="39623" y="62484"/>
                  </a:lnTo>
                  <a:lnTo>
                    <a:pt x="42671" y="62484"/>
                  </a:lnTo>
                  <a:lnTo>
                    <a:pt x="45719" y="60960"/>
                  </a:lnTo>
                  <a:lnTo>
                    <a:pt x="47243" y="59436"/>
                  </a:lnTo>
                  <a:lnTo>
                    <a:pt x="51815" y="56387"/>
                  </a:lnTo>
                  <a:lnTo>
                    <a:pt x="53339" y="54863"/>
                  </a:lnTo>
                  <a:lnTo>
                    <a:pt x="56387" y="51815"/>
                  </a:lnTo>
                  <a:lnTo>
                    <a:pt x="59436" y="47243"/>
                  </a:lnTo>
                  <a:lnTo>
                    <a:pt x="56823" y="38100"/>
                  </a:lnTo>
                  <a:lnTo>
                    <a:pt x="56387" y="38100"/>
                  </a:lnTo>
                  <a:lnTo>
                    <a:pt x="54863" y="41148"/>
                  </a:lnTo>
                  <a:lnTo>
                    <a:pt x="54863" y="42672"/>
                  </a:lnTo>
                  <a:lnTo>
                    <a:pt x="53339" y="45719"/>
                  </a:lnTo>
                  <a:lnTo>
                    <a:pt x="50291" y="48767"/>
                  </a:lnTo>
                  <a:lnTo>
                    <a:pt x="48768" y="51815"/>
                  </a:lnTo>
                  <a:lnTo>
                    <a:pt x="47752" y="38100"/>
                  </a:lnTo>
                  <a:lnTo>
                    <a:pt x="44767" y="38100"/>
                  </a:lnTo>
                  <a:lnTo>
                    <a:pt x="45719" y="53339"/>
                  </a:lnTo>
                  <a:lnTo>
                    <a:pt x="42671" y="54863"/>
                  </a:lnTo>
                  <a:lnTo>
                    <a:pt x="41147" y="56387"/>
                  </a:lnTo>
                  <a:lnTo>
                    <a:pt x="38100" y="44195"/>
                  </a:lnTo>
                  <a:lnTo>
                    <a:pt x="33528" y="45719"/>
                  </a:lnTo>
                  <a:lnTo>
                    <a:pt x="30479" y="45719"/>
                  </a:lnTo>
                  <a:lnTo>
                    <a:pt x="27431" y="57912"/>
                  </a:lnTo>
                  <a:lnTo>
                    <a:pt x="27431" y="64007"/>
                  </a:lnTo>
                  <a:lnTo>
                    <a:pt x="33528" y="64007"/>
                  </a:lnTo>
                  <a:lnTo>
                    <a:pt x="30479" y="57912"/>
                  </a:lnTo>
                  <a:close/>
                </a:path>
                <a:path w="62483" h="64007">
                  <a:moveTo>
                    <a:pt x="39623" y="42672"/>
                  </a:moveTo>
                  <a:lnTo>
                    <a:pt x="42018" y="38970"/>
                  </a:lnTo>
                  <a:lnTo>
                    <a:pt x="41966" y="38100"/>
                  </a:lnTo>
                  <a:lnTo>
                    <a:pt x="38317" y="38100"/>
                  </a:lnTo>
                  <a:lnTo>
                    <a:pt x="39014" y="42976"/>
                  </a:lnTo>
                  <a:lnTo>
                    <a:pt x="39623" y="42672"/>
                  </a:lnTo>
                  <a:close/>
                </a:path>
                <a:path w="62483" h="64007">
                  <a:moveTo>
                    <a:pt x="35813" y="38100"/>
                  </a:moveTo>
                  <a:lnTo>
                    <a:pt x="35051" y="38100"/>
                  </a:lnTo>
                  <a:lnTo>
                    <a:pt x="32142" y="39069"/>
                  </a:lnTo>
                  <a:lnTo>
                    <a:pt x="32004" y="39014"/>
                  </a:lnTo>
                  <a:lnTo>
                    <a:pt x="29717" y="38100"/>
                  </a:lnTo>
                  <a:lnTo>
                    <a:pt x="27431" y="38100"/>
                  </a:lnTo>
                  <a:lnTo>
                    <a:pt x="31652" y="39155"/>
                  </a:lnTo>
                  <a:lnTo>
                    <a:pt x="31786" y="39188"/>
                  </a:lnTo>
                  <a:lnTo>
                    <a:pt x="33528" y="39624"/>
                  </a:lnTo>
                  <a:lnTo>
                    <a:pt x="35813" y="38100"/>
                  </a:lnTo>
                  <a:close/>
                </a:path>
                <a:path w="62483" h="64007">
                  <a:moveTo>
                    <a:pt x="27431" y="57912"/>
                  </a:moveTo>
                  <a:lnTo>
                    <a:pt x="30479" y="45719"/>
                  </a:lnTo>
                  <a:lnTo>
                    <a:pt x="25907" y="56387"/>
                  </a:lnTo>
                  <a:lnTo>
                    <a:pt x="22859" y="56387"/>
                  </a:lnTo>
                  <a:lnTo>
                    <a:pt x="21335" y="54863"/>
                  </a:lnTo>
                  <a:lnTo>
                    <a:pt x="18287" y="53339"/>
                  </a:lnTo>
                  <a:lnTo>
                    <a:pt x="18287" y="38100"/>
                  </a:lnTo>
                  <a:lnTo>
                    <a:pt x="15240" y="38100"/>
                  </a:lnTo>
                  <a:lnTo>
                    <a:pt x="15240" y="51815"/>
                  </a:lnTo>
                  <a:lnTo>
                    <a:pt x="12191" y="48767"/>
                  </a:lnTo>
                  <a:lnTo>
                    <a:pt x="10668" y="45719"/>
                  </a:lnTo>
                  <a:lnTo>
                    <a:pt x="10191" y="38100"/>
                  </a:lnTo>
                  <a:lnTo>
                    <a:pt x="8762" y="38100"/>
                  </a:lnTo>
                  <a:lnTo>
                    <a:pt x="9143" y="42672"/>
                  </a:lnTo>
                  <a:lnTo>
                    <a:pt x="8728" y="38100"/>
                  </a:lnTo>
                  <a:lnTo>
                    <a:pt x="7619" y="38100"/>
                  </a:lnTo>
                  <a:lnTo>
                    <a:pt x="7619" y="41148"/>
                  </a:lnTo>
                  <a:lnTo>
                    <a:pt x="9143" y="53339"/>
                  </a:lnTo>
                  <a:lnTo>
                    <a:pt x="12191" y="56387"/>
                  </a:lnTo>
                  <a:lnTo>
                    <a:pt x="16763" y="59436"/>
                  </a:lnTo>
                  <a:lnTo>
                    <a:pt x="18287" y="60960"/>
                  </a:lnTo>
                  <a:lnTo>
                    <a:pt x="21335" y="62484"/>
                  </a:lnTo>
                  <a:lnTo>
                    <a:pt x="22859" y="62484"/>
                  </a:lnTo>
                  <a:lnTo>
                    <a:pt x="27431" y="64007"/>
                  </a:lnTo>
                  <a:lnTo>
                    <a:pt x="27431" y="57912"/>
                  </a:lnTo>
                  <a:close/>
                </a:path>
                <a:path w="62483" h="64007">
                  <a:moveTo>
                    <a:pt x="39623" y="62484"/>
                  </a:moveTo>
                  <a:lnTo>
                    <a:pt x="38100" y="56387"/>
                  </a:lnTo>
                  <a:lnTo>
                    <a:pt x="35051" y="57912"/>
                  </a:lnTo>
                  <a:lnTo>
                    <a:pt x="30479" y="57912"/>
                  </a:lnTo>
                  <a:lnTo>
                    <a:pt x="33528" y="64007"/>
                  </a:lnTo>
                  <a:lnTo>
                    <a:pt x="35051" y="64007"/>
                  </a:lnTo>
                  <a:lnTo>
                    <a:pt x="39623" y="62484"/>
                  </a:lnTo>
                  <a:close/>
                </a:path>
                <a:path w="62483" h="64007">
                  <a:moveTo>
                    <a:pt x="60959" y="45719"/>
                  </a:moveTo>
                  <a:lnTo>
                    <a:pt x="60959" y="41148"/>
                  </a:lnTo>
                  <a:lnTo>
                    <a:pt x="61975" y="38100"/>
                  </a:lnTo>
                  <a:lnTo>
                    <a:pt x="56823" y="38100"/>
                  </a:lnTo>
                  <a:lnTo>
                    <a:pt x="59436" y="47243"/>
                  </a:lnTo>
                  <a:lnTo>
                    <a:pt x="60959" y="45719"/>
                  </a:lnTo>
                  <a:close/>
                </a:path>
                <a:path w="62483" h="64007">
                  <a:moveTo>
                    <a:pt x="50291" y="48767"/>
                  </a:moveTo>
                  <a:lnTo>
                    <a:pt x="53339" y="45719"/>
                  </a:lnTo>
                  <a:lnTo>
                    <a:pt x="54863" y="42672"/>
                  </a:lnTo>
                  <a:lnTo>
                    <a:pt x="54863" y="41148"/>
                  </a:lnTo>
                  <a:lnTo>
                    <a:pt x="56387" y="38100"/>
                  </a:lnTo>
                  <a:lnTo>
                    <a:pt x="47752" y="38100"/>
                  </a:lnTo>
                  <a:lnTo>
                    <a:pt x="48768" y="51815"/>
                  </a:lnTo>
                  <a:lnTo>
                    <a:pt x="50291" y="48767"/>
                  </a:lnTo>
                  <a:close/>
                </a:path>
                <a:path w="62483" h="64007">
                  <a:moveTo>
                    <a:pt x="44767" y="38100"/>
                  </a:moveTo>
                  <a:lnTo>
                    <a:pt x="44547" y="38100"/>
                  </a:lnTo>
                  <a:lnTo>
                    <a:pt x="45719" y="53339"/>
                  </a:lnTo>
                  <a:lnTo>
                    <a:pt x="44767" y="38100"/>
                  </a:lnTo>
                  <a:close/>
                </a:path>
                <a:path w="62483" h="64007">
                  <a:moveTo>
                    <a:pt x="42367" y="38100"/>
                  </a:moveTo>
                  <a:lnTo>
                    <a:pt x="41966" y="38100"/>
                  </a:lnTo>
                  <a:lnTo>
                    <a:pt x="42018" y="38970"/>
                  </a:lnTo>
                  <a:lnTo>
                    <a:pt x="42367" y="38100"/>
                  </a:lnTo>
                  <a:close/>
                </a:path>
                <a:path w="62483" h="64007">
                  <a:moveTo>
                    <a:pt x="38317" y="38100"/>
                  </a:moveTo>
                  <a:lnTo>
                    <a:pt x="36575" y="38100"/>
                  </a:lnTo>
                  <a:lnTo>
                    <a:pt x="39014" y="42976"/>
                  </a:lnTo>
                  <a:lnTo>
                    <a:pt x="38317" y="38100"/>
                  </a:lnTo>
                  <a:close/>
                </a:path>
              </a:pathLst>
            </a:custGeom>
            <a:solidFill>
              <a:srgbClr val="000000"/>
            </a:solidFill>
          </p:spPr>
          <p:txBody>
            <a:bodyPr wrap="square" lIns="0" tIns="0" rIns="0" bIns="0" rtlCol="0">
              <a:noAutofit/>
            </a:bodyPr>
            <a:lstStyle/>
            <a:p>
              <a:endParaRPr/>
            </a:p>
          </p:txBody>
        </p:sp>
        <p:sp>
          <p:nvSpPr>
            <p:cNvPr id="338" name="object 338"/>
            <p:cNvSpPr/>
            <p:nvPr/>
          </p:nvSpPr>
          <p:spPr>
            <a:xfrm>
              <a:off x="1737360" y="3814572"/>
              <a:ext cx="42671" cy="42671"/>
            </a:xfrm>
            <a:custGeom>
              <a:avLst/>
              <a:gdLst/>
              <a:ahLst/>
              <a:cxnLst/>
              <a:rect l="l" t="t" r="r" b="b"/>
              <a:pathLst>
                <a:path w="42671" h="42672">
                  <a:moveTo>
                    <a:pt x="0" y="21335"/>
                  </a:moveTo>
                  <a:lnTo>
                    <a:pt x="662" y="26356"/>
                  </a:lnTo>
                  <a:lnTo>
                    <a:pt x="8015" y="37797"/>
                  </a:lnTo>
                  <a:lnTo>
                    <a:pt x="21335" y="42671"/>
                  </a:lnTo>
                  <a:lnTo>
                    <a:pt x="26356" y="41913"/>
                  </a:lnTo>
                  <a:lnTo>
                    <a:pt x="37797" y="34010"/>
                  </a:lnTo>
                  <a:lnTo>
                    <a:pt x="42671" y="21335"/>
                  </a:lnTo>
                  <a:lnTo>
                    <a:pt x="41913" y="15802"/>
                  </a:lnTo>
                  <a:lnTo>
                    <a:pt x="34010" y="4405"/>
                  </a:lnTo>
                  <a:lnTo>
                    <a:pt x="21335" y="0"/>
                  </a:lnTo>
                  <a:lnTo>
                    <a:pt x="15802" y="662"/>
                  </a:lnTo>
                  <a:lnTo>
                    <a:pt x="4405" y="8015"/>
                  </a:lnTo>
                  <a:lnTo>
                    <a:pt x="0" y="21335"/>
                  </a:lnTo>
                  <a:close/>
                </a:path>
              </a:pathLst>
            </a:custGeom>
            <a:solidFill>
              <a:srgbClr val="FEFFFE"/>
            </a:solidFill>
          </p:spPr>
          <p:txBody>
            <a:bodyPr wrap="square" lIns="0" tIns="0" rIns="0" bIns="0" rtlCol="0">
              <a:noAutofit/>
            </a:bodyPr>
            <a:lstStyle/>
            <a:p>
              <a:endParaRPr/>
            </a:p>
          </p:txBody>
        </p:sp>
        <p:sp>
          <p:nvSpPr>
            <p:cNvPr id="339" name="object 339"/>
            <p:cNvSpPr/>
            <p:nvPr/>
          </p:nvSpPr>
          <p:spPr>
            <a:xfrm>
              <a:off x="1717548" y="3796283"/>
              <a:ext cx="80771" cy="79248"/>
            </a:xfrm>
            <a:custGeom>
              <a:avLst/>
              <a:gdLst/>
              <a:ahLst/>
              <a:cxnLst/>
              <a:rect l="l" t="t" r="r" b="b"/>
              <a:pathLst>
                <a:path w="80771" h="79248">
                  <a:moveTo>
                    <a:pt x="42671" y="40640"/>
                  </a:moveTo>
                  <a:lnTo>
                    <a:pt x="42671" y="40386"/>
                  </a:lnTo>
                  <a:lnTo>
                    <a:pt x="42367" y="40843"/>
                  </a:lnTo>
                  <a:lnTo>
                    <a:pt x="42164" y="41147"/>
                  </a:lnTo>
                  <a:lnTo>
                    <a:pt x="42672" y="41147"/>
                  </a:lnTo>
                  <a:lnTo>
                    <a:pt x="42671" y="40640"/>
                  </a:lnTo>
                  <a:close/>
                </a:path>
                <a:path w="80771" h="79248">
                  <a:moveTo>
                    <a:pt x="47243" y="79248"/>
                  </a:moveTo>
                  <a:lnTo>
                    <a:pt x="42671" y="42672"/>
                  </a:lnTo>
                  <a:lnTo>
                    <a:pt x="42671" y="79248"/>
                  </a:lnTo>
                  <a:lnTo>
                    <a:pt x="47243" y="79248"/>
                  </a:lnTo>
                  <a:close/>
                </a:path>
                <a:path w="80771" h="79248">
                  <a:moveTo>
                    <a:pt x="42671" y="0"/>
                  </a:moveTo>
                  <a:lnTo>
                    <a:pt x="35051" y="0"/>
                  </a:lnTo>
                  <a:lnTo>
                    <a:pt x="38100" y="41148"/>
                  </a:lnTo>
                  <a:lnTo>
                    <a:pt x="38404" y="40233"/>
                  </a:lnTo>
                  <a:lnTo>
                    <a:pt x="38481" y="40385"/>
                  </a:lnTo>
                  <a:lnTo>
                    <a:pt x="38862" y="41147"/>
                  </a:lnTo>
                  <a:lnTo>
                    <a:pt x="39116" y="41147"/>
                  </a:lnTo>
                  <a:lnTo>
                    <a:pt x="39116" y="41655"/>
                  </a:lnTo>
                  <a:lnTo>
                    <a:pt x="39319" y="41757"/>
                  </a:lnTo>
                  <a:lnTo>
                    <a:pt x="39624" y="42672"/>
                  </a:lnTo>
                  <a:lnTo>
                    <a:pt x="42671" y="79248"/>
                  </a:lnTo>
                  <a:lnTo>
                    <a:pt x="42671" y="41148"/>
                  </a:lnTo>
                  <a:lnTo>
                    <a:pt x="43434" y="40385"/>
                  </a:lnTo>
                  <a:lnTo>
                    <a:pt x="43586" y="40233"/>
                  </a:lnTo>
                  <a:lnTo>
                    <a:pt x="43780" y="39901"/>
                  </a:lnTo>
                  <a:lnTo>
                    <a:pt x="43688" y="39623"/>
                  </a:lnTo>
                  <a:lnTo>
                    <a:pt x="43542" y="40059"/>
                  </a:lnTo>
                  <a:lnTo>
                    <a:pt x="43180" y="39623"/>
                  </a:lnTo>
                  <a:lnTo>
                    <a:pt x="42672" y="38607"/>
                  </a:lnTo>
                  <a:lnTo>
                    <a:pt x="42671" y="38100"/>
                  </a:lnTo>
                  <a:lnTo>
                    <a:pt x="41909" y="37719"/>
                  </a:lnTo>
                  <a:lnTo>
                    <a:pt x="40843" y="37185"/>
                  </a:lnTo>
                  <a:lnTo>
                    <a:pt x="40640" y="37083"/>
                  </a:lnTo>
                  <a:lnTo>
                    <a:pt x="40640" y="37253"/>
                  </a:lnTo>
                  <a:lnTo>
                    <a:pt x="40386" y="37337"/>
                  </a:lnTo>
                  <a:lnTo>
                    <a:pt x="39243" y="37718"/>
                  </a:lnTo>
                  <a:lnTo>
                    <a:pt x="39116" y="38099"/>
                  </a:lnTo>
                  <a:lnTo>
                    <a:pt x="38861" y="38862"/>
                  </a:lnTo>
                  <a:lnTo>
                    <a:pt x="39624" y="38100"/>
                  </a:lnTo>
                  <a:lnTo>
                    <a:pt x="42164" y="38099"/>
                  </a:lnTo>
                  <a:lnTo>
                    <a:pt x="42367" y="38404"/>
                  </a:lnTo>
                  <a:lnTo>
                    <a:pt x="42672" y="38861"/>
                  </a:lnTo>
                  <a:lnTo>
                    <a:pt x="42672" y="41147"/>
                  </a:lnTo>
                  <a:lnTo>
                    <a:pt x="42164" y="41147"/>
                  </a:lnTo>
                  <a:lnTo>
                    <a:pt x="42367" y="40843"/>
                  </a:lnTo>
                  <a:lnTo>
                    <a:pt x="41910" y="41147"/>
                  </a:lnTo>
                  <a:lnTo>
                    <a:pt x="41910" y="41528"/>
                  </a:lnTo>
                  <a:lnTo>
                    <a:pt x="41147" y="42672"/>
                  </a:lnTo>
                  <a:lnTo>
                    <a:pt x="40386" y="42290"/>
                  </a:lnTo>
                  <a:lnTo>
                    <a:pt x="39624" y="41148"/>
                  </a:lnTo>
                  <a:lnTo>
                    <a:pt x="38861" y="40386"/>
                  </a:lnTo>
                  <a:lnTo>
                    <a:pt x="38709" y="39928"/>
                  </a:lnTo>
                  <a:lnTo>
                    <a:pt x="38608" y="39623"/>
                  </a:lnTo>
                  <a:lnTo>
                    <a:pt x="38608" y="40131"/>
                  </a:lnTo>
                  <a:lnTo>
                    <a:pt x="38481" y="40004"/>
                  </a:lnTo>
                  <a:lnTo>
                    <a:pt x="38100" y="39624"/>
                  </a:lnTo>
                  <a:lnTo>
                    <a:pt x="38100" y="38100"/>
                  </a:lnTo>
                  <a:lnTo>
                    <a:pt x="39116" y="37591"/>
                  </a:lnTo>
                  <a:lnTo>
                    <a:pt x="39319" y="37490"/>
                  </a:lnTo>
                  <a:lnTo>
                    <a:pt x="40277" y="37011"/>
                  </a:lnTo>
                  <a:lnTo>
                    <a:pt x="39624" y="36576"/>
                  </a:lnTo>
                  <a:lnTo>
                    <a:pt x="40277" y="37011"/>
                  </a:lnTo>
                  <a:lnTo>
                    <a:pt x="41147" y="36576"/>
                  </a:lnTo>
                  <a:lnTo>
                    <a:pt x="41425" y="36991"/>
                  </a:lnTo>
                  <a:lnTo>
                    <a:pt x="42671" y="36576"/>
                  </a:lnTo>
                  <a:lnTo>
                    <a:pt x="42671" y="0"/>
                  </a:lnTo>
                  <a:close/>
                </a:path>
                <a:path w="80771" h="79248">
                  <a:moveTo>
                    <a:pt x="42367" y="38404"/>
                  </a:moveTo>
                  <a:lnTo>
                    <a:pt x="42164" y="38099"/>
                  </a:lnTo>
                  <a:lnTo>
                    <a:pt x="41910" y="38099"/>
                  </a:lnTo>
                  <a:lnTo>
                    <a:pt x="42367" y="38404"/>
                  </a:lnTo>
                  <a:close/>
                </a:path>
                <a:path w="80771" h="79248">
                  <a:moveTo>
                    <a:pt x="3047" y="25908"/>
                  </a:moveTo>
                  <a:lnTo>
                    <a:pt x="1524" y="30480"/>
                  </a:lnTo>
                  <a:lnTo>
                    <a:pt x="1524" y="33528"/>
                  </a:lnTo>
                  <a:lnTo>
                    <a:pt x="0" y="38100"/>
                  </a:lnTo>
                  <a:lnTo>
                    <a:pt x="0" y="41148"/>
                  </a:lnTo>
                  <a:lnTo>
                    <a:pt x="1524" y="45720"/>
                  </a:lnTo>
                  <a:lnTo>
                    <a:pt x="1524" y="48768"/>
                  </a:lnTo>
                  <a:lnTo>
                    <a:pt x="3047" y="53340"/>
                  </a:lnTo>
                  <a:lnTo>
                    <a:pt x="4571" y="56388"/>
                  </a:lnTo>
                  <a:lnTo>
                    <a:pt x="6095" y="60960"/>
                  </a:lnTo>
                  <a:lnTo>
                    <a:pt x="7619" y="60960"/>
                  </a:lnTo>
                  <a:lnTo>
                    <a:pt x="9143" y="64008"/>
                  </a:lnTo>
                  <a:lnTo>
                    <a:pt x="10668" y="67056"/>
                  </a:lnTo>
                  <a:lnTo>
                    <a:pt x="13715" y="68580"/>
                  </a:lnTo>
                  <a:lnTo>
                    <a:pt x="16763" y="71628"/>
                  </a:lnTo>
                  <a:lnTo>
                    <a:pt x="19812" y="73152"/>
                  </a:lnTo>
                  <a:lnTo>
                    <a:pt x="24383" y="76200"/>
                  </a:lnTo>
                  <a:lnTo>
                    <a:pt x="27431" y="77724"/>
                  </a:lnTo>
                  <a:lnTo>
                    <a:pt x="30479" y="77724"/>
                  </a:lnTo>
                  <a:lnTo>
                    <a:pt x="32003" y="79248"/>
                  </a:lnTo>
                  <a:lnTo>
                    <a:pt x="42671" y="79248"/>
                  </a:lnTo>
                  <a:lnTo>
                    <a:pt x="39624" y="42672"/>
                  </a:lnTo>
                  <a:lnTo>
                    <a:pt x="39319" y="41757"/>
                  </a:lnTo>
                  <a:lnTo>
                    <a:pt x="39116" y="41655"/>
                  </a:lnTo>
                  <a:lnTo>
                    <a:pt x="39116" y="41147"/>
                  </a:lnTo>
                  <a:lnTo>
                    <a:pt x="38862" y="41147"/>
                  </a:lnTo>
                  <a:lnTo>
                    <a:pt x="38481" y="40385"/>
                  </a:lnTo>
                  <a:lnTo>
                    <a:pt x="38404" y="40233"/>
                  </a:lnTo>
                  <a:lnTo>
                    <a:pt x="38100" y="41148"/>
                  </a:lnTo>
                  <a:lnTo>
                    <a:pt x="35051" y="0"/>
                  </a:lnTo>
                  <a:lnTo>
                    <a:pt x="33527" y="0"/>
                  </a:lnTo>
                  <a:lnTo>
                    <a:pt x="30479" y="1524"/>
                  </a:lnTo>
                  <a:lnTo>
                    <a:pt x="27431" y="1524"/>
                  </a:lnTo>
                  <a:lnTo>
                    <a:pt x="24383" y="3048"/>
                  </a:lnTo>
                  <a:lnTo>
                    <a:pt x="19812" y="4572"/>
                  </a:lnTo>
                  <a:lnTo>
                    <a:pt x="16763" y="7620"/>
                  </a:lnTo>
                  <a:lnTo>
                    <a:pt x="13715" y="10668"/>
                  </a:lnTo>
                  <a:lnTo>
                    <a:pt x="10668" y="12192"/>
                  </a:lnTo>
                  <a:lnTo>
                    <a:pt x="9143" y="15240"/>
                  </a:lnTo>
                  <a:lnTo>
                    <a:pt x="6095" y="18288"/>
                  </a:lnTo>
                  <a:lnTo>
                    <a:pt x="4571" y="22860"/>
                  </a:lnTo>
                  <a:lnTo>
                    <a:pt x="3047" y="25908"/>
                  </a:lnTo>
                  <a:close/>
                </a:path>
                <a:path w="80771" h="79248">
                  <a:moveTo>
                    <a:pt x="38481" y="38861"/>
                  </a:moveTo>
                  <a:lnTo>
                    <a:pt x="38100" y="38100"/>
                  </a:lnTo>
                  <a:lnTo>
                    <a:pt x="38100" y="39624"/>
                  </a:lnTo>
                  <a:lnTo>
                    <a:pt x="38481" y="40004"/>
                  </a:lnTo>
                  <a:lnTo>
                    <a:pt x="38481" y="38861"/>
                  </a:lnTo>
                  <a:close/>
                </a:path>
                <a:path w="80771" h="79248">
                  <a:moveTo>
                    <a:pt x="39243" y="37718"/>
                  </a:moveTo>
                  <a:lnTo>
                    <a:pt x="39014" y="37795"/>
                  </a:lnTo>
                  <a:lnTo>
                    <a:pt x="38862" y="38099"/>
                  </a:lnTo>
                  <a:lnTo>
                    <a:pt x="38608" y="39115"/>
                  </a:lnTo>
                  <a:lnTo>
                    <a:pt x="38608" y="39623"/>
                  </a:lnTo>
                  <a:lnTo>
                    <a:pt x="38709" y="39319"/>
                  </a:lnTo>
                  <a:lnTo>
                    <a:pt x="38861" y="38862"/>
                  </a:lnTo>
                  <a:lnTo>
                    <a:pt x="39116" y="38099"/>
                  </a:lnTo>
                  <a:lnTo>
                    <a:pt x="39243" y="37718"/>
                  </a:lnTo>
                  <a:close/>
                </a:path>
                <a:path w="80771" h="79248">
                  <a:moveTo>
                    <a:pt x="40538" y="42062"/>
                  </a:moveTo>
                  <a:lnTo>
                    <a:pt x="39624" y="41148"/>
                  </a:lnTo>
                  <a:lnTo>
                    <a:pt x="40277" y="42236"/>
                  </a:lnTo>
                  <a:lnTo>
                    <a:pt x="40640" y="42163"/>
                  </a:lnTo>
                  <a:lnTo>
                    <a:pt x="41910" y="41147"/>
                  </a:lnTo>
                  <a:lnTo>
                    <a:pt x="39624" y="41148"/>
                  </a:lnTo>
                  <a:lnTo>
                    <a:pt x="40538" y="42062"/>
                  </a:lnTo>
                  <a:close/>
                </a:path>
                <a:path w="80771" h="79248">
                  <a:moveTo>
                    <a:pt x="40640" y="42163"/>
                  </a:moveTo>
                  <a:lnTo>
                    <a:pt x="40386" y="42290"/>
                  </a:lnTo>
                  <a:lnTo>
                    <a:pt x="41147" y="42672"/>
                  </a:lnTo>
                  <a:lnTo>
                    <a:pt x="41910" y="41528"/>
                  </a:lnTo>
                  <a:lnTo>
                    <a:pt x="41910" y="41147"/>
                  </a:lnTo>
                  <a:lnTo>
                    <a:pt x="40640" y="42163"/>
                  </a:lnTo>
                  <a:close/>
                </a:path>
                <a:path w="80771" h="79248">
                  <a:moveTo>
                    <a:pt x="43180" y="39623"/>
                  </a:moveTo>
                  <a:lnTo>
                    <a:pt x="43492" y="40092"/>
                  </a:lnTo>
                  <a:lnTo>
                    <a:pt x="43688" y="39623"/>
                  </a:lnTo>
                  <a:lnTo>
                    <a:pt x="43815" y="40004"/>
                  </a:lnTo>
                  <a:lnTo>
                    <a:pt x="43586" y="40233"/>
                  </a:lnTo>
                  <a:lnTo>
                    <a:pt x="43434" y="40385"/>
                  </a:lnTo>
                  <a:lnTo>
                    <a:pt x="42671" y="41148"/>
                  </a:lnTo>
                  <a:lnTo>
                    <a:pt x="42671" y="79248"/>
                  </a:lnTo>
                  <a:lnTo>
                    <a:pt x="42671" y="42672"/>
                  </a:lnTo>
                  <a:lnTo>
                    <a:pt x="47243" y="79248"/>
                  </a:lnTo>
                  <a:lnTo>
                    <a:pt x="44195" y="41148"/>
                  </a:lnTo>
                  <a:lnTo>
                    <a:pt x="44195" y="39624"/>
                  </a:lnTo>
                  <a:lnTo>
                    <a:pt x="43780" y="39346"/>
                  </a:lnTo>
                  <a:lnTo>
                    <a:pt x="43542" y="39188"/>
                  </a:lnTo>
                  <a:lnTo>
                    <a:pt x="43433" y="38862"/>
                  </a:lnTo>
                  <a:lnTo>
                    <a:pt x="47243" y="0"/>
                  </a:lnTo>
                  <a:lnTo>
                    <a:pt x="42671" y="0"/>
                  </a:lnTo>
                  <a:lnTo>
                    <a:pt x="42671" y="36576"/>
                  </a:lnTo>
                  <a:lnTo>
                    <a:pt x="41529" y="36956"/>
                  </a:lnTo>
                  <a:lnTo>
                    <a:pt x="41147" y="36576"/>
                  </a:lnTo>
                  <a:lnTo>
                    <a:pt x="40386" y="36956"/>
                  </a:lnTo>
                  <a:lnTo>
                    <a:pt x="39319" y="37490"/>
                  </a:lnTo>
                  <a:lnTo>
                    <a:pt x="39116" y="37591"/>
                  </a:lnTo>
                  <a:lnTo>
                    <a:pt x="38100" y="38100"/>
                  </a:lnTo>
                  <a:lnTo>
                    <a:pt x="38481" y="38861"/>
                  </a:lnTo>
                  <a:lnTo>
                    <a:pt x="38481" y="40004"/>
                  </a:lnTo>
                  <a:lnTo>
                    <a:pt x="38608" y="40131"/>
                  </a:lnTo>
                  <a:lnTo>
                    <a:pt x="38608" y="39115"/>
                  </a:lnTo>
                  <a:lnTo>
                    <a:pt x="38862" y="38099"/>
                  </a:lnTo>
                  <a:lnTo>
                    <a:pt x="39014" y="37795"/>
                  </a:lnTo>
                  <a:lnTo>
                    <a:pt x="39243" y="37718"/>
                  </a:lnTo>
                  <a:lnTo>
                    <a:pt x="40386" y="37337"/>
                  </a:lnTo>
                  <a:lnTo>
                    <a:pt x="40640" y="37253"/>
                  </a:lnTo>
                  <a:lnTo>
                    <a:pt x="40640" y="37083"/>
                  </a:lnTo>
                  <a:lnTo>
                    <a:pt x="40843" y="37185"/>
                  </a:lnTo>
                  <a:lnTo>
                    <a:pt x="41909" y="37719"/>
                  </a:lnTo>
                  <a:lnTo>
                    <a:pt x="42671" y="38100"/>
                  </a:lnTo>
                  <a:lnTo>
                    <a:pt x="42672" y="38607"/>
                  </a:lnTo>
                  <a:lnTo>
                    <a:pt x="43180" y="39623"/>
                  </a:lnTo>
                  <a:close/>
                </a:path>
                <a:path w="80771" h="79248">
                  <a:moveTo>
                    <a:pt x="43586" y="39014"/>
                  </a:moveTo>
                  <a:lnTo>
                    <a:pt x="43815" y="39242"/>
                  </a:lnTo>
                  <a:lnTo>
                    <a:pt x="44195" y="38100"/>
                  </a:lnTo>
                  <a:lnTo>
                    <a:pt x="47243" y="0"/>
                  </a:lnTo>
                  <a:lnTo>
                    <a:pt x="43433" y="38862"/>
                  </a:lnTo>
                  <a:lnTo>
                    <a:pt x="43518" y="39115"/>
                  </a:lnTo>
                  <a:close/>
                </a:path>
                <a:path w="80771" h="79248">
                  <a:moveTo>
                    <a:pt x="64007" y="7620"/>
                  </a:moveTo>
                  <a:lnTo>
                    <a:pt x="64007" y="6096"/>
                  </a:lnTo>
                  <a:lnTo>
                    <a:pt x="60959" y="4572"/>
                  </a:lnTo>
                  <a:lnTo>
                    <a:pt x="57912" y="3048"/>
                  </a:lnTo>
                  <a:lnTo>
                    <a:pt x="54863" y="1524"/>
                  </a:lnTo>
                  <a:lnTo>
                    <a:pt x="50291" y="1524"/>
                  </a:lnTo>
                  <a:lnTo>
                    <a:pt x="47243" y="0"/>
                  </a:lnTo>
                  <a:lnTo>
                    <a:pt x="44195" y="38100"/>
                  </a:lnTo>
                  <a:lnTo>
                    <a:pt x="43815" y="39242"/>
                  </a:lnTo>
                  <a:lnTo>
                    <a:pt x="43586" y="39014"/>
                  </a:lnTo>
                  <a:lnTo>
                    <a:pt x="43542" y="39188"/>
                  </a:lnTo>
                  <a:lnTo>
                    <a:pt x="43780" y="39346"/>
                  </a:lnTo>
                  <a:lnTo>
                    <a:pt x="44195" y="39624"/>
                  </a:lnTo>
                  <a:lnTo>
                    <a:pt x="44195" y="41148"/>
                  </a:lnTo>
                  <a:lnTo>
                    <a:pt x="47243" y="79248"/>
                  </a:lnTo>
                  <a:lnTo>
                    <a:pt x="50291" y="77724"/>
                  </a:lnTo>
                  <a:lnTo>
                    <a:pt x="54863" y="77724"/>
                  </a:lnTo>
                  <a:lnTo>
                    <a:pt x="57912" y="76200"/>
                  </a:lnTo>
                  <a:lnTo>
                    <a:pt x="60959" y="73152"/>
                  </a:lnTo>
                  <a:lnTo>
                    <a:pt x="64007" y="71628"/>
                  </a:lnTo>
                  <a:lnTo>
                    <a:pt x="68579" y="68580"/>
                  </a:lnTo>
                  <a:lnTo>
                    <a:pt x="70103" y="67056"/>
                  </a:lnTo>
                  <a:lnTo>
                    <a:pt x="73151" y="64008"/>
                  </a:lnTo>
                  <a:lnTo>
                    <a:pt x="74675" y="60960"/>
                  </a:lnTo>
                  <a:lnTo>
                    <a:pt x="77724" y="56388"/>
                  </a:lnTo>
                  <a:lnTo>
                    <a:pt x="77724" y="53340"/>
                  </a:lnTo>
                  <a:lnTo>
                    <a:pt x="79247" y="48768"/>
                  </a:lnTo>
                  <a:lnTo>
                    <a:pt x="80771" y="48768"/>
                  </a:lnTo>
                  <a:lnTo>
                    <a:pt x="80771" y="33528"/>
                  </a:lnTo>
                  <a:lnTo>
                    <a:pt x="79247" y="30480"/>
                  </a:lnTo>
                  <a:lnTo>
                    <a:pt x="77724" y="25908"/>
                  </a:lnTo>
                  <a:lnTo>
                    <a:pt x="77724" y="22860"/>
                  </a:lnTo>
                  <a:lnTo>
                    <a:pt x="74675" y="18288"/>
                  </a:lnTo>
                  <a:lnTo>
                    <a:pt x="73151" y="15240"/>
                  </a:lnTo>
                  <a:lnTo>
                    <a:pt x="70103" y="12192"/>
                  </a:lnTo>
                  <a:lnTo>
                    <a:pt x="68579" y="10668"/>
                  </a:lnTo>
                  <a:lnTo>
                    <a:pt x="64007" y="7620"/>
                  </a:lnTo>
                  <a:close/>
                </a:path>
              </a:pathLst>
            </a:custGeom>
            <a:solidFill>
              <a:srgbClr val="000000"/>
            </a:solidFill>
          </p:spPr>
          <p:txBody>
            <a:bodyPr wrap="square" lIns="0" tIns="0" rIns="0" bIns="0" rtlCol="0">
              <a:noAutofit/>
            </a:bodyPr>
            <a:lstStyle/>
            <a:p>
              <a:endParaRPr/>
            </a:p>
          </p:txBody>
        </p:sp>
        <p:sp>
          <p:nvSpPr>
            <p:cNvPr id="340" name="object 340"/>
            <p:cNvSpPr/>
            <p:nvPr/>
          </p:nvSpPr>
          <p:spPr>
            <a:xfrm>
              <a:off x="1746504" y="3823716"/>
              <a:ext cx="12191" cy="24383"/>
            </a:xfrm>
            <a:custGeom>
              <a:avLst/>
              <a:gdLst/>
              <a:ahLst/>
              <a:cxnLst/>
              <a:rect l="l" t="t" r="r" b="b"/>
              <a:pathLst>
                <a:path w="12191" h="24384">
                  <a:moveTo>
                    <a:pt x="12191" y="24383"/>
                  </a:moveTo>
                  <a:lnTo>
                    <a:pt x="12191" y="18287"/>
                  </a:lnTo>
                  <a:lnTo>
                    <a:pt x="9143" y="18287"/>
                  </a:lnTo>
                  <a:lnTo>
                    <a:pt x="6095" y="15239"/>
                  </a:lnTo>
                  <a:lnTo>
                    <a:pt x="6095" y="24383"/>
                  </a:lnTo>
                  <a:lnTo>
                    <a:pt x="12191" y="24383"/>
                  </a:lnTo>
                  <a:close/>
                </a:path>
                <a:path w="12191" h="24384">
                  <a:moveTo>
                    <a:pt x="0" y="12192"/>
                  </a:moveTo>
                  <a:lnTo>
                    <a:pt x="0" y="19812"/>
                  </a:lnTo>
                  <a:lnTo>
                    <a:pt x="6095" y="24383"/>
                  </a:lnTo>
                  <a:lnTo>
                    <a:pt x="6095" y="9143"/>
                  </a:lnTo>
                  <a:lnTo>
                    <a:pt x="9143" y="6095"/>
                  </a:lnTo>
                  <a:lnTo>
                    <a:pt x="15239" y="6095"/>
                  </a:lnTo>
                  <a:lnTo>
                    <a:pt x="18287" y="9143"/>
                  </a:lnTo>
                  <a:lnTo>
                    <a:pt x="18287" y="15239"/>
                  </a:lnTo>
                  <a:lnTo>
                    <a:pt x="15239" y="18287"/>
                  </a:lnTo>
                  <a:lnTo>
                    <a:pt x="12191" y="18287"/>
                  </a:lnTo>
                  <a:lnTo>
                    <a:pt x="12191" y="24383"/>
                  </a:lnTo>
                  <a:lnTo>
                    <a:pt x="18287" y="24383"/>
                  </a:lnTo>
                  <a:lnTo>
                    <a:pt x="24383" y="19812"/>
                  </a:lnTo>
                  <a:lnTo>
                    <a:pt x="24383" y="6095"/>
                  </a:lnTo>
                  <a:lnTo>
                    <a:pt x="18287" y="0"/>
                  </a:lnTo>
                  <a:lnTo>
                    <a:pt x="6095" y="0"/>
                  </a:lnTo>
                  <a:lnTo>
                    <a:pt x="0" y="6095"/>
                  </a:lnTo>
                  <a:lnTo>
                    <a:pt x="0" y="12192"/>
                  </a:lnTo>
                  <a:close/>
                </a:path>
              </a:pathLst>
            </a:custGeom>
            <a:solidFill>
              <a:srgbClr val="FEFFFE"/>
            </a:solidFill>
          </p:spPr>
          <p:txBody>
            <a:bodyPr wrap="square" lIns="0" tIns="0" rIns="0" bIns="0" rtlCol="0">
              <a:noAutofit/>
            </a:bodyPr>
            <a:lstStyle/>
            <a:p>
              <a:endParaRPr/>
            </a:p>
          </p:txBody>
        </p:sp>
        <p:sp>
          <p:nvSpPr>
            <p:cNvPr id="341" name="object 341"/>
            <p:cNvSpPr/>
            <p:nvPr/>
          </p:nvSpPr>
          <p:spPr>
            <a:xfrm>
              <a:off x="1726692" y="3805428"/>
              <a:ext cx="64007" cy="62483"/>
            </a:xfrm>
            <a:custGeom>
              <a:avLst/>
              <a:gdLst/>
              <a:ahLst/>
              <a:cxnLst/>
              <a:rect l="l" t="t" r="r" b="b"/>
              <a:pathLst>
                <a:path w="64007" h="62483">
                  <a:moveTo>
                    <a:pt x="45719" y="32004"/>
                  </a:moveTo>
                  <a:lnTo>
                    <a:pt x="44195" y="35051"/>
                  </a:lnTo>
                  <a:lnTo>
                    <a:pt x="42671" y="24383"/>
                  </a:lnTo>
                  <a:lnTo>
                    <a:pt x="41147" y="21336"/>
                  </a:lnTo>
                  <a:lnTo>
                    <a:pt x="38100" y="19812"/>
                  </a:lnTo>
                  <a:lnTo>
                    <a:pt x="38608" y="20319"/>
                  </a:lnTo>
                  <a:lnTo>
                    <a:pt x="36575" y="24383"/>
                  </a:lnTo>
                  <a:lnTo>
                    <a:pt x="37185" y="25298"/>
                  </a:lnTo>
                  <a:lnTo>
                    <a:pt x="37407" y="25630"/>
                  </a:lnTo>
                  <a:lnTo>
                    <a:pt x="38100" y="25907"/>
                  </a:lnTo>
                  <a:lnTo>
                    <a:pt x="39624" y="28956"/>
                  </a:lnTo>
                  <a:lnTo>
                    <a:pt x="39319" y="31089"/>
                  </a:lnTo>
                  <a:lnTo>
                    <a:pt x="39624" y="30480"/>
                  </a:lnTo>
                  <a:lnTo>
                    <a:pt x="42671" y="38100"/>
                  </a:lnTo>
                  <a:lnTo>
                    <a:pt x="42671" y="39624"/>
                  </a:lnTo>
                  <a:lnTo>
                    <a:pt x="45719" y="32004"/>
                  </a:lnTo>
                  <a:close/>
                </a:path>
                <a:path w="64007" h="62483">
                  <a:moveTo>
                    <a:pt x="38100" y="28193"/>
                  </a:moveTo>
                  <a:lnTo>
                    <a:pt x="38100" y="33527"/>
                  </a:lnTo>
                  <a:lnTo>
                    <a:pt x="39285" y="31157"/>
                  </a:lnTo>
                  <a:lnTo>
                    <a:pt x="38100" y="27431"/>
                  </a:lnTo>
                  <a:lnTo>
                    <a:pt x="37592" y="26923"/>
                  </a:lnTo>
                  <a:lnTo>
                    <a:pt x="38100" y="28193"/>
                  </a:lnTo>
                  <a:close/>
                </a:path>
                <a:path w="64007" h="62483">
                  <a:moveTo>
                    <a:pt x="38100" y="34670"/>
                  </a:moveTo>
                  <a:lnTo>
                    <a:pt x="38100" y="35051"/>
                  </a:lnTo>
                  <a:lnTo>
                    <a:pt x="39624" y="33527"/>
                  </a:lnTo>
                  <a:lnTo>
                    <a:pt x="39624" y="32004"/>
                  </a:lnTo>
                  <a:lnTo>
                    <a:pt x="39370" y="31241"/>
                  </a:lnTo>
                  <a:lnTo>
                    <a:pt x="38269" y="34543"/>
                  </a:lnTo>
                  <a:lnTo>
                    <a:pt x="38100" y="34670"/>
                  </a:lnTo>
                  <a:close/>
                </a:path>
                <a:path w="64007" h="62483">
                  <a:moveTo>
                    <a:pt x="25907" y="6095"/>
                  </a:moveTo>
                  <a:lnTo>
                    <a:pt x="38100" y="6095"/>
                  </a:lnTo>
                  <a:lnTo>
                    <a:pt x="41147" y="7619"/>
                  </a:lnTo>
                  <a:lnTo>
                    <a:pt x="42671" y="22860"/>
                  </a:lnTo>
                  <a:lnTo>
                    <a:pt x="44195" y="27431"/>
                  </a:lnTo>
                  <a:lnTo>
                    <a:pt x="45719" y="28956"/>
                  </a:lnTo>
                  <a:lnTo>
                    <a:pt x="44195" y="9143"/>
                  </a:lnTo>
                  <a:lnTo>
                    <a:pt x="41147" y="1524"/>
                  </a:lnTo>
                  <a:lnTo>
                    <a:pt x="35051" y="0"/>
                  </a:lnTo>
                  <a:lnTo>
                    <a:pt x="28956" y="0"/>
                  </a:lnTo>
                  <a:lnTo>
                    <a:pt x="25907" y="6095"/>
                  </a:lnTo>
                  <a:close/>
                </a:path>
                <a:path w="64007" h="62483">
                  <a:moveTo>
                    <a:pt x="44195" y="9143"/>
                  </a:moveTo>
                  <a:lnTo>
                    <a:pt x="45719" y="28956"/>
                  </a:lnTo>
                  <a:lnTo>
                    <a:pt x="45719" y="3048"/>
                  </a:lnTo>
                  <a:lnTo>
                    <a:pt x="42671" y="1524"/>
                  </a:lnTo>
                  <a:lnTo>
                    <a:pt x="41147" y="1524"/>
                  </a:lnTo>
                  <a:lnTo>
                    <a:pt x="44195" y="9143"/>
                  </a:lnTo>
                  <a:close/>
                </a:path>
                <a:path w="64007" h="62483">
                  <a:moveTo>
                    <a:pt x="51815" y="45719"/>
                  </a:moveTo>
                  <a:lnTo>
                    <a:pt x="53339" y="53339"/>
                  </a:lnTo>
                  <a:lnTo>
                    <a:pt x="56387" y="50292"/>
                  </a:lnTo>
                  <a:lnTo>
                    <a:pt x="59435" y="47243"/>
                  </a:lnTo>
                  <a:lnTo>
                    <a:pt x="56387" y="35051"/>
                  </a:lnTo>
                  <a:lnTo>
                    <a:pt x="56387" y="27431"/>
                  </a:lnTo>
                  <a:lnTo>
                    <a:pt x="57912" y="28956"/>
                  </a:lnTo>
                  <a:lnTo>
                    <a:pt x="56387" y="22860"/>
                  </a:lnTo>
                  <a:lnTo>
                    <a:pt x="56387" y="24383"/>
                  </a:lnTo>
                  <a:lnTo>
                    <a:pt x="56387" y="22860"/>
                  </a:lnTo>
                  <a:lnTo>
                    <a:pt x="56387" y="39624"/>
                  </a:lnTo>
                  <a:lnTo>
                    <a:pt x="54863" y="42671"/>
                  </a:lnTo>
                  <a:lnTo>
                    <a:pt x="51815" y="45719"/>
                  </a:lnTo>
                  <a:close/>
                </a:path>
                <a:path w="64007" h="62483">
                  <a:moveTo>
                    <a:pt x="56387" y="39624"/>
                  </a:moveTo>
                  <a:lnTo>
                    <a:pt x="56387" y="22860"/>
                  </a:lnTo>
                  <a:lnTo>
                    <a:pt x="54863" y="19812"/>
                  </a:lnTo>
                  <a:lnTo>
                    <a:pt x="54863" y="42671"/>
                  </a:lnTo>
                  <a:lnTo>
                    <a:pt x="56387" y="39624"/>
                  </a:lnTo>
                  <a:close/>
                </a:path>
                <a:path w="64007" h="62483">
                  <a:moveTo>
                    <a:pt x="9143" y="9143"/>
                  </a:moveTo>
                  <a:lnTo>
                    <a:pt x="7619" y="12192"/>
                  </a:lnTo>
                  <a:lnTo>
                    <a:pt x="7619" y="22860"/>
                  </a:lnTo>
                  <a:lnTo>
                    <a:pt x="9143" y="19812"/>
                  </a:lnTo>
                  <a:lnTo>
                    <a:pt x="10668" y="16763"/>
                  </a:lnTo>
                  <a:lnTo>
                    <a:pt x="12191" y="6095"/>
                  </a:lnTo>
                  <a:lnTo>
                    <a:pt x="9143" y="9143"/>
                  </a:lnTo>
                  <a:close/>
                </a:path>
                <a:path w="64007" h="62483">
                  <a:moveTo>
                    <a:pt x="33527" y="56387"/>
                  </a:moveTo>
                  <a:lnTo>
                    <a:pt x="30480" y="44195"/>
                  </a:lnTo>
                  <a:lnTo>
                    <a:pt x="28956" y="44195"/>
                  </a:lnTo>
                  <a:lnTo>
                    <a:pt x="30480" y="56387"/>
                  </a:lnTo>
                  <a:lnTo>
                    <a:pt x="33527" y="62483"/>
                  </a:lnTo>
                  <a:lnTo>
                    <a:pt x="35051" y="60960"/>
                  </a:lnTo>
                  <a:lnTo>
                    <a:pt x="33527" y="56387"/>
                  </a:lnTo>
                  <a:close/>
                </a:path>
                <a:path w="64007" h="62483">
                  <a:moveTo>
                    <a:pt x="38100" y="42671"/>
                  </a:moveTo>
                  <a:lnTo>
                    <a:pt x="35051" y="44195"/>
                  </a:lnTo>
                  <a:lnTo>
                    <a:pt x="38100" y="54863"/>
                  </a:lnTo>
                  <a:lnTo>
                    <a:pt x="41147" y="54863"/>
                  </a:lnTo>
                  <a:lnTo>
                    <a:pt x="38100" y="42671"/>
                  </a:lnTo>
                  <a:close/>
                </a:path>
                <a:path w="64007" h="62483">
                  <a:moveTo>
                    <a:pt x="29718" y="24383"/>
                  </a:moveTo>
                  <a:lnTo>
                    <a:pt x="34290" y="24383"/>
                  </a:lnTo>
                  <a:lnTo>
                    <a:pt x="32004" y="23469"/>
                  </a:lnTo>
                  <a:lnTo>
                    <a:pt x="31865" y="23414"/>
                  </a:lnTo>
                  <a:lnTo>
                    <a:pt x="28956" y="24383"/>
                  </a:lnTo>
                  <a:lnTo>
                    <a:pt x="28448" y="24891"/>
                  </a:lnTo>
                  <a:lnTo>
                    <a:pt x="29718" y="24383"/>
                  </a:lnTo>
                  <a:close/>
                </a:path>
                <a:path w="64007" h="62483">
                  <a:moveTo>
                    <a:pt x="4571" y="15239"/>
                  </a:moveTo>
                  <a:lnTo>
                    <a:pt x="3047" y="18287"/>
                  </a:lnTo>
                  <a:lnTo>
                    <a:pt x="3047" y="19812"/>
                  </a:lnTo>
                  <a:lnTo>
                    <a:pt x="1524" y="22860"/>
                  </a:lnTo>
                  <a:lnTo>
                    <a:pt x="1524" y="27431"/>
                  </a:lnTo>
                  <a:lnTo>
                    <a:pt x="0" y="28956"/>
                  </a:lnTo>
                  <a:lnTo>
                    <a:pt x="0" y="32004"/>
                  </a:lnTo>
                  <a:lnTo>
                    <a:pt x="1524" y="35051"/>
                  </a:lnTo>
                  <a:lnTo>
                    <a:pt x="1524" y="39624"/>
                  </a:lnTo>
                  <a:lnTo>
                    <a:pt x="3047" y="41148"/>
                  </a:lnTo>
                  <a:lnTo>
                    <a:pt x="3047" y="44195"/>
                  </a:lnTo>
                  <a:lnTo>
                    <a:pt x="4571" y="45719"/>
                  </a:lnTo>
                  <a:lnTo>
                    <a:pt x="7619" y="50292"/>
                  </a:lnTo>
                  <a:lnTo>
                    <a:pt x="6095" y="32004"/>
                  </a:lnTo>
                  <a:lnTo>
                    <a:pt x="4571" y="15239"/>
                  </a:lnTo>
                  <a:close/>
                </a:path>
                <a:path w="64007" h="62483">
                  <a:moveTo>
                    <a:pt x="47243" y="4571"/>
                  </a:moveTo>
                  <a:lnTo>
                    <a:pt x="48768" y="12192"/>
                  </a:lnTo>
                  <a:lnTo>
                    <a:pt x="51815" y="6095"/>
                  </a:lnTo>
                  <a:lnTo>
                    <a:pt x="47243" y="4571"/>
                  </a:lnTo>
                  <a:close/>
                </a:path>
                <a:path w="64007" h="62483">
                  <a:moveTo>
                    <a:pt x="39624" y="28956"/>
                  </a:moveTo>
                  <a:lnTo>
                    <a:pt x="38100" y="25907"/>
                  </a:lnTo>
                  <a:lnTo>
                    <a:pt x="37407" y="25630"/>
                  </a:lnTo>
                  <a:lnTo>
                    <a:pt x="36575" y="24383"/>
                  </a:lnTo>
                  <a:lnTo>
                    <a:pt x="38608" y="20319"/>
                  </a:lnTo>
                  <a:lnTo>
                    <a:pt x="38100" y="19812"/>
                  </a:lnTo>
                  <a:lnTo>
                    <a:pt x="35051" y="18287"/>
                  </a:lnTo>
                  <a:lnTo>
                    <a:pt x="33527" y="18287"/>
                  </a:lnTo>
                  <a:lnTo>
                    <a:pt x="36853" y="25076"/>
                  </a:lnTo>
                  <a:lnTo>
                    <a:pt x="37011" y="25472"/>
                  </a:lnTo>
                  <a:lnTo>
                    <a:pt x="37592" y="26923"/>
                  </a:lnTo>
                  <a:lnTo>
                    <a:pt x="38100" y="27431"/>
                  </a:lnTo>
                  <a:lnTo>
                    <a:pt x="39319" y="31089"/>
                  </a:lnTo>
                  <a:lnTo>
                    <a:pt x="39624" y="30480"/>
                  </a:lnTo>
                  <a:lnTo>
                    <a:pt x="42671" y="38100"/>
                  </a:lnTo>
                  <a:lnTo>
                    <a:pt x="39624" y="41147"/>
                  </a:lnTo>
                  <a:lnTo>
                    <a:pt x="36575" y="36575"/>
                  </a:lnTo>
                  <a:lnTo>
                    <a:pt x="35051" y="38100"/>
                  </a:lnTo>
                  <a:lnTo>
                    <a:pt x="39624" y="41147"/>
                  </a:lnTo>
                  <a:lnTo>
                    <a:pt x="35051" y="44195"/>
                  </a:lnTo>
                  <a:lnTo>
                    <a:pt x="38100" y="54863"/>
                  </a:lnTo>
                  <a:lnTo>
                    <a:pt x="41147" y="54863"/>
                  </a:lnTo>
                  <a:lnTo>
                    <a:pt x="42671" y="53339"/>
                  </a:lnTo>
                  <a:lnTo>
                    <a:pt x="45719" y="51815"/>
                  </a:lnTo>
                  <a:lnTo>
                    <a:pt x="48768" y="50292"/>
                  </a:lnTo>
                  <a:lnTo>
                    <a:pt x="50291" y="47243"/>
                  </a:lnTo>
                  <a:lnTo>
                    <a:pt x="51815" y="15239"/>
                  </a:lnTo>
                  <a:lnTo>
                    <a:pt x="53339" y="16763"/>
                  </a:lnTo>
                  <a:lnTo>
                    <a:pt x="54863" y="9143"/>
                  </a:lnTo>
                  <a:lnTo>
                    <a:pt x="56387" y="10668"/>
                  </a:lnTo>
                  <a:lnTo>
                    <a:pt x="59435" y="15239"/>
                  </a:lnTo>
                  <a:lnTo>
                    <a:pt x="60959" y="16763"/>
                  </a:lnTo>
                  <a:lnTo>
                    <a:pt x="60959" y="19812"/>
                  </a:lnTo>
                  <a:lnTo>
                    <a:pt x="62483" y="22860"/>
                  </a:lnTo>
                  <a:lnTo>
                    <a:pt x="62483" y="27431"/>
                  </a:lnTo>
                  <a:lnTo>
                    <a:pt x="64007" y="28956"/>
                  </a:lnTo>
                  <a:lnTo>
                    <a:pt x="64007" y="32004"/>
                  </a:lnTo>
                  <a:lnTo>
                    <a:pt x="62483" y="35051"/>
                  </a:lnTo>
                  <a:lnTo>
                    <a:pt x="62483" y="39624"/>
                  </a:lnTo>
                  <a:lnTo>
                    <a:pt x="60959" y="41148"/>
                  </a:lnTo>
                  <a:lnTo>
                    <a:pt x="60959" y="44195"/>
                  </a:lnTo>
                  <a:lnTo>
                    <a:pt x="59435" y="47243"/>
                  </a:lnTo>
                  <a:lnTo>
                    <a:pt x="57912" y="32004"/>
                  </a:lnTo>
                  <a:lnTo>
                    <a:pt x="59435" y="47243"/>
                  </a:lnTo>
                  <a:lnTo>
                    <a:pt x="56387" y="35051"/>
                  </a:lnTo>
                  <a:lnTo>
                    <a:pt x="56387" y="27431"/>
                  </a:lnTo>
                  <a:lnTo>
                    <a:pt x="57912" y="28956"/>
                  </a:lnTo>
                  <a:lnTo>
                    <a:pt x="56387" y="22860"/>
                  </a:lnTo>
                  <a:lnTo>
                    <a:pt x="54863" y="19812"/>
                  </a:lnTo>
                  <a:lnTo>
                    <a:pt x="54863" y="42671"/>
                  </a:lnTo>
                  <a:lnTo>
                    <a:pt x="51815" y="45719"/>
                  </a:lnTo>
                  <a:lnTo>
                    <a:pt x="53339" y="53339"/>
                  </a:lnTo>
                  <a:lnTo>
                    <a:pt x="51815" y="54863"/>
                  </a:lnTo>
                  <a:lnTo>
                    <a:pt x="47243" y="57912"/>
                  </a:lnTo>
                  <a:lnTo>
                    <a:pt x="45719" y="59436"/>
                  </a:lnTo>
                  <a:lnTo>
                    <a:pt x="42671" y="59436"/>
                  </a:lnTo>
                  <a:lnTo>
                    <a:pt x="41147" y="60960"/>
                  </a:lnTo>
                  <a:lnTo>
                    <a:pt x="35051" y="54863"/>
                  </a:lnTo>
                  <a:lnTo>
                    <a:pt x="33527" y="44195"/>
                  </a:lnTo>
                  <a:lnTo>
                    <a:pt x="33527" y="38100"/>
                  </a:lnTo>
                  <a:lnTo>
                    <a:pt x="36956" y="35813"/>
                  </a:lnTo>
                  <a:lnTo>
                    <a:pt x="38100" y="35051"/>
                  </a:lnTo>
                  <a:lnTo>
                    <a:pt x="39624" y="33527"/>
                  </a:lnTo>
                  <a:lnTo>
                    <a:pt x="39624" y="32004"/>
                  </a:lnTo>
                  <a:lnTo>
                    <a:pt x="39370" y="31241"/>
                  </a:lnTo>
                  <a:lnTo>
                    <a:pt x="38269" y="34543"/>
                  </a:lnTo>
                  <a:lnTo>
                    <a:pt x="38100" y="34670"/>
                  </a:lnTo>
                  <a:lnTo>
                    <a:pt x="38100" y="35051"/>
                  </a:lnTo>
                  <a:lnTo>
                    <a:pt x="36956" y="35813"/>
                  </a:lnTo>
                  <a:lnTo>
                    <a:pt x="33527" y="38100"/>
                  </a:lnTo>
                  <a:lnTo>
                    <a:pt x="30480" y="38100"/>
                  </a:lnTo>
                  <a:lnTo>
                    <a:pt x="27051" y="35813"/>
                  </a:lnTo>
                  <a:lnTo>
                    <a:pt x="25907" y="35051"/>
                  </a:lnTo>
                  <a:lnTo>
                    <a:pt x="25738" y="34543"/>
                  </a:lnTo>
                  <a:lnTo>
                    <a:pt x="24722" y="31157"/>
                  </a:lnTo>
                  <a:lnTo>
                    <a:pt x="25907" y="28194"/>
                  </a:lnTo>
                  <a:lnTo>
                    <a:pt x="25908" y="34670"/>
                  </a:lnTo>
                  <a:lnTo>
                    <a:pt x="26860" y="35433"/>
                  </a:lnTo>
                  <a:lnTo>
                    <a:pt x="26996" y="35487"/>
                  </a:lnTo>
                  <a:lnTo>
                    <a:pt x="32004" y="37490"/>
                  </a:lnTo>
                  <a:lnTo>
                    <a:pt x="37011" y="35487"/>
                  </a:lnTo>
                  <a:lnTo>
                    <a:pt x="37185" y="35356"/>
                  </a:lnTo>
                  <a:lnTo>
                    <a:pt x="38100" y="33527"/>
                  </a:lnTo>
                  <a:lnTo>
                    <a:pt x="39285" y="31157"/>
                  </a:lnTo>
                  <a:lnTo>
                    <a:pt x="39624" y="28956"/>
                  </a:lnTo>
                  <a:close/>
                </a:path>
                <a:path w="64007" h="62483">
                  <a:moveTo>
                    <a:pt x="35051" y="38100"/>
                  </a:moveTo>
                  <a:lnTo>
                    <a:pt x="39624" y="41147"/>
                  </a:lnTo>
                  <a:lnTo>
                    <a:pt x="36575" y="36575"/>
                  </a:lnTo>
                  <a:lnTo>
                    <a:pt x="35051" y="38100"/>
                  </a:lnTo>
                  <a:close/>
                </a:path>
                <a:path w="64007" h="62483">
                  <a:moveTo>
                    <a:pt x="6095" y="28956"/>
                  </a:moveTo>
                  <a:lnTo>
                    <a:pt x="7619" y="27431"/>
                  </a:lnTo>
                  <a:lnTo>
                    <a:pt x="7619" y="24383"/>
                  </a:lnTo>
                  <a:lnTo>
                    <a:pt x="9143" y="42671"/>
                  </a:lnTo>
                  <a:lnTo>
                    <a:pt x="12191" y="45719"/>
                  </a:lnTo>
                  <a:lnTo>
                    <a:pt x="15239" y="48768"/>
                  </a:lnTo>
                  <a:lnTo>
                    <a:pt x="13715" y="13715"/>
                  </a:lnTo>
                  <a:lnTo>
                    <a:pt x="15239" y="48768"/>
                  </a:lnTo>
                  <a:lnTo>
                    <a:pt x="16763" y="10668"/>
                  </a:lnTo>
                  <a:lnTo>
                    <a:pt x="18287" y="51815"/>
                  </a:lnTo>
                  <a:lnTo>
                    <a:pt x="19812" y="35051"/>
                  </a:lnTo>
                  <a:lnTo>
                    <a:pt x="19812" y="32004"/>
                  </a:lnTo>
                  <a:lnTo>
                    <a:pt x="21335" y="38100"/>
                  </a:lnTo>
                  <a:lnTo>
                    <a:pt x="22859" y="54863"/>
                  </a:lnTo>
                  <a:lnTo>
                    <a:pt x="25907" y="54863"/>
                  </a:lnTo>
                  <a:lnTo>
                    <a:pt x="24383" y="41148"/>
                  </a:lnTo>
                  <a:lnTo>
                    <a:pt x="22859" y="39624"/>
                  </a:lnTo>
                  <a:lnTo>
                    <a:pt x="19812" y="28956"/>
                  </a:lnTo>
                  <a:lnTo>
                    <a:pt x="19812" y="9143"/>
                  </a:lnTo>
                  <a:lnTo>
                    <a:pt x="22859" y="7619"/>
                  </a:lnTo>
                  <a:lnTo>
                    <a:pt x="21335" y="1524"/>
                  </a:lnTo>
                  <a:lnTo>
                    <a:pt x="18287" y="3048"/>
                  </a:lnTo>
                  <a:lnTo>
                    <a:pt x="16763" y="4571"/>
                  </a:lnTo>
                  <a:lnTo>
                    <a:pt x="12191" y="6095"/>
                  </a:lnTo>
                  <a:lnTo>
                    <a:pt x="10668" y="16763"/>
                  </a:lnTo>
                  <a:lnTo>
                    <a:pt x="9143" y="19812"/>
                  </a:lnTo>
                  <a:lnTo>
                    <a:pt x="7619" y="22860"/>
                  </a:lnTo>
                  <a:lnTo>
                    <a:pt x="7619" y="12192"/>
                  </a:lnTo>
                  <a:lnTo>
                    <a:pt x="6095" y="28956"/>
                  </a:lnTo>
                  <a:close/>
                </a:path>
                <a:path w="64007" h="62483">
                  <a:moveTo>
                    <a:pt x="7619" y="24383"/>
                  </a:moveTo>
                  <a:lnTo>
                    <a:pt x="7619" y="39624"/>
                  </a:lnTo>
                  <a:lnTo>
                    <a:pt x="9143" y="42671"/>
                  </a:lnTo>
                  <a:lnTo>
                    <a:pt x="7619" y="36575"/>
                  </a:lnTo>
                  <a:lnTo>
                    <a:pt x="9143" y="42671"/>
                  </a:lnTo>
                  <a:lnTo>
                    <a:pt x="7619" y="24383"/>
                  </a:lnTo>
                  <a:close/>
                </a:path>
                <a:path w="64007" h="62483">
                  <a:moveTo>
                    <a:pt x="25907" y="27431"/>
                  </a:moveTo>
                  <a:lnTo>
                    <a:pt x="24383" y="28956"/>
                  </a:lnTo>
                  <a:lnTo>
                    <a:pt x="24688" y="31089"/>
                  </a:lnTo>
                  <a:lnTo>
                    <a:pt x="25738" y="34543"/>
                  </a:lnTo>
                  <a:lnTo>
                    <a:pt x="24661" y="31311"/>
                  </a:lnTo>
                  <a:lnTo>
                    <a:pt x="24722" y="31157"/>
                  </a:lnTo>
                  <a:lnTo>
                    <a:pt x="25907" y="28194"/>
                  </a:lnTo>
                  <a:lnTo>
                    <a:pt x="26416" y="26923"/>
                  </a:lnTo>
                  <a:lnTo>
                    <a:pt x="26600" y="25630"/>
                  </a:lnTo>
                  <a:lnTo>
                    <a:pt x="25907" y="25907"/>
                  </a:lnTo>
                  <a:lnTo>
                    <a:pt x="24383" y="28956"/>
                  </a:lnTo>
                  <a:lnTo>
                    <a:pt x="25907" y="27431"/>
                  </a:lnTo>
                  <a:close/>
                </a:path>
                <a:path w="64007" h="62483">
                  <a:moveTo>
                    <a:pt x="26822" y="35356"/>
                  </a:moveTo>
                  <a:lnTo>
                    <a:pt x="25907" y="33528"/>
                  </a:lnTo>
                  <a:lnTo>
                    <a:pt x="25908" y="34670"/>
                  </a:lnTo>
                  <a:lnTo>
                    <a:pt x="26860" y="35433"/>
                  </a:lnTo>
                  <a:lnTo>
                    <a:pt x="26996" y="35487"/>
                  </a:lnTo>
                  <a:lnTo>
                    <a:pt x="26822" y="35356"/>
                  </a:lnTo>
                  <a:close/>
                </a:path>
                <a:path w="64007" h="62483">
                  <a:moveTo>
                    <a:pt x="25907" y="35051"/>
                  </a:moveTo>
                  <a:lnTo>
                    <a:pt x="25738" y="34543"/>
                  </a:lnTo>
                  <a:lnTo>
                    <a:pt x="24661" y="31311"/>
                  </a:lnTo>
                  <a:lnTo>
                    <a:pt x="24688" y="31089"/>
                  </a:lnTo>
                  <a:lnTo>
                    <a:pt x="24383" y="28956"/>
                  </a:lnTo>
                  <a:lnTo>
                    <a:pt x="25907" y="25907"/>
                  </a:lnTo>
                  <a:lnTo>
                    <a:pt x="26600" y="25630"/>
                  </a:lnTo>
                  <a:lnTo>
                    <a:pt x="26416" y="26923"/>
                  </a:lnTo>
                  <a:lnTo>
                    <a:pt x="26996" y="25472"/>
                  </a:lnTo>
                  <a:lnTo>
                    <a:pt x="27154" y="25076"/>
                  </a:lnTo>
                  <a:lnTo>
                    <a:pt x="26822" y="25298"/>
                  </a:lnTo>
                  <a:lnTo>
                    <a:pt x="27431" y="24383"/>
                  </a:lnTo>
                  <a:lnTo>
                    <a:pt x="30480" y="18287"/>
                  </a:lnTo>
                  <a:lnTo>
                    <a:pt x="28956" y="18287"/>
                  </a:lnTo>
                  <a:lnTo>
                    <a:pt x="25907" y="19812"/>
                  </a:lnTo>
                  <a:lnTo>
                    <a:pt x="21335" y="24383"/>
                  </a:lnTo>
                  <a:lnTo>
                    <a:pt x="19812" y="27431"/>
                  </a:lnTo>
                  <a:lnTo>
                    <a:pt x="22859" y="22860"/>
                  </a:lnTo>
                  <a:lnTo>
                    <a:pt x="24383" y="21336"/>
                  </a:lnTo>
                  <a:lnTo>
                    <a:pt x="24383" y="30480"/>
                  </a:lnTo>
                  <a:lnTo>
                    <a:pt x="24637" y="31242"/>
                  </a:lnTo>
                  <a:lnTo>
                    <a:pt x="24383" y="32004"/>
                  </a:lnTo>
                  <a:lnTo>
                    <a:pt x="24384" y="41147"/>
                  </a:lnTo>
                  <a:lnTo>
                    <a:pt x="25907" y="42671"/>
                  </a:lnTo>
                  <a:lnTo>
                    <a:pt x="28956" y="54863"/>
                  </a:lnTo>
                  <a:lnTo>
                    <a:pt x="30480" y="62483"/>
                  </a:lnTo>
                  <a:lnTo>
                    <a:pt x="33527" y="62483"/>
                  </a:lnTo>
                  <a:lnTo>
                    <a:pt x="30480" y="56387"/>
                  </a:lnTo>
                  <a:lnTo>
                    <a:pt x="28956" y="44195"/>
                  </a:lnTo>
                  <a:lnTo>
                    <a:pt x="30480" y="44195"/>
                  </a:lnTo>
                  <a:lnTo>
                    <a:pt x="28956" y="38100"/>
                  </a:lnTo>
                  <a:lnTo>
                    <a:pt x="30480" y="44195"/>
                  </a:lnTo>
                  <a:lnTo>
                    <a:pt x="33527" y="56387"/>
                  </a:lnTo>
                  <a:lnTo>
                    <a:pt x="35051" y="60960"/>
                  </a:lnTo>
                  <a:lnTo>
                    <a:pt x="41147" y="60960"/>
                  </a:lnTo>
                  <a:lnTo>
                    <a:pt x="35051" y="54863"/>
                  </a:lnTo>
                  <a:lnTo>
                    <a:pt x="33527" y="44195"/>
                  </a:lnTo>
                  <a:lnTo>
                    <a:pt x="33527" y="38100"/>
                  </a:lnTo>
                  <a:lnTo>
                    <a:pt x="30480" y="38100"/>
                  </a:lnTo>
                  <a:lnTo>
                    <a:pt x="27431" y="36575"/>
                  </a:lnTo>
                  <a:lnTo>
                    <a:pt x="25907" y="35051"/>
                  </a:lnTo>
                  <a:close/>
                </a:path>
                <a:path w="64007" h="62483">
                  <a:moveTo>
                    <a:pt x="27431" y="36575"/>
                  </a:moveTo>
                  <a:lnTo>
                    <a:pt x="30480" y="38100"/>
                  </a:lnTo>
                  <a:lnTo>
                    <a:pt x="27051" y="35813"/>
                  </a:lnTo>
                  <a:lnTo>
                    <a:pt x="25907" y="35051"/>
                  </a:lnTo>
                  <a:lnTo>
                    <a:pt x="27431" y="36575"/>
                  </a:lnTo>
                  <a:close/>
                </a:path>
                <a:path w="64007" h="62483">
                  <a:moveTo>
                    <a:pt x="33527" y="22860"/>
                  </a:moveTo>
                  <a:lnTo>
                    <a:pt x="32004" y="23367"/>
                  </a:lnTo>
                  <a:lnTo>
                    <a:pt x="32142" y="23414"/>
                  </a:lnTo>
                  <a:lnTo>
                    <a:pt x="35052" y="24383"/>
                  </a:lnTo>
                  <a:lnTo>
                    <a:pt x="33527" y="22860"/>
                  </a:lnTo>
                  <a:close/>
                </a:path>
                <a:path w="64007" h="62483">
                  <a:moveTo>
                    <a:pt x="37011" y="25472"/>
                  </a:moveTo>
                  <a:lnTo>
                    <a:pt x="36853" y="25076"/>
                  </a:lnTo>
                  <a:lnTo>
                    <a:pt x="33527" y="18287"/>
                  </a:lnTo>
                  <a:lnTo>
                    <a:pt x="35051" y="18287"/>
                  </a:lnTo>
                  <a:lnTo>
                    <a:pt x="38100" y="19812"/>
                  </a:lnTo>
                  <a:lnTo>
                    <a:pt x="41147" y="21336"/>
                  </a:lnTo>
                  <a:lnTo>
                    <a:pt x="42671" y="24383"/>
                  </a:lnTo>
                  <a:lnTo>
                    <a:pt x="44195" y="35051"/>
                  </a:lnTo>
                  <a:lnTo>
                    <a:pt x="45719" y="32004"/>
                  </a:lnTo>
                  <a:lnTo>
                    <a:pt x="42671" y="39624"/>
                  </a:lnTo>
                  <a:lnTo>
                    <a:pt x="42671" y="38100"/>
                  </a:lnTo>
                  <a:lnTo>
                    <a:pt x="39624" y="41148"/>
                  </a:lnTo>
                  <a:lnTo>
                    <a:pt x="35051" y="44195"/>
                  </a:lnTo>
                  <a:lnTo>
                    <a:pt x="38100" y="42671"/>
                  </a:lnTo>
                  <a:lnTo>
                    <a:pt x="41147" y="54863"/>
                  </a:lnTo>
                  <a:lnTo>
                    <a:pt x="42671" y="53339"/>
                  </a:lnTo>
                  <a:lnTo>
                    <a:pt x="45719" y="51815"/>
                  </a:lnTo>
                  <a:lnTo>
                    <a:pt x="48768" y="50292"/>
                  </a:lnTo>
                  <a:lnTo>
                    <a:pt x="50291" y="47243"/>
                  </a:lnTo>
                  <a:lnTo>
                    <a:pt x="51815" y="15239"/>
                  </a:lnTo>
                  <a:lnTo>
                    <a:pt x="53339" y="16763"/>
                  </a:lnTo>
                  <a:lnTo>
                    <a:pt x="54863" y="9143"/>
                  </a:lnTo>
                  <a:lnTo>
                    <a:pt x="51815" y="6095"/>
                  </a:lnTo>
                  <a:lnTo>
                    <a:pt x="48768" y="12192"/>
                  </a:lnTo>
                  <a:lnTo>
                    <a:pt x="47243" y="4571"/>
                  </a:lnTo>
                  <a:lnTo>
                    <a:pt x="45719" y="3048"/>
                  </a:lnTo>
                  <a:lnTo>
                    <a:pt x="45719" y="28956"/>
                  </a:lnTo>
                  <a:lnTo>
                    <a:pt x="44195" y="27431"/>
                  </a:lnTo>
                  <a:lnTo>
                    <a:pt x="42671" y="22860"/>
                  </a:lnTo>
                  <a:lnTo>
                    <a:pt x="41147" y="7619"/>
                  </a:lnTo>
                  <a:lnTo>
                    <a:pt x="38100" y="6095"/>
                  </a:lnTo>
                  <a:lnTo>
                    <a:pt x="25907" y="6095"/>
                  </a:lnTo>
                  <a:lnTo>
                    <a:pt x="28956" y="0"/>
                  </a:lnTo>
                  <a:lnTo>
                    <a:pt x="22859" y="1524"/>
                  </a:lnTo>
                  <a:lnTo>
                    <a:pt x="21335" y="1524"/>
                  </a:lnTo>
                  <a:lnTo>
                    <a:pt x="22859" y="7619"/>
                  </a:lnTo>
                  <a:lnTo>
                    <a:pt x="19812" y="9143"/>
                  </a:lnTo>
                  <a:lnTo>
                    <a:pt x="19812" y="28956"/>
                  </a:lnTo>
                  <a:lnTo>
                    <a:pt x="22859" y="39624"/>
                  </a:lnTo>
                  <a:lnTo>
                    <a:pt x="24383" y="41148"/>
                  </a:lnTo>
                  <a:lnTo>
                    <a:pt x="25907" y="54863"/>
                  </a:lnTo>
                  <a:lnTo>
                    <a:pt x="22859" y="54863"/>
                  </a:lnTo>
                  <a:lnTo>
                    <a:pt x="21335" y="53339"/>
                  </a:lnTo>
                  <a:lnTo>
                    <a:pt x="22859" y="54863"/>
                  </a:lnTo>
                  <a:lnTo>
                    <a:pt x="21335" y="38100"/>
                  </a:lnTo>
                  <a:lnTo>
                    <a:pt x="19812" y="32004"/>
                  </a:lnTo>
                  <a:lnTo>
                    <a:pt x="19812" y="35051"/>
                  </a:lnTo>
                  <a:lnTo>
                    <a:pt x="18287" y="51815"/>
                  </a:lnTo>
                  <a:lnTo>
                    <a:pt x="16763" y="10668"/>
                  </a:lnTo>
                  <a:lnTo>
                    <a:pt x="15239" y="48768"/>
                  </a:lnTo>
                  <a:lnTo>
                    <a:pt x="12191" y="45719"/>
                  </a:lnTo>
                  <a:lnTo>
                    <a:pt x="9143" y="42671"/>
                  </a:lnTo>
                  <a:lnTo>
                    <a:pt x="7619" y="39624"/>
                  </a:lnTo>
                  <a:lnTo>
                    <a:pt x="7619" y="27431"/>
                  </a:lnTo>
                  <a:lnTo>
                    <a:pt x="6095" y="28956"/>
                  </a:lnTo>
                  <a:lnTo>
                    <a:pt x="7619" y="12192"/>
                  </a:lnTo>
                  <a:lnTo>
                    <a:pt x="4571" y="15239"/>
                  </a:lnTo>
                  <a:lnTo>
                    <a:pt x="6095" y="32004"/>
                  </a:lnTo>
                  <a:lnTo>
                    <a:pt x="7619" y="50292"/>
                  </a:lnTo>
                  <a:lnTo>
                    <a:pt x="9143" y="51815"/>
                  </a:lnTo>
                  <a:lnTo>
                    <a:pt x="12191" y="54863"/>
                  </a:lnTo>
                  <a:lnTo>
                    <a:pt x="16763" y="57912"/>
                  </a:lnTo>
                  <a:lnTo>
                    <a:pt x="18287" y="59436"/>
                  </a:lnTo>
                  <a:lnTo>
                    <a:pt x="21335" y="59436"/>
                  </a:lnTo>
                  <a:lnTo>
                    <a:pt x="22859" y="60960"/>
                  </a:lnTo>
                  <a:lnTo>
                    <a:pt x="28956" y="60960"/>
                  </a:lnTo>
                  <a:lnTo>
                    <a:pt x="30480" y="62483"/>
                  </a:lnTo>
                  <a:lnTo>
                    <a:pt x="28956" y="54863"/>
                  </a:lnTo>
                  <a:lnTo>
                    <a:pt x="25907" y="42671"/>
                  </a:lnTo>
                  <a:lnTo>
                    <a:pt x="24384" y="41147"/>
                  </a:lnTo>
                  <a:lnTo>
                    <a:pt x="24383" y="32004"/>
                  </a:lnTo>
                  <a:lnTo>
                    <a:pt x="24637" y="31242"/>
                  </a:lnTo>
                  <a:lnTo>
                    <a:pt x="24383" y="30480"/>
                  </a:lnTo>
                  <a:lnTo>
                    <a:pt x="24383" y="21336"/>
                  </a:lnTo>
                  <a:lnTo>
                    <a:pt x="22859" y="22860"/>
                  </a:lnTo>
                  <a:lnTo>
                    <a:pt x="19812" y="27431"/>
                  </a:lnTo>
                  <a:lnTo>
                    <a:pt x="21335" y="24383"/>
                  </a:lnTo>
                  <a:lnTo>
                    <a:pt x="25907" y="19812"/>
                  </a:lnTo>
                  <a:lnTo>
                    <a:pt x="28956" y="18287"/>
                  </a:lnTo>
                  <a:lnTo>
                    <a:pt x="30480" y="18287"/>
                  </a:lnTo>
                  <a:lnTo>
                    <a:pt x="27431" y="24383"/>
                  </a:lnTo>
                  <a:lnTo>
                    <a:pt x="26822" y="25298"/>
                  </a:lnTo>
                  <a:lnTo>
                    <a:pt x="27154" y="25076"/>
                  </a:lnTo>
                  <a:lnTo>
                    <a:pt x="30480" y="22860"/>
                  </a:lnTo>
                  <a:lnTo>
                    <a:pt x="32004" y="23367"/>
                  </a:lnTo>
                  <a:lnTo>
                    <a:pt x="33527" y="22860"/>
                  </a:lnTo>
                  <a:lnTo>
                    <a:pt x="35051" y="24383"/>
                  </a:lnTo>
                  <a:lnTo>
                    <a:pt x="32142" y="23414"/>
                  </a:lnTo>
                  <a:lnTo>
                    <a:pt x="32004" y="23367"/>
                  </a:lnTo>
                  <a:lnTo>
                    <a:pt x="30480" y="22860"/>
                  </a:lnTo>
                  <a:lnTo>
                    <a:pt x="27154" y="25076"/>
                  </a:lnTo>
                  <a:lnTo>
                    <a:pt x="26996" y="25472"/>
                  </a:lnTo>
                  <a:lnTo>
                    <a:pt x="26416" y="26923"/>
                  </a:lnTo>
                  <a:lnTo>
                    <a:pt x="28448" y="24891"/>
                  </a:lnTo>
                  <a:lnTo>
                    <a:pt x="28956" y="24383"/>
                  </a:lnTo>
                  <a:lnTo>
                    <a:pt x="31865" y="23414"/>
                  </a:lnTo>
                  <a:lnTo>
                    <a:pt x="32004" y="23469"/>
                  </a:lnTo>
                  <a:lnTo>
                    <a:pt x="34290" y="24383"/>
                  </a:lnTo>
                  <a:lnTo>
                    <a:pt x="35560" y="24891"/>
                  </a:lnTo>
                  <a:lnTo>
                    <a:pt x="37592" y="26923"/>
                  </a:lnTo>
                  <a:lnTo>
                    <a:pt x="37011" y="25472"/>
                  </a:lnTo>
                  <a:close/>
                </a:path>
              </a:pathLst>
            </a:custGeom>
            <a:solidFill>
              <a:srgbClr val="000000"/>
            </a:solidFill>
          </p:spPr>
          <p:txBody>
            <a:bodyPr wrap="square" lIns="0" tIns="0" rIns="0" bIns="0" rtlCol="0">
              <a:noAutofit/>
            </a:bodyPr>
            <a:lstStyle/>
            <a:p>
              <a:endParaRPr/>
            </a:p>
          </p:txBody>
        </p:sp>
        <p:sp>
          <p:nvSpPr>
            <p:cNvPr id="342" name="object 342"/>
            <p:cNvSpPr/>
            <p:nvPr/>
          </p:nvSpPr>
          <p:spPr>
            <a:xfrm>
              <a:off x="4293108" y="4044696"/>
              <a:ext cx="252983" cy="467868"/>
            </a:xfrm>
            <a:custGeom>
              <a:avLst/>
              <a:gdLst/>
              <a:ahLst/>
              <a:cxnLst/>
              <a:rect l="l" t="t" r="r" b="b"/>
              <a:pathLst>
                <a:path w="252983" h="467868">
                  <a:moveTo>
                    <a:pt x="39624" y="115823"/>
                  </a:moveTo>
                  <a:lnTo>
                    <a:pt x="50291" y="141731"/>
                  </a:lnTo>
                  <a:lnTo>
                    <a:pt x="62483" y="169163"/>
                  </a:lnTo>
                  <a:lnTo>
                    <a:pt x="74675" y="196595"/>
                  </a:lnTo>
                  <a:lnTo>
                    <a:pt x="86867" y="224027"/>
                  </a:lnTo>
                  <a:lnTo>
                    <a:pt x="102107" y="252983"/>
                  </a:lnTo>
                  <a:lnTo>
                    <a:pt x="117347" y="283463"/>
                  </a:lnTo>
                  <a:lnTo>
                    <a:pt x="132587" y="312419"/>
                  </a:lnTo>
                  <a:lnTo>
                    <a:pt x="149351" y="342899"/>
                  </a:lnTo>
                  <a:lnTo>
                    <a:pt x="184403" y="405383"/>
                  </a:lnTo>
                  <a:lnTo>
                    <a:pt x="219455" y="467867"/>
                  </a:lnTo>
                  <a:lnTo>
                    <a:pt x="252983" y="448055"/>
                  </a:lnTo>
                  <a:lnTo>
                    <a:pt x="216407" y="387095"/>
                  </a:lnTo>
                  <a:lnTo>
                    <a:pt x="182879" y="324611"/>
                  </a:lnTo>
                  <a:lnTo>
                    <a:pt x="166115" y="295655"/>
                  </a:lnTo>
                  <a:lnTo>
                    <a:pt x="150875" y="265175"/>
                  </a:lnTo>
                  <a:lnTo>
                    <a:pt x="135636" y="236219"/>
                  </a:lnTo>
                  <a:lnTo>
                    <a:pt x="121919" y="208787"/>
                  </a:lnTo>
                  <a:lnTo>
                    <a:pt x="108203" y="181355"/>
                  </a:lnTo>
                  <a:lnTo>
                    <a:pt x="97536" y="153923"/>
                  </a:lnTo>
                  <a:lnTo>
                    <a:pt x="85343" y="128015"/>
                  </a:lnTo>
                  <a:lnTo>
                    <a:pt x="74675" y="102107"/>
                  </a:lnTo>
                  <a:lnTo>
                    <a:pt x="54863" y="50291"/>
                  </a:lnTo>
                  <a:lnTo>
                    <a:pt x="35051" y="0"/>
                  </a:lnTo>
                  <a:lnTo>
                    <a:pt x="0" y="13715"/>
                  </a:lnTo>
                  <a:lnTo>
                    <a:pt x="18287" y="64007"/>
                  </a:lnTo>
                  <a:lnTo>
                    <a:pt x="39624" y="115823"/>
                  </a:lnTo>
                  <a:close/>
                </a:path>
              </a:pathLst>
            </a:custGeom>
            <a:solidFill>
              <a:srgbClr val="FF0000"/>
            </a:solidFill>
          </p:spPr>
          <p:txBody>
            <a:bodyPr wrap="square" lIns="0" tIns="0" rIns="0" bIns="0" rtlCol="0">
              <a:noAutofit/>
            </a:bodyPr>
            <a:lstStyle/>
            <a:p>
              <a:endParaRPr/>
            </a:p>
          </p:txBody>
        </p:sp>
        <p:sp>
          <p:nvSpPr>
            <p:cNvPr id="343" name="object 343"/>
            <p:cNvSpPr/>
            <p:nvPr/>
          </p:nvSpPr>
          <p:spPr>
            <a:xfrm>
              <a:off x="4494276" y="4477511"/>
              <a:ext cx="42672" cy="44196"/>
            </a:xfrm>
            <a:custGeom>
              <a:avLst/>
              <a:gdLst/>
              <a:ahLst/>
              <a:cxnLst/>
              <a:rect l="l" t="t" r="r" b="b"/>
              <a:pathLst>
                <a:path w="42672" h="44196">
                  <a:moveTo>
                    <a:pt x="0" y="22860"/>
                  </a:moveTo>
                  <a:lnTo>
                    <a:pt x="758" y="27880"/>
                  </a:lnTo>
                  <a:lnTo>
                    <a:pt x="8661" y="39321"/>
                  </a:lnTo>
                  <a:lnTo>
                    <a:pt x="21336" y="44196"/>
                  </a:lnTo>
                  <a:lnTo>
                    <a:pt x="26869" y="43437"/>
                  </a:lnTo>
                  <a:lnTo>
                    <a:pt x="38266" y="35534"/>
                  </a:lnTo>
                  <a:lnTo>
                    <a:pt x="42672" y="22860"/>
                  </a:lnTo>
                  <a:lnTo>
                    <a:pt x="41745" y="16215"/>
                  </a:lnTo>
                  <a:lnTo>
                    <a:pt x="34274" y="4666"/>
                  </a:lnTo>
                  <a:lnTo>
                    <a:pt x="21336" y="0"/>
                  </a:lnTo>
                  <a:lnTo>
                    <a:pt x="15398" y="1067"/>
                  </a:lnTo>
                  <a:lnTo>
                    <a:pt x="4564" y="9371"/>
                  </a:lnTo>
                  <a:lnTo>
                    <a:pt x="0" y="22860"/>
                  </a:lnTo>
                  <a:close/>
                </a:path>
              </a:pathLst>
            </a:custGeom>
            <a:solidFill>
              <a:srgbClr val="FEFFFE"/>
            </a:solidFill>
          </p:spPr>
          <p:txBody>
            <a:bodyPr wrap="square" lIns="0" tIns="0" rIns="0" bIns="0" rtlCol="0">
              <a:noAutofit/>
            </a:bodyPr>
            <a:lstStyle/>
            <a:p>
              <a:endParaRPr/>
            </a:p>
          </p:txBody>
        </p:sp>
        <p:sp>
          <p:nvSpPr>
            <p:cNvPr id="344" name="object 344"/>
            <p:cNvSpPr/>
            <p:nvPr/>
          </p:nvSpPr>
          <p:spPr>
            <a:xfrm>
              <a:off x="4475988" y="4459224"/>
              <a:ext cx="80772" cy="80772"/>
            </a:xfrm>
            <a:custGeom>
              <a:avLst/>
              <a:gdLst/>
              <a:ahLst/>
              <a:cxnLst/>
              <a:rect l="l" t="t" r="r" b="b"/>
              <a:pathLst>
                <a:path w="80772" h="80772">
                  <a:moveTo>
                    <a:pt x="38100" y="39623"/>
                  </a:moveTo>
                  <a:lnTo>
                    <a:pt x="39242" y="38480"/>
                  </a:lnTo>
                  <a:lnTo>
                    <a:pt x="39624" y="38099"/>
                  </a:lnTo>
                  <a:lnTo>
                    <a:pt x="39624" y="36575"/>
                  </a:lnTo>
                  <a:lnTo>
                    <a:pt x="40386" y="37337"/>
                  </a:lnTo>
                  <a:lnTo>
                    <a:pt x="41148" y="38099"/>
                  </a:lnTo>
                  <a:lnTo>
                    <a:pt x="42672" y="38099"/>
                  </a:lnTo>
                  <a:lnTo>
                    <a:pt x="41148" y="36575"/>
                  </a:lnTo>
                  <a:lnTo>
                    <a:pt x="41148" y="0"/>
                  </a:lnTo>
                  <a:lnTo>
                    <a:pt x="38100" y="0"/>
                  </a:lnTo>
                  <a:lnTo>
                    <a:pt x="38100" y="39623"/>
                  </a:lnTo>
                  <a:close/>
                </a:path>
                <a:path w="80772" h="80772">
                  <a:moveTo>
                    <a:pt x="33527" y="0"/>
                  </a:moveTo>
                  <a:lnTo>
                    <a:pt x="30479" y="1523"/>
                  </a:lnTo>
                  <a:lnTo>
                    <a:pt x="25908" y="3047"/>
                  </a:lnTo>
                  <a:lnTo>
                    <a:pt x="22860" y="4571"/>
                  </a:lnTo>
                  <a:lnTo>
                    <a:pt x="18287" y="6095"/>
                  </a:lnTo>
                  <a:lnTo>
                    <a:pt x="16763" y="7619"/>
                  </a:lnTo>
                  <a:lnTo>
                    <a:pt x="12191" y="10667"/>
                  </a:lnTo>
                  <a:lnTo>
                    <a:pt x="10667" y="13715"/>
                  </a:lnTo>
                  <a:lnTo>
                    <a:pt x="7620" y="16763"/>
                  </a:lnTo>
                  <a:lnTo>
                    <a:pt x="6096" y="19811"/>
                  </a:lnTo>
                  <a:lnTo>
                    <a:pt x="4572" y="22859"/>
                  </a:lnTo>
                  <a:lnTo>
                    <a:pt x="3048" y="25907"/>
                  </a:lnTo>
                  <a:lnTo>
                    <a:pt x="1524" y="30479"/>
                  </a:lnTo>
                  <a:lnTo>
                    <a:pt x="1524" y="32003"/>
                  </a:lnTo>
                  <a:lnTo>
                    <a:pt x="0" y="35051"/>
                  </a:lnTo>
                  <a:lnTo>
                    <a:pt x="0" y="47243"/>
                  </a:lnTo>
                  <a:lnTo>
                    <a:pt x="1524" y="50291"/>
                  </a:lnTo>
                  <a:lnTo>
                    <a:pt x="3048" y="54863"/>
                  </a:lnTo>
                  <a:lnTo>
                    <a:pt x="4572" y="57911"/>
                  </a:lnTo>
                  <a:lnTo>
                    <a:pt x="6096" y="62483"/>
                  </a:lnTo>
                  <a:lnTo>
                    <a:pt x="7620" y="64007"/>
                  </a:lnTo>
                  <a:lnTo>
                    <a:pt x="10667" y="67055"/>
                  </a:lnTo>
                  <a:lnTo>
                    <a:pt x="10667" y="68579"/>
                  </a:lnTo>
                  <a:lnTo>
                    <a:pt x="13715" y="70103"/>
                  </a:lnTo>
                  <a:lnTo>
                    <a:pt x="16763" y="73151"/>
                  </a:lnTo>
                  <a:lnTo>
                    <a:pt x="18287" y="74675"/>
                  </a:lnTo>
                  <a:lnTo>
                    <a:pt x="22860" y="77723"/>
                  </a:lnTo>
                  <a:lnTo>
                    <a:pt x="25908" y="79247"/>
                  </a:lnTo>
                  <a:lnTo>
                    <a:pt x="30479" y="79247"/>
                  </a:lnTo>
                  <a:lnTo>
                    <a:pt x="33527" y="80771"/>
                  </a:lnTo>
                  <a:lnTo>
                    <a:pt x="38100" y="80771"/>
                  </a:lnTo>
                  <a:lnTo>
                    <a:pt x="36575" y="41147"/>
                  </a:lnTo>
                  <a:lnTo>
                    <a:pt x="36575" y="39623"/>
                  </a:lnTo>
                  <a:lnTo>
                    <a:pt x="38100" y="0"/>
                  </a:lnTo>
                  <a:lnTo>
                    <a:pt x="33527" y="0"/>
                  </a:lnTo>
                  <a:close/>
                </a:path>
                <a:path w="80772" h="80772">
                  <a:moveTo>
                    <a:pt x="41148" y="42671"/>
                  </a:moveTo>
                  <a:lnTo>
                    <a:pt x="38862" y="42671"/>
                  </a:lnTo>
                  <a:lnTo>
                    <a:pt x="40132" y="43518"/>
                  </a:lnTo>
                  <a:lnTo>
                    <a:pt x="40385" y="43434"/>
                  </a:lnTo>
                  <a:lnTo>
                    <a:pt x="41529" y="43052"/>
                  </a:lnTo>
                  <a:lnTo>
                    <a:pt x="41656" y="42671"/>
                  </a:lnTo>
                  <a:lnTo>
                    <a:pt x="41910" y="41909"/>
                  </a:lnTo>
                  <a:lnTo>
                    <a:pt x="41148" y="42671"/>
                  </a:lnTo>
                  <a:close/>
                </a:path>
                <a:path w="80772" h="80772">
                  <a:moveTo>
                    <a:pt x="40385" y="38862"/>
                  </a:moveTo>
                  <a:lnTo>
                    <a:pt x="42290" y="40767"/>
                  </a:lnTo>
                  <a:lnTo>
                    <a:pt x="41757" y="39319"/>
                  </a:lnTo>
                  <a:lnTo>
                    <a:pt x="41656" y="39115"/>
                  </a:lnTo>
                  <a:lnTo>
                    <a:pt x="40385" y="38862"/>
                  </a:lnTo>
                  <a:close/>
                </a:path>
                <a:path w="80772" h="80772">
                  <a:moveTo>
                    <a:pt x="47244" y="0"/>
                  </a:moveTo>
                  <a:lnTo>
                    <a:pt x="41148" y="0"/>
                  </a:lnTo>
                  <a:lnTo>
                    <a:pt x="41148" y="36575"/>
                  </a:lnTo>
                  <a:lnTo>
                    <a:pt x="42672" y="38099"/>
                  </a:lnTo>
                  <a:lnTo>
                    <a:pt x="41148" y="38099"/>
                  </a:lnTo>
                  <a:lnTo>
                    <a:pt x="40385" y="38481"/>
                  </a:lnTo>
                  <a:lnTo>
                    <a:pt x="40131" y="38608"/>
                  </a:lnTo>
                  <a:lnTo>
                    <a:pt x="39624" y="38099"/>
                  </a:lnTo>
                  <a:lnTo>
                    <a:pt x="39242" y="38480"/>
                  </a:lnTo>
                  <a:lnTo>
                    <a:pt x="38100" y="39623"/>
                  </a:lnTo>
                  <a:lnTo>
                    <a:pt x="38100" y="0"/>
                  </a:lnTo>
                  <a:lnTo>
                    <a:pt x="36575" y="39623"/>
                  </a:lnTo>
                  <a:lnTo>
                    <a:pt x="36575" y="41147"/>
                  </a:lnTo>
                  <a:lnTo>
                    <a:pt x="38100" y="80771"/>
                  </a:lnTo>
                  <a:lnTo>
                    <a:pt x="42672" y="80771"/>
                  </a:lnTo>
                  <a:lnTo>
                    <a:pt x="39624" y="44195"/>
                  </a:lnTo>
                  <a:lnTo>
                    <a:pt x="39406" y="43760"/>
                  </a:lnTo>
                  <a:lnTo>
                    <a:pt x="39928" y="43586"/>
                  </a:lnTo>
                  <a:lnTo>
                    <a:pt x="40385" y="43815"/>
                  </a:lnTo>
                  <a:lnTo>
                    <a:pt x="41148" y="44195"/>
                  </a:lnTo>
                  <a:lnTo>
                    <a:pt x="41656" y="43179"/>
                  </a:lnTo>
                  <a:lnTo>
                    <a:pt x="41757" y="42976"/>
                  </a:lnTo>
                  <a:lnTo>
                    <a:pt x="41910" y="42671"/>
                  </a:lnTo>
                  <a:lnTo>
                    <a:pt x="42672" y="41147"/>
                  </a:lnTo>
                  <a:lnTo>
                    <a:pt x="42367" y="40538"/>
                  </a:lnTo>
                  <a:lnTo>
                    <a:pt x="42672" y="39623"/>
                  </a:lnTo>
                  <a:lnTo>
                    <a:pt x="41656" y="39115"/>
                  </a:lnTo>
                  <a:lnTo>
                    <a:pt x="41757" y="39319"/>
                  </a:lnTo>
                  <a:lnTo>
                    <a:pt x="42290" y="40767"/>
                  </a:lnTo>
                  <a:lnTo>
                    <a:pt x="41910" y="41909"/>
                  </a:lnTo>
                  <a:lnTo>
                    <a:pt x="41656" y="42671"/>
                  </a:lnTo>
                  <a:lnTo>
                    <a:pt x="41529" y="43052"/>
                  </a:lnTo>
                  <a:lnTo>
                    <a:pt x="41452" y="43281"/>
                  </a:lnTo>
                  <a:lnTo>
                    <a:pt x="40494" y="43760"/>
                  </a:lnTo>
                  <a:lnTo>
                    <a:pt x="40233" y="43586"/>
                  </a:lnTo>
                  <a:lnTo>
                    <a:pt x="38862" y="42671"/>
                  </a:lnTo>
                  <a:lnTo>
                    <a:pt x="39116" y="43179"/>
                  </a:lnTo>
                  <a:lnTo>
                    <a:pt x="39347" y="43780"/>
                  </a:lnTo>
                  <a:lnTo>
                    <a:pt x="38100" y="44195"/>
                  </a:lnTo>
                  <a:lnTo>
                    <a:pt x="37338" y="41909"/>
                  </a:lnTo>
                  <a:lnTo>
                    <a:pt x="38100" y="42163"/>
                  </a:lnTo>
                  <a:lnTo>
                    <a:pt x="37229" y="41583"/>
                  </a:lnTo>
                  <a:lnTo>
                    <a:pt x="38099" y="41910"/>
                  </a:lnTo>
                  <a:lnTo>
                    <a:pt x="38100" y="41147"/>
                  </a:lnTo>
                  <a:lnTo>
                    <a:pt x="39116" y="39115"/>
                  </a:lnTo>
                  <a:lnTo>
                    <a:pt x="39406" y="38535"/>
                  </a:lnTo>
                  <a:lnTo>
                    <a:pt x="39928" y="38709"/>
                  </a:lnTo>
                  <a:lnTo>
                    <a:pt x="40385" y="38862"/>
                  </a:lnTo>
                  <a:lnTo>
                    <a:pt x="41656" y="39115"/>
                  </a:lnTo>
                  <a:lnTo>
                    <a:pt x="42672" y="39623"/>
                  </a:lnTo>
                  <a:lnTo>
                    <a:pt x="47244" y="80771"/>
                  </a:lnTo>
                  <a:lnTo>
                    <a:pt x="50291" y="79247"/>
                  </a:lnTo>
                  <a:lnTo>
                    <a:pt x="53339" y="79247"/>
                  </a:lnTo>
                  <a:lnTo>
                    <a:pt x="54863" y="77723"/>
                  </a:lnTo>
                  <a:lnTo>
                    <a:pt x="57912" y="77723"/>
                  </a:lnTo>
                  <a:lnTo>
                    <a:pt x="60960" y="74675"/>
                  </a:lnTo>
                  <a:lnTo>
                    <a:pt x="64008" y="73151"/>
                  </a:lnTo>
                  <a:lnTo>
                    <a:pt x="67056" y="70103"/>
                  </a:lnTo>
                  <a:lnTo>
                    <a:pt x="68579" y="70103"/>
                  </a:lnTo>
                  <a:lnTo>
                    <a:pt x="70103" y="67055"/>
                  </a:lnTo>
                  <a:lnTo>
                    <a:pt x="73151" y="64007"/>
                  </a:lnTo>
                  <a:lnTo>
                    <a:pt x="74675" y="62483"/>
                  </a:lnTo>
                  <a:lnTo>
                    <a:pt x="76200" y="57911"/>
                  </a:lnTo>
                  <a:lnTo>
                    <a:pt x="77724" y="54863"/>
                  </a:lnTo>
                  <a:lnTo>
                    <a:pt x="79248" y="50291"/>
                  </a:lnTo>
                  <a:lnTo>
                    <a:pt x="79248" y="47243"/>
                  </a:lnTo>
                  <a:lnTo>
                    <a:pt x="80772" y="42671"/>
                  </a:lnTo>
                  <a:lnTo>
                    <a:pt x="80772" y="39623"/>
                  </a:lnTo>
                  <a:lnTo>
                    <a:pt x="79248" y="35051"/>
                  </a:lnTo>
                  <a:lnTo>
                    <a:pt x="79248" y="30479"/>
                  </a:lnTo>
                  <a:lnTo>
                    <a:pt x="77724" y="25907"/>
                  </a:lnTo>
                  <a:lnTo>
                    <a:pt x="76200" y="22859"/>
                  </a:lnTo>
                  <a:lnTo>
                    <a:pt x="74675" y="19811"/>
                  </a:lnTo>
                  <a:lnTo>
                    <a:pt x="73151" y="16763"/>
                  </a:lnTo>
                  <a:lnTo>
                    <a:pt x="70103" y="13715"/>
                  </a:lnTo>
                  <a:lnTo>
                    <a:pt x="67056" y="10667"/>
                  </a:lnTo>
                  <a:lnTo>
                    <a:pt x="64008" y="7619"/>
                  </a:lnTo>
                  <a:lnTo>
                    <a:pt x="60960" y="6095"/>
                  </a:lnTo>
                  <a:lnTo>
                    <a:pt x="57912" y="4571"/>
                  </a:lnTo>
                  <a:lnTo>
                    <a:pt x="56387" y="3047"/>
                  </a:lnTo>
                  <a:lnTo>
                    <a:pt x="53339" y="3047"/>
                  </a:lnTo>
                  <a:lnTo>
                    <a:pt x="50291" y="1523"/>
                  </a:lnTo>
                  <a:lnTo>
                    <a:pt x="47244" y="0"/>
                  </a:lnTo>
                  <a:close/>
                </a:path>
                <a:path w="80772" h="80772">
                  <a:moveTo>
                    <a:pt x="42672" y="42671"/>
                  </a:moveTo>
                  <a:lnTo>
                    <a:pt x="42672" y="41147"/>
                  </a:lnTo>
                  <a:lnTo>
                    <a:pt x="41910" y="42671"/>
                  </a:lnTo>
                  <a:lnTo>
                    <a:pt x="41757" y="42976"/>
                  </a:lnTo>
                  <a:lnTo>
                    <a:pt x="41656" y="43179"/>
                  </a:lnTo>
                  <a:lnTo>
                    <a:pt x="42672" y="42671"/>
                  </a:lnTo>
                  <a:close/>
                </a:path>
                <a:path w="80772" h="80772">
                  <a:moveTo>
                    <a:pt x="39624" y="38099"/>
                  </a:moveTo>
                  <a:lnTo>
                    <a:pt x="40131" y="38608"/>
                  </a:lnTo>
                  <a:lnTo>
                    <a:pt x="40385" y="38481"/>
                  </a:lnTo>
                  <a:lnTo>
                    <a:pt x="41148" y="38099"/>
                  </a:lnTo>
                  <a:lnTo>
                    <a:pt x="40386" y="37337"/>
                  </a:lnTo>
                  <a:lnTo>
                    <a:pt x="39624" y="36575"/>
                  </a:lnTo>
                  <a:lnTo>
                    <a:pt x="39624" y="38099"/>
                  </a:lnTo>
                  <a:close/>
                </a:path>
                <a:path w="80772" h="80772">
                  <a:moveTo>
                    <a:pt x="39928" y="38709"/>
                  </a:moveTo>
                  <a:lnTo>
                    <a:pt x="39406" y="38535"/>
                  </a:lnTo>
                  <a:lnTo>
                    <a:pt x="39116" y="39115"/>
                  </a:lnTo>
                  <a:lnTo>
                    <a:pt x="39928" y="38709"/>
                  </a:lnTo>
                  <a:close/>
                </a:path>
                <a:path w="80772" h="80772">
                  <a:moveTo>
                    <a:pt x="39624" y="44195"/>
                  </a:moveTo>
                  <a:lnTo>
                    <a:pt x="42672" y="80771"/>
                  </a:lnTo>
                  <a:lnTo>
                    <a:pt x="47244" y="80771"/>
                  </a:lnTo>
                  <a:lnTo>
                    <a:pt x="42672" y="39623"/>
                  </a:lnTo>
                  <a:lnTo>
                    <a:pt x="42367" y="40538"/>
                  </a:lnTo>
                  <a:lnTo>
                    <a:pt x="42672" y="41147"/>
                  </a:lnTo>
                  <a:lnTo>
                    <a:pt x="42672" y="42671"/>
                  </a:lnTo>
                  <a:lnTo>
                    <a:pt x="41656" y="43179"/>
                  </a:lnTo>
                  <a:lnTo>
                    <a:pt x="41148" y="44195"/>
                  </a:lnTo>
                  <a:lnTo>
                    <a:pt x="40494" y="43760"/>
                  </a:lnTo>
                  <a:lnTo>
                    <a:pt x="41452" y="43281"/>
                  </a:lnTo>
                  <a:lnTo>
                    <a:pt x="41529" y="43052"/>
                  </a:lnTo>
                  <a:lnTo>
                    <a:pt x="40385" y="43434"/>
                  </a:lnTo>
                  <a:lnTo>
                    <a:pt x="40233" y="43586"/>
                  </a:lnTo>
                  <a:lnTo>
                    <a:pt x="39928" y="43586"/>
                  </a:lnTo>
                  <a:lnTo>
                    <a:pt x="39406" y="43760"/>
                  </a:lnTo>
                  <a:lnTo>
                    <a:pt x="39624" y="44195"/>
                  </a:lnTo>
                  <a:close/>
                </a:path>
                <a:path w="80772" h="80772">
                  <a:moveTo>
                    <a:pt x="39347" y="43780"/>
                  </a:moveTo>
                  <a:lnTo>
                    <a:pt x="39116" y="43179"/>
                  </a:lnTo>
                  <a:lnTo>
                    <a:pt x="38862" y="42671"/>
                  </a:lnTo>
                  <a:lnTo>
                    <a:pt x="38404" y="42367"/>
                  </a:lnTo>
                  <a:lnTo>
                    <a:pt x="38099" y="41910"/>
                  </a:lnTo>
                  <a:lnTo>
                    <a:pt x="37229" y="41583"/>
                  </a:lnTo>
                  <a:lnTo>
                    <a:pt x="38100" y="42163"/>
                  </a:lnTo>
                  <a:lnTo>
                    <a:pt x="38608" y="42671"/>
                  </a:lnTo>
                  <a:lnTo>
                    <a:pt x="38862" y="43052"/>
                  </a:lnTo>
                  <a:lnTo>
                    <a:pt x="39347" y="43780"/>
                  </a:lnTo>
                  <a:close/>
                </a:path>
                <a:path w="80772" h="80772">
                  <a:moveTo>
                    <a:pt x="38100" y="42671"/>
                  </a:moveTo>
                  <a:lnTo>
                    <a:pt x="38608" y="42671"/>
                  </a:lnTo>
                  <a:lnTo>
                    <a:pt x="38100" y="42163"/>
                  </a:lnTo>
                  <a:lnTo>
                    <a:pt x="37338" y="41909"/>
                  </a:lnTo>
                  <a:lnTo>
                    <a:pt x="38100" y="44195"/>
                  </a:lnTo>
                  <a:lnTo>
                    <a:pt x="39243" y="43814"/>
                  </a:lnTo>
                  <a:lnTo>
                    <a:pt x="38862" y="43052"/>
                  </a:lnTo>
                  <a:lnTo>
                    <a:pt x="38608" y="42671"/>
                  </a:lnTo>
                  <a:lnTo>
                    <a:pt x="38100" y="42671"/>
                  </a:lnTo>
                  <a:close/>
                </a:path>
              </a:pathLst>
            </a:custGeom>
            <a:solidFill>
              <a:srgbClr val="000000"/>
            </a:solidFill>
          </p:spPr>
          <p:txBody>
            <a:bodyPr wrap="square" lIns="0" tIns="0" rIns="0" bIns="0" rtlCol="0">
              <a:noAutofit/>
            </a:bodyPr>
            <a:lstStyle/>
            <a:p>
              <a:endParaRPr/>
            </a:p>
          </p:txBody>
        </p:sp>
        <p:sp>
          <p:nvSpPr>
            <p:cNvPr id="345" name="object 345"/>
            <p:cNvSpPr/>
            <p:nvPr/>
          </p:nvSpPr>
          <p:spPr>
            <a:xfrm>
              <a:off x="4485132" y="4468368"/>
              <a:ext cx="62483" cy="64008"/>
            </a:xfrm>
            <a:custGeom>
              <a:avLst/>
              <a:gdLst/>
              <a:ahLst/>
              <a:cxnLst/>
              <a:rect l="l" t="t" r="r" b="b"/>
              <a:pathLst>
                <a:path w="62483" h="64008">
                  <a:moveTo>
                    <a:pt x="38099" y="29718"/>
                  </a:moveTo>
                  <a:lnTo>
                    <a:pt x="38100" y="27431"/>
                  </a:lnTo>
                  <a:lnTo>
                    <a:pt x="37044" y="27080"/>
                  </a:lnTo>
                  <a:lnTo>
                    <a:pt x="38099" y="29718"/>
                  </a:lnTo>
                  <a:close/>
                </a:path>
                <a:path w="62483" h="64008">
                  <a:moveTo>
                    <a:pt x="38100" y="30480"/>
                  </a:moveTo>
                  <a:lnTo>
                    <a:pt x="36957" y="27050"/>
                  </a:lnTo>
                  <a:lnTo>
                    <a:pt x="33527" y="25908"/>
                  </a:lnTo>
                  <a:lnTo>
                    <a:pt x="38100" y="30480"/>
                  </a:lnTo>
                  <a:close/>
                </a:path>
                <a:path w="62483" h="64008">
                  <a:moveTo>
                    <a:pt x="38100" y="33528"/>
                  </a:moveTo>
                  <a:lnTo>
                    <a:pt x="33527" y="38100"/>
                  </a:lnTo>
                  <a:lnTo>
                    <a:pt x="36957" y="36956"/>
                  </a:lnTo>
                  <a:lnTo>
                    <a:pt x="38100" y="33528"/>
                  </a:lnTo>
                  <a:close/>
                </a:path>
                <a:path w="62483" h="64008">
                  <a:moveTo>
                    <a:pt x="30479" y="19812"/>
                  </a:moveTo>
                  <a:lnTo>
                    <a:pt x="24383" y="28956"/>
                  </a:lnTo>
                  <a:lnTo>
                    <a:pt x="26669" y="27050"/>
                  </a:lnTo>
                  <a:lnTo>
                    <a:pt x="27431" y="25908"/>
                  </a:lnTo>
                  <a:lnTo>
                    <a:pt x="31172" y="24661"/>
                  </a:lnTo>
                  <a:lnTo>
                    <a:pt x="30479" y="24384"/>
                  </a:lnTo>
                  <a:lnTo>
                    <a:pt x="30479" y="19812"/>
                  </a:lnTo>
                  <a:lnTo>
                    <a:pt x="25907" y="27431"/>
                  </a:lnTo>
                  <a:lnTo>
                    <a:pt x="30479" y="19812"/>
                  </a:lnTo>
                  <a:close/>
                </a:path>
                <a:path w="62483" h="64008">
                  <a:moveTo>
                    <a:pt x="37011" y="26996"/>
                  </a:moveTo>
                  <a:lnTo>
                    <a:pt x="37044" y="27080"/>
                  </a:lnTo>
                </a:path>
                <a:path w="62483" h="64008">
                  <a:moveTo>
                    <a:pt x="36957" y="36956"/>
                  </a:moveTo>
                  <a:lnTo>
                    <a:pt x="37044" y="36927"/>
                  </a:lnTo>
                </a:path>
                <a:path w="62483" h="64008">
                  <a:moveTo>
                    <a:pt x="35051" y="25908"/>
                  </a:moveTo>
                  <a:lnTo>
                    <a:pt x="31394" y="24688"/>
                  </a:lnTo>
                  <a:lnTo>
                    <a:pt x="34290" y="25907"/>
                  </a:lnTo>
                  <a:lnTo>
                    <a:pt x="36927" y="26963"/>
                  </a:lnTo>
                  <a:lnTo>
                    <a:pt x="36575" y="25908"/>
                  </a:lnTo>
                  <a:lnTo>
                    <a:pt x="39623" y="22860"/>
                  </a:lnTo>
                  <a:lnTo>
                    <a:pt x="35051" y="25908"/>
                  </a:lnTo>
                  <a:close/>
                </a:path>
                <a:path w="62483" h="64008">
                  <a:moveTo>
                    <a:pt x="34290" y="38099"/>
                  </a:moveTo>
                  <a:lnTo>
                    <a:pt x="33527" y="38100"/>
                  </a:lnTo>
                  <a:lnTo>
                    <a:pt x="31326" y="39285"/>
                  </a:lnTo>
                  <a:lnTo>
                    <a:pt x="35051" y="38100"/>
                  </a:lnTo>
                  <a:lnTo>
                    <a:pt x="34290" y="38099"/>
                  </a:lnTo>
                  <a:close/>
                </a:path>
                <a:path w="62483" h="64008">
                  <a:moveTo>
                    <a:pt x="33527" y="19812"/>
                  </a:moveTo>
                  <a:lnTo>
                    <a:pt x="35051" y="19812"/>
                  </a:lnTo>
                  <a:lnTo>
                    <a:pt x="35051" y="7620"/>
                  </a:lnTo>
                  <a:lnTo>
                    <a:pt x="32003" y="6096"/>
                  </a:lnTo>
                  <a:lnTo>
                    <a:pt x="30479" y="6096"/>
                  </a:lnTo>
                  <a:lnTo>
                    <a:pt x="27431" y="7620"/>
                  </a:lnTo>
                  <a:lnTo>
                    <a:pt x="27431" y="19812"/>
                  </a:lnTo>
                  <a:lnTo>
                    <a:pt x="30479" y="19812"/>
                  </a:lnTo>
                  <a:lnTo>
                    <a:pt x="30479" y="24384"/>
                  </a:lnTo>
                  <a:lnTo>
                    <a:pt x="31242" y="24637"/>
                  </a:lnTo>
                  <a:lnTo>
                    <a:pt x="32003" y="24384"/>
                  </a:lnTo>
                  <a:lnTo>
                    <a:pt x="33527" y="19812"/>
                  </a:lnTo>
                  <a:close/>
                </a:path>
                <a:path w="62483" h="64008">
                  <a:moveTo>
                    <a:pt x="37044" y="36927"/>
                  </a:moveTo>
                  <a:lnTo>
                    <a:pt x="38100" y="36575"/>
                  </a:lnTo>
                  <a:lnTo>
                    <a:pt x="38100" y="35052"/>
                  </a:lnTo>
                  <a:lnTo>
                    <a:pt x="39623" y="41148"/>
                  </a:lnTo>
                  <a:lnTo>
                    <a:pt x="38100" y="42672"/>
                  </a:lnTo>
                  <a:lnTo>
                    <a:pt x="39623" y="56387"/>
                  </a:lnTo>
                  <a:lnTo>
                    <a:pt x="42671" y="38100"/>
                  </a:lnTo>
                  <a:lnTo>
                    <a:pt x="44195" y="33528"/>
                  </a:lnTo>
                  <a:lnTo>
                    <a:pt x="41147" y="39624"/>
                  </a:lnTo>
                  <a:lnTo>
                    <a:pt x="39623" y="22860"/>
                  </a:lnTo>
                  <a:lnTo>
                    <a:pt x="36575" y="25908"/>
                  </a:lnTo>
                  <a:lnTo>
                    <a:pt x="37011" y="26996"/>
                  </a:lnTo>
                  <a:lnTo>
                    <a:pt x="38100" y="27431"/>
                  </a:lnTo>
                  <a:lnTo>
                    <a:pt x="38100" y="33528"/>
                  </a:lnTo>
                  <a:lnTo>
                    <a:pt x="39014" y="32003"/>
                  </a:lnTo>
                  <a:lnTo>
                    <a:pt x="38100" y="28956"/>
                  </a:lnTo>
                  <a:lnTo>
                    <a:pt x="39069" y="31865"/>
                  </a:lnTo>
                  <a:lnTo>
                    <a:pt x="39623" y="30480"/>
                  </a:lnTo>
                  <a:lnTo>
                    <a:pt x="39623" y="33528"/>
                  </a:lnTo>
                  <a:lnTo>
                    <a:pt x="39069" y="32142"/>
                  </a:lnTo>
                  <a:lnTo>
                    <a:pt x="38099" y="34290"/>
                  </a:lnTo>
                  <a:lnTo>
                    <a:pt x="37044" y="36927"/>
                  </a:lnTo>
                  <a:close/>
                </a:path>
                <a:path w="62483" h="64008">
                  <a:moveTo>
                    <a:pt x="39623" y="33528"/>
                  </a:moveTo>
                  <a:lnTo>
                    <a:pt x="39623" y="30480"/>
                  </a:lnTo>
                  <a:lnTo>
                    <a:pt x="39069" y="31865"/>
                  </a:lnTo>
                  <a:lnTo>
                    <a:pt x="38100" y="28956"/>
                  </a:lnTo>
                  <a:lnTo>
                    <a:pt x="39014" y="32003"/>
                  </a:lnTo>
                  <a:lnTo>
                    <a:pt x="38100" y="33528"/>
                  </a:lnTo>
                  <a:lnTo>
                    <a:pt x="38099" y="34290"/>
                  </a:lnTo>
                  <a:lnTo>
                    <a:pt x="39069" y="32142"/>
                  </a:lnTo>
                  <a:lnTo>
                    <a:pt x="39116" y="32003"/>
                  </a:lnTo>
                  <a:lnTo>
                    <a:pt x="39623" y="33528"/>
                  </a:lnTo>
                  <a:close/>
                </a:path>
                <a:path w="62483" h="64008">
                  <a:moveTo>
                    <a:pt x="39623" y="1524"/>
                  </a:moveTo>
                  <a:lnTo>
                    <a:pt x="38100" y="7620"/>
                  </a:lnTo>
                  <a:lnTo>
                    <a:pt x="42671" y="25908"/>
                  </a:lnTo>
                  <a:lnTo>
                    <a:pt x="44195" y="30480"/>
                  </a:lnTo>
                  <a:lnTo>
                    <a:pt x="44195" y="28956"/>
                  </a:lnTo>
                  <a:lnTo>
                    <a:pt x="44195" y="30480"/>
                  </a:lnTo>
                  <a:lnTo>
                    <a:pt x="41147" y="24384"/>
                  </a:lnTo>
                  <a:lnTo>
                    <a:pt x="39623" y="22860"/>
                  </a:lnTo>
                  <a:lnTo>
                    <a:pt x="41147" y="39624"/>
                  </a:lnTo>
                  <a:lnTo>
                    <a:pt x="44195" y="33528"/>
                  </a:lnTo>
                  <a:lnTo>
                    <a:pt x="47243" y="51816"/>
                  </a:lnTo>
                  <a:lnTo>
                    <a:pt x="50291" y="48768"/>
                  </a:lnTo>
                  <a:lnTo>
                    <a:pt x="53339" y="45720"/>
                  </a:lnTo>
                  <a:lnTo>
                    <a:pt x="54863" y="42672"/>
                  </a:lnTo>
                  <a:lnTo>
                    <a:pt x="54863" y="41148"/>
                  </a:lnTo>
                  <a:lnTo>
                    <a:pt x="56387" y="38100"/>
                  </a:lnTo>
                  <a:lnTo>
                    <a:pt x="56387" y="35052"/>
                  </a:lnTo>
                  <a:lnTo>
                    <a:pt x="59435" y="47243"/>
                  </a:lnTo>
                  <a:lnTo>
                    <a:pt x="56387" y="28956"/>
                  </a:lnTo>
                  <a:lnTo>
                    <a:pt x="59435" y="47243"/>
                  </a:lnTo>
                  <a:lnTo>
                    <a:pt x="59435" y="45720"/>
                  </a:lnTo>
                  <a:lnTo>
                    <a:pt x="60959" y="42672"/>
                  </a:lnTo>
                  <a:lnTo>
                    <a:pt x="60959" y="41148"/>
                  </a:lnTo>
                  <a:lnTo>
                    <a:pt x="62483" y="35052"/>
                  </a:lnTo>
                  <a:lnTo>
                    <a:pt x="62483" y="28956"/>
                  </a:lnTo>
                  <a:lnTo>
                    <a:pt x="60959" y="22860"/>
                  </a:lnTo>
                  <a:lnTo>
                    <a:pt x="60959" y="21336"/>
                  </a:lnTo>
                  <a:lnTo>
                    <a:pt x="59435" y="18287"/>
                  </a:lnTo>
                  <a:lnTo>
                    <a:pt x="57912" y="16764"/>
                  </a:lnTo>
                  <a:lnTo>
                    <a:pt x="56387" y="12192"/>
                  </a:lnTo>
                  <a:lnTo>
                    <a:pt x="56387" y="33528"/>
                  </a:lnTo>
                  <a:lnTo>
                    <a:pt x="56387" y="25908"/>
                  </a:lnTo>
                  <a:lnTo>
                    <a:pt x="54863" y="22860"/>
                  </a:lnTo>
                  <a:lnTo>
                    <a:pt x="54863" y="21336"/>
                  </a:lnTo>
                  <a:lnTo>
                    <a:pt x="53339" y="18287"/>
                  </a:lnTo>
                  <a:lnTo>
                    <a:pt x="50291" y="15240"/>
                  </a:lnTo>
                  <a:lnTo>
                    <a:pt x="47243" y="12192"/>
                  </a:lnTo>
                  <a:lnTo>
                    <a:pt x="44195" y="10668"/>
                  </a:lnTo>
                  <a:lnTo>
                    <a:pt x="42671" y="9143"/>
                  </a:lnTo>
                  <a:lnTo>
                    <a:pt x="39623" y="7620"/>
                  </a:lnTo>
                  <a:lnTo>
                    <a:pt x="39623" y="1524"/>
                  </a:lnTo>
                  <a:close/>
                </a:path>
                <a:path w="62483" h="64008">
                  <a:moveTo>
                    <a:pt x="42671" y="25908"/>
                  </a:moveTo>
                  <a:lnTo>
                    <a:pt x="38100" y="7620"/>
                  </a:lnTo>
                  <a:lnTo>
                    <a:pt x="38100" y="21336"/>
                  </a:lnTo>
                  <a:lnTo>
                    <a:pt x="39623" y="22860"/>
                  </a:lnTo>
                  <a:lnTo>
                    <a:pt x="41147" y="24384"/>
                  </a:lnTo>
                  <a:lnTo>
                    <a:pt x="44195" y="30480"/>
                  </a:lnTo>
                  <a:lnTo>
                    <a:pt x="42671" y="25908"/>
                  </a:lnTo>
                  <a:close/>
                </a:path>
                <a:path w="62483" h="64008">
                  <a:moveTo>
                    <a:pt x="54863" y="22860"/>
                  </a:moveTo>
                  <a:lnTo>
                    <a:pt x="56387" y="25908"/>
                  </a:lnTo>
                  <a:lnTo>
                    <a:pt x="56387" y="12192"/>
                  </a:lnTo>
                  <a:lnTo>
                    <a:pt x="54863" y="10668"/>
                  </a:lnTo>
                  <a:lnTo>
                    <a:pt x="51815" y="7620"/>
                  </a:lnTo>
                  <a:lnTo>
                    <a:pt x="47243" y="4572"/>
                  </a:lnTo>
                  <a:lnTo>
                    <a:pt x="45719" y="3048"/>
                  </a:lnTo>
                  <a:lnTo>
                    <a:pt x="42671" y="1524"/>
                  </a:lnTo>
                  <a:lnTo>
                    <a:pt x="39623" y="1524"/>
                  </a:lnTo>
                  <a:lnTo>
                    <a:pt x="39623" y="7620"/>
                  </a:lnTo>
                  <a:lnTo>
                    <a:pt x="42671" y="9143"/>
                  </a:lnTo>
                  <a:lnTo>
                    <a:pt x="44195" y="10668"/>
                  </a:lnTo>
                  <a:lnTo>
                    <a:pt x="47243" y="12192"/>
                  </a:lnTo>
                  <a:lnTo>
                    <a:pt x="50291" y="15240"/>
                  </a:lnTo>
                  <a:lnTo>
                    <a:pt x="53339" y="18287"/>
                  </a:lnTo>
                  <a:lnTo>
                    <a:pt x="54863" y="21336"/>
                  </a:lnTo>
                  <a:lnTo>
                    <a:pt x="54863" y="22860"/>
                  </a:lnTo>
                  <a:close/>
                </a:path>
                <a:path w="62483" h="64008">
                  <a:moveTo>
                    <a:pt x="6095" y="51816"/>
                  </a:moveTo>
                  <a:lnTo>
                    <a:pt x="9143" y="54864"/>
                  </a:lnTo>
                  <a:lnTo>
                    <a:pt x="7619" y="41148"/>
                  </a:lnTo>
                  <a:lnTo>
                    <a:pt x="9143" y="42672"/>
                  </a:lnTo>
                  <a:lnTo>
                    <a:pt x="7619" y="22860"/>
                  </a:lnTo>
                  <a:lnTo>
                    <a:pt x="9143" y="21336"/>
                  </a:lnTo>
                  <a:lnTo>
                    <a:pt x="10667" y="18287"/>
                  </a:lnTo>
                  <a:lnTo>
                    <a:pt x="12191" y="7620"/>
                  </a:lnTo>
                  <a:lnTo>
                    <a:pt x="9143" y="9143"/>
                  </a:lnTo>
                  <a:lnTo>
                    <a:pt x="7619" y="12192"/>
                  </a:lnTo>
                  <a:lnTo>
                    <a:pt x="7619" y="38100"/>
                  </a:lnTo>
                  <a:lnTo>
                    <a:pt x="6095" y="30480"/>
                  </a:lnTo>
                  <a:lnTo>
                    <a:pt x="6095" y="51816"/>
                  </a:lnTo>
                  <a:close/>
                </a:path>
                <a:path w="62483" h="64008">
                  <a:moveTo>
                    <a:pt x="6095" y="28956"/>
                  </a:moveTo>
                  <a:lnTo>
                    <a:pt x="7619" y="25908"/>
                  </a:lnTo>
                  <a:lnTo>
                    <a:pt x="7619" y="12192"/>
                  </a:lnTo>
                  <a:lnTo>
                    <a:pt x="4571" y="16764"/>
                  </a:lnTo>
                  <a:lnTo>
                    <a:pt x="3047" y="18287"/>
                  </a:lnTo>
                  <a:lnTo>
                    <a:pt x="1523" y="21336"/>
                  </a:lnTo>
                  <a:lnTo>
                    <a:pt x="1523" y="22860"/>
                  </a:lnTo>
                  <a:lnTo>
                    <a:pt x="0" y="28956"/>
                  </a:lnTo>
                  <a:lnTo>
                    <a:pt x="0" y="35052"/>
                  </a:lnTo>
                  <a:lnTo>
                    <a:pt x="1523" y="41148"/>
                  </a:lnTo>
                  <a:lnTo>
                    <a:pt x="1523" y="42672"/>
                  </a:lnTo>
                  <a:lnTo>
                    <a:pt x="3047" y="45720"/>
                  </a:lnTo>
                  <a:lnTo>
                    <a:pt x="4571" y="47243"/>
                  </a:lnTo>
                  <a:lnTo>
                    <a:pt x="6095" y="51816"/>
                  </a:lnTo>
                  <a:lnTo>
                    <a:pt x="6095" y="30480"/>
                  </a:lnTo>
                  <a:lnTo>
                    <a:pt x="7619" y="38100"/>
                  </a:lnTo>
                  <a:lnTo>
                    <a:pt x="7619" y="25908"/>
                  </a:lnTo>
                  <a:lnTo>
                    <a:pt x="6095" y="28956"/>
                  </a:lnTo>
                  <a:close/>
                </a:path>
                <a:path w="62483" h="64008">
                  <a:moveTo>
                    <a:pt x="25907" y="56387"/>
                  </a:moveTo>
                  <a:lnTo>
                    <a:pt x="27431" y="56387"/>
                  </a:lnTo>
                  <a:lnTo>
                    <a:pt x="30479" y="57912"/>
                  </a:lnTo>
                  <a:lnTo>
                    <a:pt x="32003" y="57912"/>
                  </a:lnTo>
                  <a:lnTo>
                    <a:pt x="35051" y="56387"/>
                  </a:lnTo>
                  <a:lnTo>
                    <a:pt x="38100" y="56387"/>
                  </a:lnTo>
                  <a:lnTo>
                    <a:pt x="35051" y="44196"/>
                  </a:lnTo>
                  <a:lnTo>
                    <a:pt x="33527" y="44196"/>
                  </a:lnTo>
                  <a:lnTo>
                    <a:pt x="32003" y="39624"/>
                  </a:lnTo>
                  <a:lnTo>
                    <a:pt x="31242" y="39369"/>
                  </a:lnTo>
                  <a:lnTo>
                    <a:pt x="30479" y="39624"/>
                  </a:lnTo>
                  <a:lnTo>
                    <a:pt x="30479" y="44196"/>
                  </a:lnTo>
                  <a:lnTo>
                    <a:pt x="24383" y="42672"/>
                  </a:lnTo>
                  <a:lnTo>
                    <a:pt x="27431" y="44196"/>
                  </a:lnTo>
                  <a:lnTo>
                    <a:pt x="25907" y="56387"/>
                  </a:lnTo>
                  <a:close/>
                </a:path>
                <a:path w="62483" h="64008">
                  <a:moveTo>
                    <a:pt x="25907" y="36575"/>
                  </a:moveTo>
                  <a:lnTo>
                    <a:pt x="24383" y="35052"/>
                  </a:lnTo>
                  <a:lnTo>
                    <a:pt x="22859" y="22860"/>
                  </a:lnTo>
                  <a:lnTo>
                    <a:pt x="21336" y="24383"/>
                  </a:lnTo>
                  <a:lnTo>
                    <a:pt x="18287" y="30480"/>
                  </a:lnTo>
                  <a:lnTo>
                    <a:pt x="18287" y="28956"/>
                  </a:lnTo>
                  <a:lnTo>
                    <a:pt x="16763" y="12192"/>
                  </a:lnTo>
                  <a:lnTo>
                    <a:pt x="18287" y="35052"/>
                  </a:lnTo>
                  <a:lnTo>
                    <a:pt x="18287" y="33528"/>
                  </a:lnTo>
                  <a:lnTo>
                    <a:pt x="21336" y="39623"/>
                  </a:lnTo>
                  <a:lnTo>
                    <a:pt x="22859" y="41148"/>
                  </a:lnTo>
                  <a:lnTo>
                    <a:pt x="25907" y="56387"/>
                  </a:lnTo>
                  <a:lnTo>
                    <a:pt x="27431" y="44196"/>
                  </a:lnTo>
                  <a:lnTo>
                    <a:pt x="24383" y="42672"/>
                  </a:lnTo>
                  <a:lnTo>
                    <a:pt x="30479" y="44196"/>
                  </a:lnTo>
                  <a:lnTo>
                    <a:pt x="25907" y="36575"/>
                  </a:lnTo>
                  <a:close/>
                </a:path>
                <a:path w="62483" h="64008">
                  <a:moveTo>
                    <a:pt x="13715" y="13716"/>
                  </a:moveTo>
                  <a:lnTo>
                    <a:pt x="12191" y="15240"/>
                  </a:lnTo>
                  <a:lnTo>
                    <a:pt x="13715" y="50292"/>
                  </a:lnTo>
                  <a:lnTo>
                    <a:pt x="10667" y="47243"/>
                  </a:lnTo>
                  <a:lnTo>
                    <a:pt x="12191" y="56387"/>
                  </a:lnTo>
                  <a:lnTo>
                    <a:pt x="15239" y="59436"/>
                  </a:lnTo>
                  <a:lnTo>
                    <a:pt x="18287" y="60960"/>
                  </a:lnTo>
                  <a:lnTo>
                    <a:pt x="19812" y="62484"/>
                  </a:lnTo>
                  <a:lnTo>
                    <a:pt x="27431" y="62484"/>
                  </a:lnTo>
                  <a:lnTo>
                    <a:pt x="22859" y="56387"/>
                  </a:lnTo>
                  <a:lnTo>
                    <a:pt x="21335" y="39624"/>
                  </a:lnTo>
                  <a:lnTo>
                    <a:pt x="19812" y="38100"/>
                  </a:lnTo>
                  <a:lnTo>
                    <a:pt x="19812" y="54864"/>
                  </a:lnTo>
                  <a:lnTo>
                    <a:pt x="16763" y="51816"/>
                  </a:lnTo>
                  <a:lnTo>
                    <a:pt x="16763" y="12192"/>
                  </a:lnTo>
                  <a:lnTo>
                    <a:pt x="13715" y="13716"/>
                  </a:lnTo>
                  <a:close/>
                </a:path>
                <a:path w="62483" h="64008">
                  <a:moveTo>
                    <a:pt x="19812" y="9143"/>
                  </a:moveTo>
                  <a:lnTo>
                    <a:pt x="16763" y="12192"/>
                  </a:lnTo>
                  <a:lnTo>
                    <a:pt x="18287" y="28956"/>
                  </a:lnTo>
                  <a:lnTo>
                    <a:pt x="18287" y="30480"/>
                  </a:lnTo>
                  <a:lnTo>
                    <a:pt x="21336" y="24383"/>
                  </a:lnTo>
                  <a:lnTo>
                    <a:pt x="22859" y="22860"/>
                  </a:lnTo>
                  <a:lnTo>
                    <a:pt x="24383" y="21336"/>
                  </a:lnTo>
                  <a:lnTo>
                    <a:pt x="25907" y="7620"/>
                  </a:lnTo>
                  <a:lnTo>
                    <a:pt x="22859" y="7620"/>
                  </a:lnTo>
                  <a:lnTo>
                    <a:pt x="21335" y="24384"/>
                  </a:lnTo>
                  <a:lnTo>
                    <a:pt x="19812" y="25908"/>
                  </a:lnTo>
                  <a:lnTo>
                    <a:pt x="19812" y="9143"/>
                  </a:lnTo>
                  <a:close/>
                </a:path>
                <a:path w="62483" h="64008">
                  <a:moveTo>
                    <a:pt x="9143" y="21336"/>
                  </a:moveTo>
                  <a:lnTo>
                    <a:pt x="7619" y="22860"/>
                  </a:lnTo>
                  <a:lnTo>
                    <a:pt x="9143" y="42672"/>
                  </a:lnTo>
                  <a:lnTo>
                    <a:pt x="10667" y="45720"/>
                  </a:lnTo>
                  <a:lnTo>
                    <a:pt x="10667" y="18287"/>
                  </a:lnTo>
                  <a:lnTo>
                    <a:pt x="9143" y="21336"/>
                  </a:lnTo>
                  <a:close/>
                </a:path>
                <a:path w="62483" h="64008">
                  <a:moveTo>
                    <a:pt x="28955" y="25908"/>
                  </a:moveTo>
                  <a:lnTo>
                    <a:pt x="27050" y="26860"/>
                  </a:lnTo>
                  <a:lnTo>
                    <a:pt x="26416" y="28447"/>
                  </a:lnTo>
                  <a:lnTo>
                    <a:pt x="28955" y="25908"/>
                  </a:lnTo>
                  <a:close/>
                </a:path>
                <a:path w="62483" h="64008">
                  <a:moveTo>
                    <a:pt x="28955" y="38100"/>
                  </a:moveTo>
                  <a:lnTo>
                    <a:pt x="26416" y="35559"/>
                  </a:lnTo>
                  <a:lnTo>
                    <a:pt x="27050" y="37147"/>
                  </a:lnTo>
                  <a:lnTo>
                    <a:pt x="28955" y="38100"/>
                  </a:lnTo>
                  <a:close/>
                </a:path>
                <a:path w="62483" h="64008">
                  <a:moveTo>
                    <a:pt x="39623" y="33528"/>
                  </a:moveTo>
                  <a:lnTo>
                    <a:pt x="39116" y="32003"/>
                  </a:lnTo>
                  <a:lnTo>
                    <a:pt x="39069" y="32142"/>
                  </a:lnTo>
                  <a:lnTo>
                    <a:pt x="39623" y="33528"/>
                  </a:lnTo>
                  <a:close/>
                </a:path>
                <a:path w="62483" h="64008">
                  <a:moveTo>
                    <a:pt x="56387" y="25908"/>
                  </a:moveTo>
                  <a:lnTo>
                    <a:pt x="56387" y="33528"/>
                  </a:lnTo>
                  <a:lnTo>
                    <a:pt x="56387" y="25908"/>
                  </a:lnTo>
                  <a:close/>
                </a:path>
                <a:path w="62483" h="64008">
                  <a:moveTo>
                    <a:pt x="7619" y="41148"/>
                  </a:moveTo>
                  <a:lnTo>
                    <a:pt x="9143" y="54864"/>
                  </a:lnTo>
                  <a:lnTo>
                    <a:pt x="12191" y="56387"/>
                  </a:lnTo>
                  <a:lnTo>
                    <a:pt x="10667" y="47243"/>
                  </a:lnTo>
                  <a:lnTo>
                    <a:pt x="13715" y="50292"/>
                  </a:lnTo>
                  <a:lnTo>
                    <a:pt x="12191" y="15240"/>
                  </a:lnTo>
                  <a:lnTo>
                    <a:pt x="13715" y="13716"/>
                  </a:lnTo>
                  <a:lnTo>
                    <a:pt x="16763" y="12192"/>
                  </a:lnTo>
                  <a:lnTo>
                    <a:pt x="19812" y="9143"/>
                  </a:lnTo>
                  <a:lnTo>
                    <a:pt x="19812" y="25908"/>
                  </a:lnTo>
                  <a:lnTo>
                    <a:pt x="21335" y="24384"/>
                  </a:lnTo>
                  <a:lnTo>
                    <a:pt x="22859" y="7620"/>
                  </a:lnTo>
                  <a:lnTo>
                    <a:pt x="25907" y="7620"/>
                  </a:lnTo>
                  <a:lnTo>
                    <a:pt x="24383" y="21336"/>
                  </a:lnTo>
                  <a:lnTo>
                    <a:pt x="22859" y="22860"/>
                  </a:lnTo>
                  <a:lnTo>
                    <a:pt x="24383" y="35052"/>
                  </a:lnTo>
                  <a:lnTo>
                    <a:pt x="25907" y="36575"/>
                  </a:lnTo>
                  <a:lnTo>
                    <a:pt x="30479" y="44196"/>
                  </a:lnTo>
                  <a:lnTo>
                    <a:pt x="30479" y="39624"/>
                  </a:lnTo>
                  <a:lnTo>
                    <a:pt x="31242" y="39369"/>
                  </a:lnTo>
                  <a:lnTo>
                    <a:pt x="27431" y="38100"/>
                  </a:lnTo>
                  <a:lnTo>
                    <a:pt x="26669" y="36957"/>
                  </a:lnTo>
                  <a:lnTo>
                    <a:pt x="24383" y="33528"/>
                  </a:lnTo>
                  <a:lnTo>
                    <a:pt x="24383" y="30480"/>
                  </a:lnTo>
                  <a:lnTo>
                    <a:pt x="26669" y="27050"/>
                  </a:lnTo>
                  <a:lnTo>
                    <a:pt x="24383" y="28956"/>
                  </a:lnTo>
                  <a:lnTo>
                    <a:pt x="30479" y="19812"/>
                  </a:lnTo>
                  <a:lnTo>
                    <a:pt x="27431" y="19812"/>
                  </a:lnTo>
                  <a:lnTo>
                    <a:pt x="27431" y="7620"/>
                  </a:lnTo>
                  <a:lnTo>
                    <a:pt x="30479" y="6096"/>
                  </a:lnTo>
                  <a:lnTo>
                    <a:pt x="32003" y="6096"/>
                  </a:lnTo>
                  <a:lnTo>
                    <a:pt x="35051" y="7620"/>
                  </a:lnTo>
                  <a:lnTo>
                    <a:pt x="35051" y="1524"/>
                  </a:lnTo>
                  <a:lnTo>
                    <a:pt x="32003" y="0"/>
                  </a:lnTo>
                  <a:lnTo>
                    <a:pt x="30479" y="0"/>
                  </a:lnTo>
                  <a:lnTo>
                    <a:pt x="27431" y="1524"/>
                  </a:lnTo>
                  <a:lnTo>
                    <a:pt x="19812" y="1524"/>
                  </a:lnTo>
                  <a:lnTo>
                    <a:pt x="18287" y="3048"/>
                  </a:lnTo>
                  <a:lnTo>
                    <a:pt x="15239" y="4572"/>
                  </a:lnTo>
                  <a:lnTo>
                    <a:pt x="12191" y="7620"/>
                  </a:lnTo>
                  <a:lnTo>
                    <a:pt x="10667" y="18287"/>
                  </a:lnTo>
                  <a:lnTo>
                    <a:pt x="10667" y="45720"/>
                  </a:lnTo>
                  <a:lnTo>
                    <a:pt x="9143" y="42672"/>
                  </a:lnTo>
                  <a:lnTo>
                    <a:pt x="7619" y="41148"/>
                  </a:lnTo>
                  <a:close/>
                </a:path>
                <a:path w="62483" h="64008">
                  <a:moveTo>
                    <a:pt x="38100" y="36575"/>
                  </a:moveTo>
                  <a:lnTo>
                    <a:pt x="37011" y="37011"/>
                  </a:lnTo>
                  <a:lnTo>
                    <a:pt x="36575" y="38100"/>
                  </a:lnTo>
                  <a:lnTo>
                    <a:pt x="36927" y="37044"/>
                  </a:lnTo>
                  <a:lnTo>
                    <a:pt x="34290" y="38099"/>
                  </a:lnTo>
                  <a:lnTo>
                    <a:pt x="35051" y="38100"/>
                  </a:lnTo>
                  <a:lnTo>
                    <a:pt x="31394" y="39319"/>
                  </a:lnTo>
                  <a:lnTo>
                    <a:pt x="33527" y="38100"/>
                  </a:lnTo>
                  <a:lnTo>
                    <a:pt x="28955" y="38100"/>
                  </a:lnTo>
                  <a:lnTo>
                    <a:pt x="27050" y="37147"/>
                  </a:lnTo>
                  <a:lnTo>
                    <a:pt x="26416" y="35559"/>
                  </a:lnTo>
                  <a:lnTo>
                    <a:pt x="24993" y="32003"/>
                  </a:lnTo>
                  <a:lnTo>
                    <a:pt x="26416" y="28447"/>
                  </a:lnTo>
                  <a:lnTo>
                    <a:pt x="27050" y="26860"/>
                  </a:lnTo>
                  <a:lnTo>
                    <a:pt x="28956" y="25907"/>
                  </a:lnTo>
                  <a:lnTo>
                    <a:pt x="34290" y="25907"/>
                  </a:lnTo>
                  <a:lnTo>
                    <a:pt x="31326" y="24722"/>
                  </a:lnTo>
                  <a:lnTo>
                    <a:pt x="35051" y="25908"/>
                  </a:lnTo>
                  <a:lnTo>
                    <a:pt x="39623" y="22860"/>
                  </a:lnTo>
                  <a:lnTo>
                    <a:pt x="38100" y="21336"/>
                  </a:lnTo>
                  <a:lnTo>
                    <a:pt x="38100" y="7620"/>
                  </a:lnTo>
                  <a:lnTo>
                    <a:pt x="39623" y="1524"/>
                  </a:lnTo>
                  <a:lnTo>
                    <a:pt x="35051" y="1524"/>
                  </a:lnTo>
                  <a:lnTo>
                    <a:pt x="35051" y="19812"/>
                  </a:lnTo>
                  <a:lnTo>
                    <a:pt x="33527" y="19812"/>
                  </a:lnTo>
                  <a:lnTo>
                    <a:pt x="32003" y="24384"/>
                  </a:lnTo>
                  <a:lnTo>
                    <a:pt x="31242" y="24637"/>
                  </a:lnTo>
                  <a:lnTo>
                    <a:pt x="27431" y="25908"/>
                  </a:lnTo>
                  <a:lnTo>
                    <a:pt x="26669" y="27050"/>
                  </a:lnTo>
                  <a:lnTo>
                    <a:pt x="24383" y="30480"/>
                  </a:lnTo>
                  <a:lnTo>
                    <a:pt x="24383" y="33528"/>
                  </a:lnTo>
                  <a:lnTo>
                    <a:pt x="26669" y="36957"/>
                  </a:lnTo>
                  <a:lnTo>
                    <a:pt x="27431" y="38100"/>
                  </a:lnTo>
                  <a:lnTo>
                    <a:pt x="31172" y="39346"/>
                  </a:lnTo>
                  <a:lnTo>
                    <a:pt x="32003" y="39624"/>
                  </a:lnTo>
                  <a:lnTo>
                    <a:pt x="33527" y="44196"/>
                  </a:lnTo>
                  <a:lnTo>
                    <a:pt x="35051" y="44196"/>
                  </a:lnTo>
                  <a:lnTo>
                    <a:pt x="38100" y="56387"/>
                  </a:lnTo>
                  <a:lnTo>
                    <a:pt x="35051" y="56387"/>
                  </a:lnTo>
                  <a:lnTo>
                    <a:pt x="32003" y="57912"/>
                  </a:lnTo>
                  <a:lnTo>
                    <a:pt x="30479" y="57912"/>
                  </a:lnTo>
                  <a:lnTo>
                    <a:pt x="27431" y="56387"/>
                  </a:lnTo>
                  <a:lnTo>
                    <a:pt x="25907" y="56387"/>
                  </a:lnTo>
                  <a:lnTo>
                    <a:pt x="22859" y="41148"/>
                  </a:lnTo>
                  <a:lnTo>
                    <a:pt x="21336" y="39623"/>
                  </a:lnTo>
                  <a:lnTo>
                    <a:pt x="18287" y="33528"/>
                  </a:lnTo>
                  <a:lnTo>
                    <a:pt x="18287" y="35052"/>
                  </a:lnTo>
                  <a:lnTo>
                    <a:pt x="16763" y="12192"/>
                  </a:lnTo>
                  <a:lnTo>
                    <a:pt x="16763" y="51816"/>
                  </a:lnTo>
                  <a:lnTo>
                    <a:pt x="19812" y="54864"/>
                  </a:lnTo>
                  <a:lnTo>
                    <a:pt x="19812" y="38100"/>
                  </a:lnTo>
                  <a:lnTo>
                    <a:pt x="21335" y="39624"/>
                  </a:lnTo>
                  <a:lnTo>
                    <a:pt x="22859" y="56387"/>
                  </a:lnTo>
                  <a:lnTo>
                    <a:pt x="27431" y="62484"/>
                  </a:lnTo>
                  <a:lnTo>
                    <a:pt x="30479" y="64008"/>
                  </a:lnTo>
                  <a:lnTo>
                    <a:pt x="32003" y="64008"/>
                  </a:lnTo>
                  <a:lnTo>
                    <a:pt x="35051" y="62484"/>
                  </a:lnTo>
                  <a:lnTo>
                    <a:pt x="42671" y="62484"/>
                  </a:lnTo>
                  <a:lnTo>
                    <a:pt x="45719" y="60960"/>
                  </a:lnTo>
                  <a:lnTo>
                    <a:pt x="47243" y="59436"/>
                  </a:lnTo>
                  <a:lnTo>
                    <a:pt x="51815" y="56387"/>
                  </a:lnTo>
                  <a:lnTo>
                    <a:pt x="53339" y="54864"/>
                  </a:lnTo>
                  <a:lnTo>
                    <a:pt x="56387" y="51816"/>
                  </a:lnTo>
                  <a:lnTo>
                    <a:pt x="59435" y="47243"/>
                  </a:lnTo>
                  <a:lnTo>
                    <a:pt x="56387" y="35052"/>
                  </a:lnTo>
                  <a:lnTo>
                    <a:pt x="56387" y="38100"/>
                  </a:lnTo>
                  <a:lnTo>
                    <a:pt x="54863" y="41148"/>
                  </a:lnTo>
                  <a:lnTo>
                    <a:pt x="54863" y="42672"/>
                  </a:lnTo>
                  <a:lnTo>
                    <a:pt x="53339" y="45720"/>
                  </a:lnTo>
                  <a:lnTo>
                    <a:pt x="50291" y="48768"/>
                  </a:lnTo>
                  <a:lnTo>
                    <a:pt x="47243" y="51816"/>
                  </a:lnTo>
                  <a:lnTo>
                    <a:pt x="44195" y="33528"/>
                  </a:lnTo>
                  <a:lnTo>
                    <a:pt x="42671" y="38100"/>
                  </a:lnTo>
                  <a:lnTo>
                    <a:pt x="39623" y="56387"/>
                  </a:lnTo>
                  <a:lnTo>
                    <a:pt x="42671" y="54864"/>
                  </a:lnTo>
                  <a:lnTo>
                    <a:pt x="44195" y="53340"/>
                  </a:lnTo>
                  <a:lnTo>
                    <a:pt x="44195" y="35052"/>
                  </a:lnTo>
                  <a:lnTo>
                    <a:pt x="44195" y="53340"/>
                  </a:lnTo>
                  <a:lnTo>
                    <a:pt x="42671" y="54864"/>
                  </a:lnTo>
                  <a:lnTo>
                    <a:pt x="39623" y="56387"/>
                  </a:lnTo>
                  <a:lnTo>
                    <a:pt x="38100" y="42672"/>
                  </a:lnTo>
                  <a:lnTo>
                    <a:pt x="39623" y="41148"/>
                  </a:lnTo>
                  <a:lnTo>
                    <a:pt x="38100" y="35052"/>
                  </a:lnTo>
                  <a:lnTo>
                    <a:pt x="38100" y="36575"/>
                  </a:lnTo>
                  <a:close/>
                </a:path>
              </a:pathLst>
            </a:custGeom>
            <a:solidFill>
              <a:srgbClr val="000000"/>
            </a:solidFill>
          </p:spPr>
          <p:txBody>
            <a:bodyPr wrap="square" lIns="0" tIns="0" rIns="0" bIns="0" rtlCol="0">
              <a:noAutofit/>
            </a:bodyPr>
            <a:lstStyle/>
            <a:p>
              <a:endParaRPr/>
            </a:p>
          </p:txBody>
        </p:sp>
        <p:sp>
          <p:nvSpPr>
            <p:cNvPr id="346" name="object 346"/>
            <p:cNvSpPr/>
            <p:nvPr/>
          </p:nvSpPr>
          <p:spPr>
            <a:xfrm>
              <a:off x="4267200" y="4009643"/>
              <a:ext cx="42672" cy="42672"/>
            </a:xfrm>
            <a:custGeom>
              <a:avLst/>
              <a:gdLst/>
              <a:ahLst/>
              <a:cxnLst/>
              <a:rect l="l" t="t" r="r" b="b"/>
              <a:pathLst>
                <a:path w="42672" h="42672">
                  <a:moveTo>
                    <a:pt x="0" y="21336"/>
                  </a:moveTo>
                  <a:lnTo>
                    <a:pt x="662" y="26869"/>
                  </a:lnTo>
                  <a:lnTo>
                    <a:pt x="8015" y="38266"/>
                  </a:lnTo>
                  <a:lnTo>
                    <a:pt x="21336" y="42672"/>
                  </a:lnTo>
                  <a:lnTo>
                    <a:pt x="26869" y="42009"/>
                  </a:lnTo>
                  <a:lnTo>
                    <a:pt x="38266" y="34656"/>
                  </a:lnTo>
                  <a:lnTo>
                    <a:pt x="42672" y="21336"/>
                  </a:lnTo>
                  <a:lnTo>
                    <a:pt x="42009" y="15802"/>
                  </a:lnTo>
                  <a:lnTo>
                    <a:pt x="34656" y="4405"/>
                  </a:lnTo>
                  <a:lnTo>
                    <a:pt x="21336" y="0"/>
                  </a:lnTo>
                  <a:lnTo>
                    <a:pt x="15802" y="662"/>
                  </a:lnTo>
                  <a:lnTo>
                    <a:pt x="4405" y="8015"/>
                  </a:lnTo>
                  <a:lnTo>
                    <a:pt x="0" y="21336"/>
                  </a:lnTo>
                  <a:close/>
                </a:path>
              </a:pathLst>
            </a:custGeom>
            <a:solidFill>
              <a:srgbClr val="FEFFFE"/>
            </a:solidFill>
          </p:spPr>
          <p:txBody>
            <a:bodyPr wrap="square" lIns="0" tIns="0" rIns="0" bIns="0" rtlCol="0">
              <a:noAutofit/>
            </a:bodyPr>
            <a:lstStyle/>
            <a:p>
              <a:endParaRPr/>
            </a:p>
          </p:txBody>
        </p:sp>
        <p:sp>
          <p:nvSpPr>
            <p:cNvPr id="347" name="object 347"/>
            <p:cNvSpPr/>
            <p:nvPr/>
          </p:nvSpPr>
          <p:spPr>
            <a:xfrm>
              <a:off x="4248912" y="3991355"/>
              <a:ext cx="79248" cy="80772"/>
            </a:xfrm>
            <a:custGeom>
              <a:avLst/>
              <a:gdLst/>
              <a:ahLst/>
              <a:cxnLst/>
              <a:rect l="l" t="t" r="r" b="b"/>
              <a:pathLst>
                <a:path w="79248" h="80772">
                  <a:moveTo>
                    <a:pt x="41147" y="41910"/>
                  </a:moveTo>
                  <a:lnTo>
                    <a:pt x="41452" y="41757"/>
                  </a:lnTo>
                  <a:lnTo>
                    <a:pt x="41529" y="41528"/>
                  </a:lnTo>
                  <a:lnTo>
                    <a:pt x="41910" y="40385"/>
                  </a:lnTo>
                  <a:lnTo>
                    <a:pt x="41148" y="38100"/>
                  </a:lnTo>
                  <a:lnTo>
                    <a:pt x="41910" y="38861"/>
                  </a:lnTo>
                  <a:lnTo>
                    <a:pt x="41529" y="37718"/>
                  </a:lnTo>
                  <a:lnTo>
                    <a:pt x="41656" y="37591"/>
                  </a:lnTo>
                  <a:lnTo>
                    <a:pt x="41148" y="0"/>
                  </a:lnTo>
                  <a:lnTo>
                    <a:pt x="38100" y="0"/>
                  </a:lnTo>
                  <a:lnTo>
                    <a:pt x="37592" y="37591"/>
                  </a:lnTo>
                  <a:lnTo>
                    <a:pt x="36575" y="38100"/>
                  </a:lnTo>
                  <a:lnTo>
                    <a:pt x="36575" y="39624"/>
                  </a:lnTo>
                  <a:lnTo>
                    <a:pt x="36957" y="40004"/>
                  </a:lnTo>
                  <a:lnTo>
                    <a:pt x="37084" y="39623"/>
                  </a:lnTo>
                  <a:lnTo>
                    <a:pt x="36957" y="39242"/>
                  </a:lnTo>
                  <a:lnTo>
                    <a:pt x="36880" y="39014"/>
                  </a:lnTo>
                  <a:lnTo>
                    <a:pt x="37490" y="37795"/>
                  </a:lnTo>
                  <a:lnTo>
                    <a:pt x="37719" y="37718"/>
                  </a:lnTo>
                  <a:lnTo>
                    <a:pt x="37795" y="37490"/>
                  </a:lnTo>
                  <a:lnTo>
                    <a:pt x="38100" y="36576"/>
                  </a:lnTo>
                  <a:lnTo>
                    <a:pt x="41148" y="36576"/>
                  </a:lnTo>
                  <a:lnTo>
                    <a:pt x="41452" y="37490"/>
                  </a:lnTo>
                  <a:lnTo>
                    <a:pt x="40386" y="36956"/>
                  </a:lnTo>
                  <a:lnTo>
                    <a:pt x="40131" y="37084"/>
                  </a:lnTo>
                  <a:lnTo>
                    <a:pt x="40005" y="36956"/>
                  </a:lnTo>
                  <a:lnTo>
                    <a:pt x="39624" y="36576"/>
                  </a:lnTo>
                  <a:lnTo>
                    <a:pt x="39624" y="37083"/>
                  </a:lnTo>
                  <a:lnTo>
                    <a:pt x="39928" y="37185"/>
                  </a:lnTo>
                  <a:lnTo>
                    <a:pt x="40385" y="37338"/>
                  </a:lnTo>
                  <a:lnTo>
                    <a:pt x="41148" y="38099"/>
                  </a:lnTo>
                  <a:lnTo>
                    <a:pt x="41147" y="41910"/>
                  </a:lnTo>
                  <a:close/>
                </a:path>
                <a:path w="79248" h="80772">
                  <a:moveTo>
                    <a:pt x="42291" y="40385"/>
                  </a:moveTo>
                  <a:lnTo>
                    <a:pt x="42367" y="40233"/>
                  </a:lnTo>
                  <a:lnTo>
                    <a:pt x="42672" y="39624"/>
                  </a:lnTo>
                  <a:lnTo>
                    <a:pt x="42367" y="39014"/>
                  </a:lnTo>
                  <a:lnTo>
                    <a:pt x="41757" y="37795"/>
                  </a:lnTo>
                  <a:lnTo>
                    <a:pt x="41656" y="37591"/>
                  </a:lnTo>
                  <a:lnTo>
                    <a:pt x="41529" y="37718"/>
                  </a:lnTo>
                  <a:lnTo>
                    <a:pt x="41910" y="38861"/>
                  </a:lnTo>
                  <a:lnTo>
                    <a:pt x="42291" y="39242"/>
                  </a:lnTo>
                  <a:lnTo>
                    <a:pt x="42291" y="40385"/>
                  </a:lnTo>
                  <a:close/>
                </a:path>
                <a:path w="79248" h="80772">
                  <a:moveTo>
                    <a:pt x="42672" y="38100"/>
                  </a:moveTo>
                  <a:lnTo>
                    <a:pt x="41656" y="37591"/>
                  </a:lnTo>
                  <a:lnTo>
                    <a:pt x="41757" y="37795"/>
                  </a:lnTo>
                  <a:lnTo>
                    <a:pt x="42367" y="39014"/>
                  </a:lnTo>
                  <a:lnTo>
                    <a:pt x="42672" y="39624"/>
                  </a:lnTo>
                  <a:lnTo>
                    <a:pt x="42367" y="40233"/>
                  </a:lnTo>
                  <a:lnTo>
                    <a:pt x="42672" y="41148"/>
                  </a:lnTo>
                  <a:lnTo>
                    <a:pt x="42291" y="40385"/>
                  </a:lnTo>
                  <a:lnTo>
                    <a:pt x="42062" y="39928"/>
                  </a:lnTo>
                  <a:lnTo>
                    <a:pt x="41148" y="38100"/>
                  </a:lnTo>
                  <a:lnTo>
                    <a:pt x="41910" y="40385"/>
                  </a:lnTo>
                  <a:lnTo>
                    <a:pt x="41529" y="41528"/>
                  </a:lnTo>
                  <a:lnTo>
                    <a:pt x="41757" y="41452"/>
                  </a:lnTo>
                  <a:lnTo>
                    <a:pt x="41656" y="41655"/>
                  </a:lnTo>
                  <a:lnTo>
                    <a:pt x="41148" y="42672"/>
                  </a:lnTo>
                  <a:lnTo>
                    <a:pt x="40233" y="42367"/>
                  </a:lnTo>
                  <a:lnTo>
                    <a:pt x="40005" y="42290"/>
                  </a:lnTo>
                  <a:lnTo>
                    <a:pt x="39624" y="42672"/>
                  </a:lnTo>
                  <a:lnTo>
                    <a:pt x="39014" y="42367"/>
                  </a:lnTo>
                  <a:lnTo>
                    <a:pt x="38100" y="41655"/>
                  </a:lnTo>
                  <a:lnTo>
                    <a:pt x="37592" y="41655"/>
                  </a:lnTo>
                  <a:lnTo>
                    <a:pt x="37795" y="41757"/>
                  </a:lnTo>
                  <a:lnTo>
                    <a:pt x="38099" y="41910"/>
                  </a:lnTo>
                  <a:lnTo>
                    <a:pt x="38100" y="42672"/>
                  </a:lnTo>
                  <a:lnTo>
                    <a:pt x="41148" y="80772"/>
                  </a:lnTo>
                  <a:lnTo>
                    <a:pt x="45720" y="79248"/>
                  </a:lnTo>
                  <a:lnTo>
                    <a:pt x="50291" y="79248"/>
                  </a:lnTo>
                  <a:lnTo>
                    <a:pt x="53339" y="77724"/>
                  </a:lnTo>
                  <a:lnTo>
                    <a:pt x="56387" y="76200"/>
                  </a:lnTo>
                  <a:lnTo>
                    <a:pt x="60960" y="74676"/>
                  </a:lnTo>
                  <a:lnTo>
                    <a:pt x="60960" y="73152"/>
                  </a:lnTo>
                  <a:lnTo>
                    <a:pt x="64008" y="73152"/>
                  </a:lnTo>
                  <a:lnTo>
                    <a:pt x="67055" y="70104"/>
                  </a:lnTo>
                  <a:lnTo>
                    <a:pt x="67055" y="68580"/>
                  </a:lnTo>
                  <a:lnTo>
                    <a:pt x="70103" y="67056"/>
                  </a:lnTo>
                  <a:lnTo>
                    <a:pt x="71627" y="64008"/>
                  </a:lnTo>
                  <a:lnTo>
                    <a:pt x="74675" y="60960"/>
                  </a:lnTo>
                  <a:lnTo>
                    <a:pt x="76200" y="57912"/>
                  </a:lnTo>
                  <a:lnTo>
                    <a:pt x="76200" y="56387"/>
                  </a:lnTo>
                  <a:lnTo>
                    <a:pt x="77724" y="53340"/>
                  </a:lnTo>
                  <a:lnTo>
                    <a:pt x="79248" y="50292"/>
                  </a:lnTo>
                  <a:lnTo>
                    <a:pt x="79248" y="30480"/>
                  </a:lnTo>
                  <a:lnTo>
                    <a:pt x="77724" y="25908"/>
                  </a:lnTo>
                  <a:lnTo>
                    <a:pt x="76200" y="22860"/>
                  </a:lnTo>
                  <a:lnTo>
                    <a:pt x="74675" y="19812"/>
                  </a:lnTo>
                  <a:lnTo>
                    <a:pt x="73151" y="18287"/>
                  </a:lnTo>
                  <a:lnTo>
                    <a:pt x="71627" y="15240"/>
                  </a:lnTo>
                  <a:lnTo>
                    <a:pt x="70103" y="12192"/>
                  </a:lnTo>
                  <a:lnTo>
                    <a:pt x="67055" y="10668"/>
                  </a:lnTo>
                  <a:lnTo>
                    <a:pt x="64008" y="7620"/>
                  </a:lnTo>
                  <a:lnTo>
                    <a:pt x="60960" y="4572"/>
                  </a:lnTo>
                  <a:lnTo>
                    <a:pt x="56387" y="3048"/>
                  </a:lnTo>
                  <a:lnTo>
                    <a:pt x="53339" y="1524"/>
                  </a:lnTo>
                  <a:lnTo>
                    <a:pt x="50291" y="0"/>
                  </a:lnTo>
                  <a:lnTo>
                    <a:pt x="41148" y="0"/>
                  </a:lnTo>
                  <a:lnTo>
                    <a:pt x="41656" y="37591"/>
                  </a:lnTo>
                  <a:lnTo>
                    <a:pt x="42672" y="38100"/>
                  </a:lnTo>
                  <a:close/>
                </a:path>
                <a:path w="79248" h="80772">
                  <a:moveTo>
                    <a:pt x="42291" y="39242"/>
                  </a:moveTo>
                  <a:lnTo>
                    <a:pt x="41910" y="38861"/>
                  </a:lnTo>
                  <a:lnTo>
                    <a:pt x="42164" y="39623"/>
                  </a:lnTo>
                  <a:lnTo>
                    <a:pt x="42291" y="40004"/>
                  </a:lnTo>
                  <a:lnTo>
                    <a:pt x="42291" y="39242"/>
                  </a:lnTo>
                  <a:close/>
                </a:path>
                <a:path w="79248" h="80772">
                  <a:moveTo>
                    <a:pt x="39624" y="42163"/>
                  </a:moveTo>
                  <a:lnTo>
                    <a:pt x="38862" y="41909"/>
                  </a:lnTo>
                  <a:lnTo>
                    <a:pt x="39243" y="42290"/>
                  </a:lnTo>
                  <a:lnTo>
                    <a:pt x="39624" y="42163"/>
                  </a:lnTo>
                  <a:close/>
                </a:path>
                <a:path w="79248" h="80772">
                  <a:moveTo>
                    <a:pt x="36957" y="39242"/>
                  </a:moveTo>
                  <a:lnTo>
                    <a:pt x="37084" y="39623"/>
                  </a:lnTo>
                  <a:lnTo>
                    <a:pt x="37338" y="38861"/>
                  </a:lnTo>
                  <a:lnTo>
                    <a:pt x="38100" y="38099"/>
                  </a:lnTo>
                  <a:lnTo>
                    <a:pt x="37185" y="39928"/>
                  </a:lnTo>
                  <a:lnTo>
                    <a:pt x="37084" y="40131"/>
                  </a:lnTo>
                  <a:lnTo>
                    <a:pt x="37337" y="40386"/>
                  </a:lnTo>
                  <a:lnTo>
                    <a:pt x="37490" y="41452"/>
                  </a:lnTo>
                  <a:lnTo>
                    <a:pt x="36957" y="40385"/>
                  </a:lnTo>
                  <a:lnTo>
                    <a:pt x="36575" y="41148"/>
                  </a:lnTo>
                  <a:lnTo>
                    <a:pt x="33527" y="0"/>
                  </a:lnTo>
                  <a:lnTo>
                    <a:pt x="30479" y="0"/>
                  </a:lnTo>
                  <a:lnTo>
                    <a:pt x="25908" y="1524"/>
                  </a:lnTo>
                  <a:lnTo>
                    <a:pt x="22860" y="3048"/>
                  </a:lnTo>
                  <a:lnTo>
                    <a:pt x="18287" y="4572"/>
                  </a:lnTo>
                  <a:lnTo>
                    <a:pt x="15239" y="7620"/>
                  </a:lnTo>
                  <a:lnTo>
                    <a:pt x="12191" y="10668"/>
                  </a:lnTo>
                  <a:lnTo>
                    <a:pt x="9143" y="12192"/>
                  </a:lnTo>
                  <a:lnTo>
                    <a:pt x="7620" y="15240"/>
                  </a:lnTo>
                  <a:lnTo>
                    <a:pt x="6096" y="16764"/>
                  </a:lnTo>
                  <a:lnTo>
                    <a:pt x="4572" y="19812"/>
                  </a:lnTo>
                  <a:lnTo>
                    <a:pt x="3048" y="22860"/>
                  </a:lnTo>
                  <a:lnTo>
                    <a:pt x="1524" y="25908"/>
                  </a:lnTo>
                  <a:lnTo>
                    <a:pt x="0" y="30480"/>
                  </a:lnTo>
                  <a:lnTo>
                    <a:pt x="0" y="50292"/>
                  </a:lnTo>
                  <a:lnTo>
                    <a:pt x="1524" y="53340"/>
                  </a:lnTo>
                  <a:lnTo>
                    <a:pt x="1524" y="54864"/>
                  </a:lnTo>
                  <a:lnTo>
                    <a:pt x="3048" y="57912"/>
                  </a:lnTo>
                  <a:lnTo>
                    <a:pt x="4572" y="60960"/>
                  </a:lnTo>
                  <a:lnTo>
                    <a:pt x="7620" y="64008"/>
                  </a:lnTo>
                  <a:lnTo>
                    <a:pt x="9143" y="67056"/>
                  </a:lnTo>
                  <a:lnTo>
                    <a:pt x="12191" y="70104"/>
                  </a:lnTo>
                  <a:lnTo>
                    <a:pt x="15239" y="73152"/>
                  </a:lnTo>
                  <a:lnTo>
                    <a:pt x="18287" y="74676"/>
                  </a:lnTo>
                  <a:lnTo>
                    <a:pt x="22860" y="76200"/>
                  </a:lnTo>
                  <a:lnTo>
                    <a:pt x="22860" y="77724"/>
                  </a:lnTo>
                  <a:lnTo>
                    <a:pt x="25908" y="77724"/>
                  </a:lnTo>
                  <a:lnTo>
                    <a:pt x="30479" y="79248"/>
                  </a:lnTo>
                  <a:lnTo>
                    <a:pt x="33527" y="79248"/>
                  </a:lnTo>
                  <a:lnTo>
                    <a:pt x="38100" y="80772"/>
                  </a:lnTo>
                  <a:lnTo>
                    <a:pt x="41148" y="80772"/>
                  </a:lnTo>
                  <a:lnTo>
                    <a:pt x="38100" y="42672"/>
                  </a:lnTo>
                  <a:lnTo>
                    <a:pt x="38099" y="41910"/>
                  </a:lnTo>
                  <a:lnTo>
                    <a:pt x="37795" y="41757"/>
                  </a:lnTo>
                  <a:lnTo>
                    <a:pt x="37719" y="41528"/>
                  </a:lnTo>
                  <a:lnTo>
                    <a:pt x="38100" y="41655"/>
                  </a:lnTo>
                  <a:lnTo>
                    <a:pt x="39014" y="42367"/>
                  </a:lnTo>
                  <a:lnTo>
                    <a:pt x="39624" y="42672"/>
                  </a:lnTo>
                  <a:lnTo>
                    <a:pt x="40005" y="42290"/>
                  </a:lnTo>
                  <a:lnTo>
                    <a:pt x="40233" y="42367"/>
                  </a:lnTo>
                  <a:lnTo>
                    <a:pt x="41148" y="42672"/>
                  </a:lnTo>
                  <a:lnTo>
                    <a:pt x="41656" y="41655"/>
                  </a:lnTo>
                  <a:lnTo>
                    <a:pt x="41757" y="41452"/>
                  </a:lnTo>
                  <a:lnTo>
                    <a:pt x="41529" y="41528"/>
                  </a:lnTo>
                  <a:lnTo>
                    <a:pt x="41452" y="41757"/>
                  </a:lnTo>
                  <a:lnTo>
                    <a:pt x="41147" y="41910"/>
                  </a:lnTo>
                  <a:lnTo>
                    <a:pt x="41148" y="41147"/>
                  </a:lnTo>
                  <a:lnTo>
                    <a:pt x="40386" y="41909"/>
                  </a:lnTo>
                  <a:lnTo>
                    <a:pt x="39624" y="42163"/>
                  </a:lnTo>
                  <a:lnTo>
                    <a:pt x="39243" y="42290"/>
                  </a:lnTo>
                  <a:lnTo>
                    <a:pt x="38862" y="41909"/>
                  </a:lnTo>
                  <a:lnTo>
                    <a:pt x="38100" y="41147"/>
                  </a:lnTo>
                  <a:lnTo>
                    <a:pt x="38100" y="38100"/>
                  </a:lnTo>
                  <a:lnTo>
                    <a:pt x="38862" y="37337"/>
                  </a:lnTo>
                  <a:lnTo>
                    <a:pt x="38861" y="36957"/>
                  </a:lnTo>
                  <a:lnTo>
                    <a:pt x="39243" y="36956"/>
                  </a:lnTo>
                  <a:lnTo>
                    <a:pt x="39319" y="37185"/>
                  </a:lnTo>
                  <a:lnTo>
                    <a:pt x="39624" y="37083"/>
                  </a:lnTo>
                  <a:lnTo>
                    <a:pt x="39624" y="36576"/>
                  </a:lnTo>
                  <a:lnTo>
                    <a:pt x="38100" y="36576"/>
                  </a:lnTo>
                  <a:lnTo>
                    <a:pt x="37795" y="37490"/>
                  </a:lnTo>
                  <a:lnTo>
                    <a:pt x="37719" y="37718"/>
                  </a:lnTo>
                  <a:lnTo>
                    <a:pt x="37490" y="37795"/>
                  </a:lnTo>
                  <a:lnTo>
                    <a:pt x="36880" y="39014"/>
                  </a:lnTo>
                  <a:lnTo>
                    <a:pt x="36957" y="39242"/>
                  </a:lnTo>
                  <a:close/>
                </a:path>
                <a:path w="79248" h="80772">
                  <a:moveTo>
                    <a:pt x="38100" y="0"/>
                  </a:moveTo>
                  <a:lnTo>
                    <a:pt x="33527" y="0"/>
                  </a:lnTo>
                  <a:lnTo>
                    <a:pt x="36575" y="41148"/>
                  </a:lnTo>
                  <a:lnTo>
                    <a:pt x="36880" y="40233"/>
                  </a:lnTo>
                  <a:lnTo>
                    <a:pt x="36957" y="40385"/>
                  </a:lnTo>
                  <a:lnTo>
                    <a:pt x="37490" y="41452"/>
                  </a:lnTo>
                  <a:lnTo>
                    <a:pt x="37337" y="40386"/>
                  </a:lnTo>
                  <a:lnTo>
                    <a:pt x="37084" y="40131"/>
                  </a:lnTo>
                  <a:lnTo>
                    <a:pt x="36957" y="40004"/>
                  </a:lnTo>
                  <a:lnTo>
                    <a:pt x="36575" y="39624"/>
                  </a:lnTo>
                  <a:lnTo>
                    <a:pt x="36575" y="38100"/>
                  </a:lnTo>
                  <a:lnTo>
                    <a:pt x="37592" y="37591"/>
                  </a:lnTo>
                  <a:lnTo>
                    <a:pt x="38100" y="0"/>
                  </a:lnTo>
                  <a:close/>
                </a:path>
                <a:path w="79248" h="80772">
                  <a:moveTo>
                    <a:pt x="39116" y="37083"/>
                  </a:moveTo>
                  <a:lnTo>
                    <a:pt x="38861" y="36957"/>
                  </a:lnTo>
                  <a:lnTo>
                    <a:pt x="38862" y="37337"/>
                  </a:lnTo>
                  <a:lnTo>
                    <a:pt x="39319" y="37185"/>
                  </a:lnTo>
                  <a:lnTo>
                    <a:pt x="39243" y="36956"/>
                  </a:lnTo>
                  <a:lnTo>
                    <a:pt x="38861" y="36957"/>
                  </a:lnTo>
                  <a:lnTo>
                    <a:pt x="39116" y="37083"/>
                  </a:lnTo>
                  <a:close/>
                </a:path>
                <a:path w="79248" h="80772">
                  <a:moveTo>
                    <a:pt x="40233" y="36880"/>
                  </a:moveTo>
                  <a:lnTo>
                    <a:pt x="39624" y="36576"/>
                  </a:lnTo>
                  <a:lnTo>
                    <a:pt x="40005" y="36956"/>
                  </a:lnTo>
                  <a:lnTo>
                    <a:pt x="40131" y="37084"/>
                  </a:lnTo>
                  <a:lnTo>
                    <a:pt x="40386" y="36956"/>
                  </a:lnTo>
                  <a:lnTo>
                    <a:pt x="41452" y="37490"/>
                  </a:lnTo>
                  <a:lnTo>
                    <a:pt x="41148" y="36576"/>
                  </a:lnTo>
                  <a:lnTo>
                    <a:pt x="39624" y="36576"/>
                  </a:lnTo>
                  <a:lnTo>
                    <a:pt x="40233" y="36880"/>
                  </a:lnTo>
                  <a:close/>
                </a:path>
              </a:pathLst>
            </a:custGeom>
            <a:solidFill>
              <a:srgbClr val="000000"/>
            </a:solidFill>
          </p:spPr>
          <p:txBody>
            <a:bodyPr wrap="square" lIns="0" tIns="0" rIns="0" bIns="0" rtlCol="0">
              <a:noAutofit/>
            </a:bodyPr>
            <a:lstStyle/>
            <a:p>
              <a:endParaRPr/>
            </a:p>
          </p:txBody>
        </p:sp>
        <p:sp>
          <p:nvSpPr>
            <p:cNvPr id="348" name="object 348"/>
            <p:cNvSpPr/>
            <p:nvPr/>
          </p:nvSpPr>
          <p:spPr>
            <a:xfrm>
              <a:off x="4258056" y="4000500"/>
              <a:ext cx="62484" cy="62484"/>
            </a:xfrm>
            <a:custGeom>
              <a:avLst/>
              <a:gdLst/>
              <a:ahLst/>
              <a:cxnLst/>
              <a:rect l="l" t="t" r="r" b="b"/>
              <a:pathLst>
                <a:path w="62484" h="62484">
                  <a:moveTo>
                    <a:pt x="24384" y="28955"/>
                  </a:moveTo>
                  <a:lnTo>
                    <a:pt x="26924" y="26415"/>
                  </a:lnTo>
                  <a:lnTo>
                    <a:pt x="25336" y="27050"/>
                  </a:lnTo>
                  <a:lnTo>
                    <a:pt x="24384" y="28955"/>
                  </a:lnTo>
                  <a:close/>
                </a:path>
                <a:path w="62484" h="62484">
                  <a:moveTo>
                    <a:pt x="18288" y="32003"/>
                  </a:moveTo>
                  <a:lnTo>
                    <a:pt x="21336" y="39623"/>
                  </a:lnTo>
                  <a:lnTo>
                    <a:pt x="18288" y="30479"/>
                  </a:lnTo>
                  <a:lnTo>
                    <a:pt x="18288" y="9143"/>
                  </a:lnTo>
                  <a:lnTo>
                    <a:pt x="18288" y="35051"/>
                  </a:lnTo>
                  <a:lnTo>
                    <a:pt x="18288" y="32003"/>
                  </a:lnTo>
                  <a:close/>
                </a:path>
                <a:path w="62484" h="62484">
                  <a:moveTo>
                    <a:pt x="10668" y="56387"/>
                  </a:moveTo>
                  <a:lnTo>
                    <a:pt x="15240" y="57911"/>
                  </a:lnTo>
                  <a:lnTo>
                    <a:pt x="12192" y="48767"/>
                  </a:lnTo>
                  <a:lnTo>
                    <a:pt x="12192" y="13715"/>
                  </a:lnTo>
                  <a:lnTo>
                    <a:pt x="10668" y="16763"/>
                  </a:lnTo>
                  <a:lnTo>
                    <a:pt x="7620" y="19811"/>
                  </a:lnTo>
                  <a:lnTo>
                    <a:pt x="10668" y="45719"/>
                  </a:lnTo>
                  <a:lnTo>
                    <a:pt x="7620" y="42671"/>
                  </a:lnTo>
                  <a:lnTo>
                    <a:pt x="7620" y="53339"/>
                  </a:lnTo>
                  <a:lnTo>
                    <a:pt x="10668" y="56387"/>
                  </a:lnTo>
                  <a:close/>
                </a:path>
                <a:path w="62484" h="62484">
                  <a:moveTo>
                    <a:pt x="28956" y="6095"/>
                  </a:moveTo>
                  <a:lnTo>
                    <a:pt x="28956" y="0"/>
                  </a:lnTo>
                  <a:lnTo>
                    <a:pt x="27432" y="0"/>
                  </a:lnTo>
                  <a:lnTo>
                    <a:pt x="27432" y="6095"/>
                  </a:lnTo>
                  <a:lnTo>
                    <a:pt x="28956" y="18287"/>
                  </a:lnTo>
                  <a:lnTo>
                    <a:pt x="32004" y="18287"/>
                  </a:lnTo>
                  <a:lnTo>
                    <a:pt x="28956" y="6095"/>
                  </a:lnTo>
                  <a:close/>
                </a:path>
                <a:path w="62484" h="62484">
                  <a:moveTo>
                    <a:pt x="32004" y="38099"/>
                  </a:moveTo>
                  <a:lnTo>
                    <a:pt x="39624" y="41147"/>
                  </a:lnTo>
                  <a:lnTo>
                    <a:pt x="35052" y="38099"/>
                  </a:lnTo>
                  <a:lnTo>
                    <a:pt x="33528" y="38099"/>
                  </a:lnTo>
                  <a:lnTo>
                    <a:pt x="35560" y="35559"/>
                  </a:lnTo>
                  <a:lnTo>
                    <a:pt x="31157" y="37761"/>
                  </a:lnTo>
                  <a:lnTo>
                    <a:pt x="32004" y="38099"/>
                  </a:lnTo>
                  <a:close/>
                </a:path>
                <a:path w="62484" h="62484">
                  <a:moveTo>
                    <a:pt x="35052" y="0"/>
                  </a:moveTo>
                  <a:lnTo>
                    <a:pt x="36576" y="6095"/>
                  </a:lnTo>
                  <a:lnTo>
                    <a:pt x="39624" y="7619"/>
                  </a:lnTo>
                  <a:lnTo>
                    <a:pt x="41148" y="22859"/>
                  </a:lnTo>
                  <a:lnTo>
                    <a:pt x="44196" y="32003"/>
                  </a:lnTo>
                  <a:lnTo>
                    <a:pt x="44196" y="9143"/>
                  </a:lnTo>
                  <a:lnTo>
                    <a:pt x="42672" y="24383"/>
                  </a:lnTo>
                  <a:lnTo>
                    <a:pt x="41148" y="7619"/>
                  </a:lnTo>
                  <a:lnTo>
                    <a:pt x="42672" y="1523"/>
                  </a:lnTo>
                  <a:lnTo>
                    <a:pt x="39624" y="1523"/>
                  </a:lnTo>
                  <a:lnTo>
                    <a:pt x="35052" y="0"/>
                  </a:lnTo>
                  <a:close/>
                </a:path>
                <a:path w="62484" h="62484">
                  <a:moveTo>
                    <a:pt x="44196" y="9143"/>
                  </a:moveTo>
                  <a:lnTo>
                    <a:pt x="44196" y="32003"/>
                  </a:lnTo>
                  <a:lnTo>
                    <a:pt x="41148" y="22859"/>
                  </a:lnTo>
                  <a:lnTo>
                    <a:pt x="39624" y="7619"/>
                  </a:lnTo>
                  <a:lnTo>
                    <a:pt x="36576" y="6095"/>
                  </a:lnTo>
                  <a:lnTo>
                    <a:pt x="35052" y="0"/>
                  </a:lnTo>
                  <a:lnTo>
                    <a:pt x="28956" y="0"/>
                  </a:lnTo>
                  <a:lnTo>
                    <a:pt x="28956" y="6095"/>
                  </a:lnTo>
                  <a:lnTo>
                    <a:pt x="32004" y="18287"/>
                  </a:lnTo>
                  <a:lnTo>
                    <a:pt x="35052" y="18287"/>
                  </a:lnTo>
                  <a:lnTo>
                    <a:pt x="32004" y="6095"/>
                  </a:lnTo>
                  <a:lnTo>
                    <a:pt x="35052" y="18287"/>
                  </a:lnTo>
                  <a:lnTo>
                    <a:pt x="35052" y="6095"/>
                  </a:lnTo>
                  <a:lnTo>
                    <a:pt x="38100" y="19811"/>
                  </a:lnTo>
                  <a:lnTo>
                    <a:pt x="39624" y="21335"/>
                  </a:lnTo>
                  <a:lnTo>
                    <a:pt x="41148" y="39623"/>
                  </a:lnTo>
                  <a:lnTo>
                    <a:pt x="42672" y="38099"/>
                  </a:lnTo>
                  <a:lnTo>
                    <a:pt x="41148" y="39623"/>
                  </a:lnTo>
                  <a:lnTo>
                    <a:pt x="39624" y="41147"/>
                  </a:lnTo>
                  <a:lnTo>
                    <a:pt x="38100" y="42671"/>
                  </a:lnTo>
                  <a:lnTo>
                    <a:pt x="35052" y="44195"/>
                  </a:lnTo>
                  <a:lnTo>
                    <a:pt x="32004" y="44195"/>
                  </a:lnTo>
                  <a:lnTo>
                    <a:pt x="30480" y="38099"/>
                  </a:lnTo>
                  <a:lnTo>
                    <a:pt x="28956" y="38099"/>
                  </a:lnTo>
                  <a:lnTo>
                    <a:pt x="28956" y="44195"/>
                  </a:lnTo>
                  <a:lnTo>
                    <a:pt x="27432" y="44195"/>
                  </a:lnTo>
                  <a:lnTo>
                    <a:pt x="24384" y="42671"/>
                  </a:lnTo>
                  <a:lnTo>
                    <a:pt x="22860" y="41147"/>
                  </a:lnTo>
                  <a:lnTo>
                    <a:pt x="22860" y="21335"/>
                  </a:lnTo>
                  <a:lnTo>
                    <a:pt x="21336" y="22859"/>
                  </a:lnTo>
                  <a:lnTo>
                    <a:pt x="21336" y="39623"/>
                  </a:lnTo>
                  <a:lnTo>
                    <a:pt x="18288" y="32003"/>
                  </a:lnTo>
                  <a:lnTo>
                    <a:pt x="18288" y="35051"/>
                  </a:lnTo>
                  <a:lnTo>
                    <a:pt x="18288" y="9143"/>
                  </a:lnTo>
                  <a:lnTo>
                    <a:pt x="19812" y="7619"/>
                  </a:lnTo>
                  <a:lnTo>
                    <a:pt x="22860" y="7619"/>
                  </a:lnTo>
                  <a:lnTo>
                    <a:pt x="24384" y="19811"/>
                  </a:lnTo>
                  <a:lnTo>
                    <a:pt x="27432" y="18287"/>
                  </a:lnTo>
                  <a:lnTo>
                    <a:pt x="24384" y="6095"/>
                  </a:lnTo>
                  <a:lnTo>
                    <a:pt x="22860" y="1523"/>
                  </a:lnTo>
                  <a:lnTo>
                    <a:pt x="19812" y="1523"/>
                  </a:lnTo>
                  <a:lnTo>
                    <a:pt x="16764" y="3047"/>
                  </a:lnTo>
                  <a:lnTo>
                    <a:pt x="15240" y="4571"/>
                  </a:lnTo>
                  <a:lnTo>
                    <a:pt x="10668" y="7619"/>
                  </a:lnTo>
                  <a:lnTo>
                    <a:pt x="7620" y="9143"/>
                  </a:lnTo>
                  <a:lnTo>
                    <a:pt x="7620" y="53339"/>
                  </a:lnTo>
                  <a:lnTo>
                    <a:pt x="7620" y="42671"/>
                  </a:lnTo>
                  <a:lnTo>
                    <a:pt x="10668" y="45719"/>
                  </a:lnTo>
                  <a:lnTo>
                    <a:pt x="7620" y="19811"/>
                  </a:lnTo>
                  <a:lnTo>
                    <a:pt x="10668" y="16763"/>
                  </a:lnTo>
                  <a:lnTo>
                    <a:pt x="12192" y="13715"/>
                  </a:lnTo>
                  <a:lnTo>
                    <a:pt x="15240" y="10667"/>
                  </a:lnTo>
                  <a:lnTo>
                    <a:pt x="18288" y="53339"/>
                  </a:lnTo>
                  <a:lnTo>
                    <a:pt x="19812" y="54863"/>
                  </a:lnTo>
                  <a:lnTo>
                    <a:pt x="19812" y="38099"/>
                  </a:lnTo>
                  <a:lnTo>
                    <a:pt x="22860" y="54863"/>
                  </a:lnTo>
                  <a:lnTo>
                    <a:pt x="24384" y="56387"/>
                  </a:lnTo>
                  <a:lnTo>
                    <a:pt x="36576" y="56387"/>
                  </a:lnTo>
                  <a:lnTo>
                    <a:pt x="39624" y="54863"/>
                  </a:lnTo>
                  <a:lnTo>
                    <a:pt x="41148" y="54863"/>
                  </a:lnTo>
                  <a:lnTo>
                    <a:pt x="44196" y="53339"/>
                  </a:lnTo>
                  <a:lnTo>
                    <a:pt x="45720" y="57911"/>
                  </a:lnTo>
                  <a:lnTo>
                    <a:pt x="47244" y="50291"/>
                  </a:lnTo>
                  <a:lnTo>
                    <a:pt x="44196" y="35051"/>
                  </a:lnTo>
                  <a:lnTo>
                    <a:pt x="47244" y="50291"/>
                  </a:lnTo>
                  <a:lnTo>
                    <a:pt x="44196" y="27431"/>
                  </a:lnTo>
                  <a:lnTo>
                    <a:pt x="47244" y="50291"/>
                  </a:lnTo>
                  <a:lnTo>
                    <a:pt x="50292" y="48767"/>
                  </a:lnTo>
                  <a:lnTo>
                    <a:pt x="51816" y="45719"/>
                  </a:lnTo>
                  <a:lnTo>
                    <a:pt x="53340" y="42671"/>
                  </a:lnTo>
                  <a:lnTo>
                    <a:pt x="54864" y="39623"/>
                  </a:lnTo>
                  <a:lnTo>
                    <a:pt x="54864" y="36575"/>
                  </a:lnTo>
                  <a:lnTo>
                    <a:pt x="56388" y="35051"/>
                  </a:lnTo>
                  <a:lnTo>
                    <a:pt x="56388" y="32003"/>
                  </a:lnTo>
                  <a:lnTo>
                    <a:pt x="57912" y="47243"/>
                  </a:lnTo>
                  <a:lnTo>
                    <a:pt x="59436" y="44195"/>
                  </a:lnTo>
                  <a:lnTo>
                    <a:pt x="60960" y="42671"/>
                  </a:lnTo>
                  <a:lnTo>
                    <a:pt x="60960" y="39623"/>
                  </a:lnTo>
                  <a:lnTo>
                    <a:pt x="62484" y="35051"/>
                  </a:lnTo>
                  <a:lnTo>
                    <a:pt x="62484" y="27431"/>
                  </a:lnTo>
                  <a:lnTo>
                    <a:pt x="60960" y="22859"/>
                  </a:lnTo>
                  <a:lnTo>
                    <a:pt x="60960" y="19811"/>
                  </a:lnTo>
                  <a:lnTo>
                    <a:pt x="59436" y="18287"/>
                  </a:lnTo>
                  <a:lnTo>
                    <a:pt x="57912" y="15239"/>
                  </a:lnTo>
                  <a:lnTo>
                    <a:pt x="54864" y="12191"/>
                  </a:lnTo>
                  <a:lnTo>
                    <a:pt x="56388" y="27431"/>
                  </a:lnTo>
                  <a:lnTo>
                    <a:pt x="56388" y="30479"/>
                  </a:lnTo>
                  <a:lnTo>
                    <a:pt x="56388" y="27431"/>
                  </a:lnTo>
                  <a:lnTo>
                    <a:pt x="54864" y="24383"/>
                  </a:lnTo>
                  <a:lnTo>
                    <a:pt x="54864" y="22859"/>
                  </a:lnTo>
                  <a:lnTo>
                    <a:pt x="53340" y="19811"/>
                  </a:lnTo>
                  <a:lnTo>
                    <a:pt x="51816" y="16763"/>
                  </a:lnTo>
                  <a:lnTo>
                    <a:pt x="50292" y="13715"/>
                  </a:lnTo>
                  <a:lnTo>
                    <a:pt x="47244" y="12191"/>
                  </a:lnTo>
                  <a:lnTo>
                    <a:pt x="44196" y="3047"/>
                  </a:lnTo>
                  <a:lnTo>
                    <a:pt x="42672" y="1523"/>
                  </a:lnTo>
                  <a:lnTo>
                    <a:pt x="41148" y="7619"/>
                  </a:lnTo>
                  <a:lnTo>
                    <a:pt x="42672" y="24383"/>
                  </a:lnTo>
                  <a:lnTo>
                    <a:pt x="44196" y="9143"/>
                  </a:lnTo>
                  <a:close/>
                </a:path>
                <a:path w="62484" h="62484">
                  <a:moveTo>
                    <a:pt x="53340" y="9143"/>
                  </a:moveTo>
                  <a:lnTo>
                    <a:pt x="50292" y="7619"/>
                  </a:lnTo>
                  <a:lnTo>
                    <a:pt x="47244" y="4571"/>
                  </a:lnTo>
                  <a:lnTo>
                    <a:pt x="44196" y="3047"/>
                  </a:lnTo>
                  <a:lnTo>
                    <a:pt x="47244" y="12191"/>
                  </a:lnTo>
                  <a:lnTo>
                    <a:pt x="50292" y="13715"/>
                  </a:lnTo>
                  <a:lnTo>
                    <a:pt x="51816" y="16763"/>
                  </a:lnTo>
                  <a:lnTo>
                    <a:pt x="53340" y="19811"/>
                  </a:lnTo>
                  <a:lnTo>
                    <a:pt x="54864" y="22859"/>
                  </a:lnTo>
                  <a:lnTo>
                    <a:pt x="54864" y="24383"/>
                  </a:lnTo>
                  <a:lnTo>
                    <a:pt x="56388" y="27431"/>
                  </a:lnTo>
                  <a:lnTo>
                    <a:pt x="54864" y="12191"/>
                  </a:lnTo>
                  <a:lnTo>
                    <a:pt x="53340" y="9143"/>
                  </a:lnTo>
                  <a:close/>
                </a:path>
                <a:path w="62484" h="62484">
                  <a:moveTo>
                    <a:pt x="1524" y="19811"/>
                  </a:moveTo>
                  <a:lnTo>
                    <a:pt x="1524" y="22859"/>
                  </a:lnTo>
                  <a:lnTo>
                    <a:pt x="0" y="27431"/>
                  </a:lnTo>
                  <a:lnTo>
                    <a:pt x="0" y="35051"/>
                  </a:lnTo>
                  <a:lnTo>
                    <a:pt x="1524" y="39623"/>
                  </a:lnTo>
                  <a:lnTo>
                    <a:pt x="1524" y="42671"/>
                  </a:lnTo>
                  <a:lnTo>
                    <a:pt x="3048" y="44195"/>
                  </a:lnTo>
                  <a:lnTo>
                    <a:pt x="4572" y="47243"/>
                  </a:lnTo>
                  <a:lnTo>
                    <a:pt x="6096" y="50291"/>
                  </a:lnTo>
                  <a:lnTo>
                    <a:pt x="6096" y="12191"/>
                  </a:lnTo>
                  <a:lnTo>
                    <a:pt x="4572" y="15239"/>
                  </a:lnTo>
                  <a:lnTo>
                    <a:pt x="3048" y="18287"/>
                  </a:lnTo>
                  <a:lnTo>
                    <a:pt x="1524" y="19811"/>
                  </a:lnTo>
                  <a:close/>
                </a:path>
                <a:path w="62484" h="62484">
                  <a:moveTo>
                    <a:pt x="50292" y="48767"/>
                  </a:moveTo>
                  <a:lnTo>
                    <a:pt x="47244" y="50291"/>
                  </a:lnTo>
                  <a:lnTo>
                    <a:pt x="45720" y="57911"/>
                  </a:lnTo>
                  <a:lnTo>
                    <a:pt x="50292" y="56387"/>
                  </a:lnTo>
                  <a:lnTo>
                    <a:pt x="53340" y="53339"/>
                  </a:lnTo>
                  <a:lnTo>
                    <a:pt x="54864" y="50291"/>
                  </a:lnTo>
                  <a:lnTo>
                    <a:pt x="57912" y="47243"/>
                  </a:lnTo>
                  <a:lnTo>
                    <a:pt x="56388" y="32003"/>
                  </a:lnTo>
                  <a:lnTo>
                    <a:pt x="56388" y="35051"/>
                  </a:lnTo>
                  <a:lnTo>
                    <a:pt x="54864" y="36575"/>
                  </a:lnTo>
                  <a:lnTo>
                    <a:pt x="54864" y="39623"/>
                  </a:lnTo>
                  <a:lnTo>
                    <a:pt x="53340" y="42671"/>
                  </a:lnTo>
                  <a:lnTo>
                    <a:pt x="51816" y="45719"/>
                  </a:lnTo>
                  <a:lnTo>
                    <a:pt x="50292" y="48767"/>
                  </a:lnTo>
                  <a:close/>
                </a:path>
                <a:path w="62484" h="62484">
                  <a:moveTo>
                    <a:pt x="42672" y="60959"/>
                  </a:moveTo>
                  <a:lnTo>
                    <a:pt x="45720" y="57911"/>
                  </a:lnTo>
                  <a:lnTo>
                    <a:pt x="44196" y="53339"/>
                  </a:lnTo>
                  <a:lnTo>
                    <a:pt x="41148" y="54863"/>
                  </a:lnTo>
                  <a:lnTo>
                    <a:pt x="39624" y="54863"/>
                  </a:lnTo>
                  <a:lnTo>
                    <a:pt x="36576" y="56387"/>
                  </a:lnTo>
                  <a:lnTo>
                    <a:pt x="24384" y="56387"/>
                  </a:lnTo>
                  <a:lnTo>
                    <a:pt x="22860" y="54863"/>
                  </a:lnTo>
                  <a:lnTo>
                    <a:pt x="19812" y="38099"/>
                  </a:lnTo>
                  <a:lnTo>
                    <a:pt x="19812" y="54863"/>
                  </a:lnTo>
                  <a:lnTo>
                    <a:pt x="18288" y="53339"/>
                  </a:lnTo>
                  <a:lnTo>
                    <a:pt x="15240" y="51815"/>
                  </a:lnTo>
                  <a:lnTo>
                    <a:pt x="18288" y="53339"/>
                  </a:lnTo>
                  <a:lnTo>
                    <a:pt x="15240" y="10667"/>
                  </a:lnTo>
                  <a:lnTo>
                    <a:pt x="12192" y="13715"/>
                  </a:lnTo>
                  <a:lnTo>
                    <a:pt x="12192" y="48767"/>
                  </a:lnTo>
                  <a:lnTo>
                    <a:pt x="15240" y="57911"/>
                  </a:lnTo>
                  <a:lnTo>
                    <a:pt x="16764" y="59435"/>
                  </a:lnTo>
                  <a:lnTo>
                    <a:pt x="19812" y="60959"/>
                  </a:lnTo>
                  <a:lnTo>
                    <a:pt x="22860" y="60959"/>
                  </a:lnTo>
                  <a:lnTo>
                    <a:pt x="27432" y="62483"/>
                  </a:lnTo>
                  <a:lnTo>
                    <a:pt x="35052" y="62483"/>
                  </a:lnTo>
                  <a:lnTo>
                    <a:pt x="39624" y="60959"/>
                  </a:lnTo>
                  <a:lnTo>
                    <a:pt x="42672" y="60959"/>
                  </a:lnTo>
                  <a:close/>
                </a:path>
                <a:path w="62484" h="62484">
                  <a:moveTo>
                    <a:pt x="36576" y="27431"/>
                  </a:moveTo>
                  <a:lnTo>
                    <a:pt x="38100" y="28955"/>
                  </a:lnTo>
                  <a:lnTo>
                    <a:pt x="38100" y="27431"/>
                  </a:lnTo>
                  <a:lnTo>
                    <a:pt x="39624" y="41147"/>
                  </a:lnTo>
                  <a:lnTo>
                    <a:pt x="41148" y="39623"/>
                  </a:lnTo>
                  <a:lnTo>
                    <a:pt x="39624" y="21335"/>
                  </a:lnTo>
                  <a:lnTo>
                    <a:pt x="36576" y="27431"/>
                  </a:lnTo>
                  <a:close/>
                </a:path>
                <a:path w="62484" h="62484">
                  <a:moveTo>
                    <a:pt x="25908" y="36575"/>
                  </a:moveTo>
                  <a:lnTo>
                    <a:pt x="28956" y="44195"/>
                  </a:lnTo>
                  <a:lnTo>
                    <a:pt x="28956" y="38099"/>
                  </a:lnTo>
                  <a:lnTo>
                    <a:pt x="25527" y="35813"/>
                  </a:lnTo>
                  <a:lnTo>
                    <a:pt x="24384" y="35051"/>
                  </a:lnTo>
                  <a:lnTo>
                    <a:pt x="22860" y="32003"/>
                  </a:lnTo>
                  <a:lnTo>
                    <a:pt x="22860" y="21335"/>
                  </a:lnTo>
                  <a:lnTo>
                    <a:pt x="22860" y="41147"/>
                  </a:lnTo>
                  <a:lnTo>
                    <a:pt x="24384" y="42671"/>
                  </a:lnTo>
                  <a:lnTo>
                    <a:pt x="27432" y="44195"/>
                  </a:lnTo>
                  <a:lnTo>
                    <a:pt x="28956" y="44195"/>
                  </a:lnTo>
                  <a:lnTo>
                    <a:pt x="25908" y="36575"/>
                  </a:lnTo>
                  <a:lnTo>
                    <a:pt x="27432" y="38099"/>
                  </a:lnTo>
                  <a:lnTo>
                    <a:pt x="25908" y="36575"/>
                  </a:lnTo>
                  <a:close/>
                </a:path>
                <a:path w="62484" h="62484">
                  <a:moveTo>
                    <a:pt x="38100" y="35051"/>
                  </a:moveTo>
                  <a:lnTo>
                    <a:pt x="39624" y="41147"/>
                  </a:lnTo>
                  <a:lnTo>
                    <a:pt x="38100" y="33527"/>
                  </a:lnTo>
                  <a:lnTo>
                    <a:pt x="36576" y="35051"/>
                  </a:lnTo>
                  <a:lnTo>
                    <a:pt x="39624" y="41147"/>
                  </a:lnTo>
                  <a:lnTo>
                    <a:pt x="38100" y="35051"/>
                  </a:lnTo>
                  <a:close/>
                </a:path>
                <a:path w="62484" h="62484">
                  <a:moveTo>
                    <a:pt x="33528" y="24383"/>
                  </a:moveTo>
                  <a:lnTo>
                    <a:pt x="32004" y="24383"/>
                  </a:lnTo>
                  <a:lnTo>
                    <a:pt x="31157" y="24722"/>
                  </a:lnTo>
                  <a:lnTo>
                    <a:pt x="35559" y="26924"/>
                  </a:lnTo>
                  <a:lnTo>
                    <a:pt x="35052" y="25907"/>
                  </a:lnTo>
                  <a:lnTo>
                    <a:pt x="35052" y="24383"/>
                  </a:lnTo>
                  <a:lnTo>
                    <a:pt x="33528" y="24383"/>
                  </a:lnTo>
                  <a:close/>
                </a:path>
                <a:path w="62484" h="62484">
                  <a:moveTo>
                    <a:pt x="35814" y="35813"/>
                  </a:moveTo>
                  <a:lnTo>
                    <a:pt x="36576" y="35051"/>
                  </a:lnTo>
                  <a:lnTo>
                    <a:pt x="35052" y="36575"/>
                  </a:lnTo>
                  <a:lnTo>
                    <a:pt x="35814" y="35813"/>
                  </a:lnTo>
                  <a:close/>
                </a:path>
                <a:path w="62484" h="62484">
                  <a:moveTo>
                    <a:pt x="6096" y="32003"/>
                  </a:moveTo>
                  <a:lnTo>
                    <a:pt x="7620" y="39623"/>
                  </a:lnTo>
                  <a:lnTo>
                    <a:pt x="6096" y="30479"/>
                  </a:lnTo>
                  <a:lnTo>
                    <a:pt x="6096" y="32003"/>
                  </a:lnTo>
                  <a:close/>
                </a:path>
                <a:path w="62484" h="62484">
                  <a:moveTo>
                    <a:pt x="38100" y="28955"/>
                  </a:moveTo>
                  <a:lnTo>
                    <a:pt x="36576" y="27431"/>
                  </a:lnTo>
                  <a:lnTo>
                    <a:pt x="39624" y="21335"/>
                  </a:lnTo>
                  <a:lnTo>
                    <a:pt x="38100" y="19811"/>
                  </a:lnTo>
                  <a:lnTo>
                    <a:pt x="35052" y="6095"/>
                  </a:lnTo>
                  <a:lnTo>
                    <a:pt x="35052" y="18287"/>
                  </a:lnTo>
                  <a:lnTo>
                    <a:pt x="32004" y="18287"/>
                  </a:lnTo>
                  <a:lnTo>
                    <a:pt x="30480" y="24383"/>
                  </a:lnTo>
                  <a:lnTo>
                    <a:pt x="28956" y="24383"/>
                  </a:lnTo>
                  <a:lnTo>
                    <a:pt x="25527" y="26669"/>
                  </a:lnTo>
                  <a:lnTo>
                    <a:pt x="24384" y="27431"/>
                  </a:lnTo>
                  <a:lnTo>
                    <a:pt x="23164" y="31089"/>
                  </a:lnTo>
                  <a:lnTo>
                    <a:pt x="23164" y="31394"/>
                  </a:lnTo>
                  <a:lnTo>
                    <a:pt x="23240" y="31242"/>
                  </a:lnTo>
                  <a:lnTo>
                    <a:pt x="24384" y="28955"/>
                  </a:lnTo>
                  <a:lnTo>
                    <a:pt x="25336" y="27050"/>
                  </a:lnTo>
                  <a:lnTo>
                    <a:pt x="26924" y="26415"/>
                  </a:lnTo>
                  <a:lnTo>
                    <a:pt x="31157" y="24722"/>
                  </a:lnTo>
                  <a:lnTo>
                    <a:pt x="32004" y="24383"/>
                  </a:lnTo>
                  <a:lnTo>
                    <a:pt x="35052" y="24383"/>
                  </a:lnTo>
                  <a:lnTo>
                    <a:pt x="35052" y="25907"/>
                  </a:lnTo>
                  <a:lnTo>
                    <a:pt x="35559" y="26924"/>
                  </a:lnTo>
                  <a:lnTo>
                    <a:pt x="37719" y="31241"/>
                  </a:lnTo>
                  <a:lnTo>
                    <a:pt x="38100" y="30479"/>
                  </a:lnTo>
                  <a:lnTo>
                    <a:pt x="38100" y="32003"/>
                  </a:lnTo>
                  <a:lnTo>
                    <a:pt x="37719" y="31241"/>
                  </a:lnTo>
                  <a:lnTo>
                    <a:pt x="35560" y="35559"/>
                  </a:lnTo>
                  <a:lnTo>
                    <a:pt x="33528" y="38099"/>
                  </a:lnTo>
                  <a:lnTo>
                    <a:pt x="35052" y="38099"/>
                  </a:lnTo>
                  <a:lnTo>
                    <a:pt x="39624" y="41147"/>
                  </a:lnTo>
                  <a:lnTo>
                    <a:pt x="36576" y="35051"/>
                  </a:lnTo>
                  <a:lnTo>
                    <a:pt x="38100" y="33527"/>
                  </a:lnTo>
                  <a:lnTo>
                    <a:pt x="36576" y="35051"/>
                  </a:lnTo>
                  <a:lnTo>
                    <a:pt x="35814" y="35813"/>
                  </a:lnTo>
                  <a:lnTo>
                    <a:pt x="35052" y="36575"/>
                  </a:lnTo>
                  <a:lnTo>
                    <a:pt x="36576" y="35051"/>
                  </a:lnTo>
                  <a:lnTo>
                    <a:pt x="38100" y="33527"/>
                  </a:lnTo>
                  <a:lnTo>
                    <a:pt x="39624" y="41147"/>
                  </a:lnTo>
                  <a:lnTo>
                    <a:pt x="38100" y="27431"/>
                  </a:lnTo>
                  <a:lnTo>
                    <a:pt x="38100" y="28955"/>
                  </a:lnTo>
                  <a:close/>
                </a:path>
                <a:path w="62484" h="62484">
                  <a:moveTo>
                    <a:pt x="28956" y="18287"/>
                  </a:moveTo>
                  <a:lnTo>
                    <a:pt x="25908" y="25907"/>
                  </a:lnTo>
                  <a:lnTo>
                    <a:pt x="27432" y="24383"/>
                  </a:lnTo>
                  <a:lnTo>
                    <a:pt x="28956" y="18287"/>
                  </a:lnTo>
                  <a:close/>
                </a:path>
                <a:path w="62484" h="62484">
                  <a:moveTo>
                    <a:pt x="6096" y="12191"/>
                  </a:moveTo>
                  <a:lnTo>
                    <a:pt x="6096" y="27431"/>
                  </a:lnTo>
                  <a:lnTo>
                    <a:pt x="6096" y="12191"/>
                  </a:lnTo>
                  <a:close/>
                </a:path>
                <a:path w="62484" h="62484">
                  <a:moveTo>
                    <a:pt x="38100" y="30479"/>
                  </a:moveTo>
                  <a:lnTo>
                    <a:pt x="37719" y="31241"/>
                  </a:lnTo>
                  <a:lnTo>
                    <a:pt x="38100" y="32003"/>
                  </a:lnTo>
                  <a:lnTo>
                    <a:pt x="38100" y="30479"/>
                  </a:lnTo>
                  <a:close/>
                </a:path>
                <a:path w="62484" h="62484">
                  <a:moveTo>
                    <a:pt x="18288" y="27431"/>
                  </a:moveTo>
                  <a:lnTo>
                    <a:pt x="21336" y="22859"/>
                  </a:lnTo>
                  <a:lnTo>
                    <a:pt x="19812" y="24383"/>
                  </a:lnTo>
                  <a:lnTo>
                    <a:pt x="18288" y="27431"/>
                  </a:lnTo>
                  <a:close/>
                </a:path>
                <a:path w="62484" h="62484">
                  <a:moveTo>
                    <a:pt x="26924" y="36067"/>
                  </a:moveTo>
                  <a:lnTo>
                    <a:pt x="24384" y="33527"/>
                  </a:lnTo>
                  <a:lnTo>
                    <a:pt x="25336" y="35432"/>
                  </a:lnTo>
                  <a:lnTo>
                    <a:pt x="26924" y="36067"/>
                  </a:lnTo>
                  <a:close/>
                </a:path>
                <a:path w="62484" h="62484">
                  <a:moveTo>
                    <a:pt x="6096" y="50291"/>
                  </a:moveTo>
                  <a:lnTo>
                    <a:pt x="7620" y="53339"/>
                  </a:lnTo>
                  <a:lnTo>
                    <a:pt x="7620" y="39623"/>
                  </a:lnTo>
                  <a:lnTo>
                    <a:pt x="6096" y="32003"/>
                  </a:lnTo>
                  <a:lnTo>
                    <a:pt x="6096" y="30479"/>
                  </a:lnTo>
                  <a:lnTo>
                    <a:pt x="7620" y="39623"/>
                  </a:lnTo>
                  <a:lnTo>
                    <a:pt x="7620" y="9143"/>
                  </a:lnTo>
                  <a:lnTo>
                    <a:pt x="6096" y="12191"/>
                  </a:lnTo>
                  <a:lnTo>
                    <a:pt x="6096" y="27431"/>
                  </a:lnTo>
                  <a:lnTo>
                    <a:pt x="6096" y="12191"/>
                  </a:lnTo>
                  <a:lnTo>
                    <a:pt x="6096" y="50291"/>
                  </a:lnTo>
                  <a:close/>
                </a:path>
                <a:path w="62484" h="62484">
                  <a:moveTo>
                    <a:pt x="28956" y="18287"/>
                  </a:moveTo>
                  <a:lnTo>
                    <a:pt x="27432" y="24383"/>
                  </a:lnTo>
                  <a:lnTo>
                    <a:pt x="25908" y="25907"/>
                  </a:lnTo>
                  <a:lnTo>
                    <a:pt x="28956" y="18287"/>
                  </a:lnTo>
                  <a:lnTo>
                    <a:pt x="27432" y="6095"/>
                  </a:lnTo>
                  <a:lnTo>
                    <a:pt x="27432" y="0"/>
                  </a:lnTo>
                  <a:lnTo>
                    <a:pt x="22860" y="1523"/>
                  </a:lnTo>
                  <a:lnTo>
                    <a:pt x="24384" y="6095"/>
                  </a:lnTo>
                  <a:lnTo>
                    <a:pt x="27432" y="18287"/>
                  </a:lnTo>
                  <a:lnTo>
                    <a:pt x="24384" y="19811"/>
                  </a:lnTo>
                  <a:lnTo>
                    <a:pt x="22860" y="7619"/>
                  </a:lnTo>
                  <a:lnTo>
                    <a:pt x="19812" y="7619"/>
                  </a:lnTo>
                  <a:lnTo>
                    <a:pt x="18288" y="9143"/>
                  </a:lnTo>
                  <a:lnTo>
                    <a:pt x="18288" y="30479"/>
                  </a:lnTo>
                  <a:lnTo>
                    <a:pt x="21336" y="39623"/>
                  </a:lnTo>
                  <a:lnTo>
                    <a:pt x="21336" y="22859"/>
                  </a:lnTo>
                  <a:lnTo>
                    <a:pt x="18288" y="27431"/>
                  </a:lnTo>
                  <a:lnTo>
                    <a:pt x="19812" y="24383"/>
                  </a:lnTo>
                  <a:lnTo>
                    <a:pt x="21336" y="22859"/>
                  </a:lnTo>
                  <a:lnTo>
                    <a:pt x="22860" y="21335"/>
                  </a:lnTo>
                  <a:lnTo>
                    <a:pt x="22860" y="32003"/>
                  </a:lnTo>
                  <a:lnTo>
                    <a:pt x="24384" y="35051"/>
                  </a:lnTo>
                  <a:lnTo>
                    <a:pt x="25527" y="35813"/>
                  </a:lnTo>
                  <a:lnTo>
                    <a:pt x="28956" y="38099"/>
                  </a:lnTo>
                  <a:lnTo>
                    <a:pt x="30480" y="38099"/>
                  </a:lnTo>
                  <a:lnTo>
                    <a:pt x="32004" y="44195"/>
                  </a:lnTo>
                  <a:lnTo>
                    <a:pt x="35052" y="44195"/>
                  </a:lnTo>
                  <a:lnTo>
                    <a:pt x="38100" y="42671"/>
                  </a:lnTo>
                  <a:lnTo>
                    <a:pt x="39624" y="41147"/>
                  </a:lnTo>
                  <a:lnTo>
                    <a:pt x="32004" y="38099"/>
                  </a:lnTo>
                  <a:lnTo>
                    <a:pt x="31157" y="37761"/>
                  </a:lnTo>
                  <a:lnTo>
                    <a:pt x="26924" y="36067"/>
                  </a:lnTo>
                  <a:lnTo>
                    <a:pt x="25336" y="35432"/>
                  </a:lnTo>
                  <a:lnTo>
                    <a:pt x="24384" y="33527"/>
                  </a:lnTo>
                  <a:lnTo>
                    <a:pt x="25336" y="35432"/>
                  </a:lnTo>
                  <a:lnTo>
                    <a:pt x="24384" y="33527"/>
                  </a:lnTo>
                  <a:lnTo>
                    <a:pt x="24384" y="28955"/>
                  </a:lnTo>
                  <a:lnTo>
                    <a:pt x="23240" y="31242"/>
                  </a:lnTo>
                  <a:lnTo>
                    <a:pt x="23164" y="31394"/>
                  </a:lnTo>
                  <a:lnTo>
                    <a:pt x="23164" y="31089"/>
                  </a:lnTo>
                  <a:lnTo>
                    <a:pt x="24384" y="27431"/>
                  </a:lnTo>
                  <a:lnTo>
                    <a:pt x="25527" y="26669"/>
                  </a:lnTo>
                  <a:lnTo>
                    <a:pt x="28956" y="24383"/>
                  </a:lnTo>
                  <a:lnTo>
                    <a:pt x="30480" y="24383"/>
                  </a:lnTo>
                  <a:lnTo>
                    <a:pt x="32004" y="18287"/>
                  </a:lnTo>
                  <a:lnTo>
                    <a:pt x="28956" y="18287"/>
                  </a:lnTo>
                  <a:close/>
                </a:path>
              </a:pathLst>
            </a:custGeom>
            <a:solidFill>
              <a:srgbClr val="000000"/>
            </a:solidFill>
          </p:spPr>
          <p:txBody>
            <a:bodyPr wrap="square" lIns="0" tIns="0" rIns="0" bIns="0" rtlCol="0">
              <a:noAutofit/>
            </a:bodyPr>
            <a:lstStyle/>
            <a:p>
              <a:endParaRPr/>
            </a:p>
          </p:txBody>
        </p:sp>
        <p:sp>
          <p:nvSpPr>
            <p:cNvPr id="349" name="object 349"/>
            <p:cNvSpPr/>
            <p:nvPr/>
          </p:nvSpPr>
          <p:spPr>
            <a:xfrm>
              <a:off x="4632960" y="5917692"/>
              <a:ext cx="323088" cy="45720"/>
            </a:xfrm>
            <a:custGeom>
              <a:avLst/>
              <a:gdLst/>
              <a:ahLst/>
              <a:cxnLst/>
              <a:rect l="l" t="t" r="r" b="b"/>
              <a:pathLst>
                <a:path w="323088" h="45720">
                  <a:moveTo>
                    <a:pt x="0" y="7620"/>
                  </a:moveTo>
                  <a:lnTo>
                    <a:pt x="1524" y="45720"/>
                  </a:lnTo>
                  <a:lnTo>
                    <a:pt x="323088" y="38100"/>
                  </a:lnTo>
                  <a:lnTo>
                    <a:pt x="323088" y="0"/>
                  </a:lnTo>
                  <a:lnTo>
                    <a:pt x="0" y="7620"/>
                  </a:lnTo>
                  <a:close/>
                </a:path>
              </a:pathLst>
            </a:custGeom>
            <a:solidFill>
              <a:srgbClr val="FF0000"/>
            </a:solidFill>
          </p:spPr>
          <p:txBody>
            <a:bodyPr wrap="square" lIns="0" tIns="0" rIns="0" bIns="0" rtlCol="0">
              <a:noAutofit/>
            </a:bodyPr>
            <a:lstStyle/>
            <a:p>
              <a:endParaRPr/>
            </a:p>
          </p:txBody>
        </p:sp>
        <p:sp>
          <p:nvSpPr>
            <p:cNvPr id="350" name="object 350"/>
            <p:cNvSpPr/>
            <p:nvPr/>
          </p:nvSpPr>
          <p:spPr>
            <a:xfrm>
              <a:off x="6324600" y="5917692"/>
              <a:ext cx="288035" cy="42671"/>
            </a:xfrm>
            <a:custGeom>
              <a:avLst/>
              <a:gdLst/>
              <a:ahLst/>
              <a:cxnLst/>
              <a:rect l="l" t="t" r="r" b="b"/>
              <a:pathLst>
                <a:path w="288035" h="42672">
                  <a:moveTo>
                    <a:pt x="0" y="4571"/>
                  </a:moveTo>
                  <a:lnTo>
                    <a:pt x="0" y="42671"/>
                  </a:lnTo>
                  <a:lnTo>
                    <a:pt x="288035" y="38100"/>
                  </a:lnTo>
                  <a:lnTo>
                    <a:pt x="288035" y="0"/>
                  </a:lnTo>
                  <a:lnTo>
                    <a:pt x="0" y="4571"/>
                  </a:lnTo>
                  <a:close/>
                </a:path>
              </a:pathLst>
            </a:custGeom>
            <a:solidFill>
              <a:srgbClr val="0000FF"/>
            </a:solidFill>
          </p:spPr>
          <p:txBody>
            <a:bodyPr wrap="square" lIns="0" tIns="0" rIns="0" bIns="0" rtlCol="0">
              <a:noAutofit/>
            </a:bodyPr>
            <a:lstStyle/>
            <a:p>
              <a:endParaRPr/>
            </a:p>
          </p:txBody>
        </p:sp>
        <p:sp>
          <p:nvSpPr>
            <p:cNvPr id="352" name="object 352"/>
            <p:cNvSpPr/>
            <p:nvPr/>
          </p:nvSpPr>
          <p:spPr>
            <a:xfrm>
              <a:off x="896112" y="3617976"/>
              <a:ext cx="3526536" cy="2243328"/>
            </a:xfrm>
            <a:custGeom>
              <a:avLst/>
              <a:gdLst/>
              <a:ahLst/>
              <a:cxnLst/>
              <a:rect l="l" t="t" r="r" b="b"/>
              <a:pathLst>
                <a:path w="3526536" h="2243328">
                  <a:moveTo>
                    <a:pt x="0" y="1121664"/>
                  </a:moveTo>
                  <a:lnTo>
                    <a:pt x="3047" y="1179576"/>
                  </a:lnTo>
                  <a:lnTo>
                    <a:pt x="9143" y="1237488"/>
                  </a:lnTo>
                  <a:lnTo>
                    <a:pt x="21335" y="1293876"/>
                  </a:lnTo>
                  <a:lnTo>
                    <a:pt x="36575" y="1348739"/>
                  </a:lnTo>
                  <a:lnTo>
                    <a:pt x="39624" y="1289303"/>
                  </a:lnTo>
                  <a:lnTo>
                    <a:pt x="27431" y="1232915"/>
                  </a:lnTo>
                  <a:lnTo>
                    <a:pt x="21335" y="1178052"/>
                  </a:lnTo>
                  <a:lnTo>
                    <a:pt x="19812" y="1121664"/>
                  </a:lnTo>
                  <a:lnTo>
                    <a:pt x="21335" y="1065276"/>
                  </a:lnTo>
                  <a:lnTo>
                    <a:pt x="28956" y="1008888"/>
                  </a:lnTo>
                  <a:lnTo>
                    <a:pt x="39624" y="954023"/>
                  </a:lnTo>
                  <a:lnTo>
                    <a:pt x="54863" y="900683"/>
                  </a:lnTo>
                  <a:lnTo>
                    <a:pt x="74675" y="847344"/>
                  </a:lnTo>
                  <a:lnTo>
                    <a:pt x="97535" y="794003"/>
                  </a:lnTo>
                  <a:lnTo>
                    <a:pt x="124968" y="743712"/>
                  </a:lnTo>
                  <a:lnTo>
                    <a:pt x="155447" y="693419"/>
                  </a:lnTo>
                  <a:lnTo>
                    <a:pt x="190500" y="644651"/>
                  </a:lnTo>
                  <a:lnTo>
                    <a:pt x="228600" y="597407"/>
                  </a:lnTo>
                  <a:lnTo>
                    <a:pt x="271272" y="551688"/>
                  </a:lnTo>
                  <a:lnTo>
                    <a:pt x="315468" y="505967"/>
                  </a:lnTo>
                  <a:lnTo>
                    <a:pt x="364235" y="463295"/>
                  </a:lnTo>
                  <a:lnTo>
                    <a:pt x="416051" y="420623"/>
                  </a:lnTo>
                  <a:lnTo>
                    <a:pt x="470916" y="381000"/>
                  </a:lnTo>
                  <a:lnTo>
                    <a:pt x="528828" y="342900"/>
                  </a:lnTo>
                  <a:lnTo>
                    <a:pt x="589788" y="306323"/>
                  </a:lnTo>
                  <a:lnTo>
                    <a:pt x="652272" y="271271"/>
                  </a:lnTo>
                  <a:lnTo>
                    <a:pt x="717804" y="237744"/>
                  </a:lnTo>
                  <a:lnTo>
                    <a:pt x="786383" y="207263"/>
                  </a:lnTo>
                  <a:lnTo>
                    <a:pt x="858012" y="178307"/>
                  </a:lnTo>
                  <a:lnTo>
                    <a:pt x="931163" y="152400"/>
                  </a:lnTo>
                  <a:lnTo>
                    <a:pt x="1005839" y="128015"/>
                  </a:lnTo>
                  <a:lnTo>
                    <a:pt x="1083564" y="105156"/>
                  </a:lnTo>
                  <a:lnTo>
                    <a:pt x="1162812" y="85343"/>
                  </a:lnTo>
                  <a:lnTo>
                    <a:pt x="1243583" y="68579"/>
                  </a:lnTo>
                  <a:lnTo>
                    <a:pt x="1327404" y="53339"/>
                  </a:lnTo>
                  <a:lnTo>
                    <a:pt x="1411224" y="41147"/>
                  </a:lnTo>
                  <a:lnTo>
                    <a:pt x="1496568" y="30479"/>
                  </a:lnTo>
                  <a:lnTo>
                    <a:pt x="1584960" y="24383"/>
                  </a:lnTo>
                  <a:lnTo>
                    <a:pt x="1673352" y="19812"/>
                  </a:lnTo>
                  <a:lnTo>
                    <a:pt x="1763268" y="18287"/>
                  </a:lnTo>
                  <a:lnTo>
                    <a:pt x="1853183" y="19812"/>
                  </a:lnTo>
                  <a:lnTo>
                    <a:pt x="1941576" y="24383"/>
                  </a:lnTo>
                  <a:lnTo>
                    <a:pt x="2029968" y="32003"/>
                  </a:lnTo>
                  <a:lnTo>
                    <a:pt x="2115312" y="41147"/>
                  </a:lnTo>
                  <a:lnTo>
                    <a:pt x="2200656" y="53339"/>
                  </a:lnTo>
                  <a:lnTo>
                    <a:pt x="2282952" y="68579"/>
                  </a:lnTo>
                  <a:lnTo>
                    <a:pt x="2363724" y="85343"/>
                  </a:lnTo>
                  <a:lnTo>
                    <a:pt x="2442972" y="105156"/>
                  </a:lnTo>
                  <a:lnTo>
                    <a:pt x="2520696" y="128015"/>
                  </a:lnTo>
                  <a:lnTo>
                    <a:pt x="2595372" y="152400"/>
                  </a:lnTo>
                  <a:lnTo>
                    <a:pt x="2668524" y="178307"/>
                  </a:lnTo>
                  <a:lnTo>
                    <a:pt x="2740152" y="207263"/>
                  </a:lnTo>
                  <a:lnTo>
                    <a:pt x="2808732" y="239267"/>
                  </a:lnTo>
                  <a:lnTo>
                    <a:pt x="2874264" y="271271"/>
                  </a:lnTo>
                  <a:lnTo>
                    <a:pt x="2938272" y="306323"/>
                  </a:lnTo>
                  <a:lnTo>
                    <a:pt x="2997708" y="342900"/>
                  </a:lnTo>
                  <a:lnTo>
                    <a:pt x="3055620" y="381000"/>
                  </a:lnTo>
                  <a:lnTo>
                    <a:pt x="3110484" y="422147"/>
                  </a:lnTo>
                  <a:lnTo>
                    <a:pt x="3162300" y="463295"/>
                  </a:lnTo>
                  <a:lnTo>
                    <a:pt x="3211067" y="505967"/>
                  </a:lnTo>
                  <a:lnTo>
                    <a:pt x="3256788" y="551688"/>
                  </a:lnTo>
                  <a:lnTo>
                    <a:pt x="3297936" y="597407"/>
                  </a:lnTo>
                  <a:lnTo>
                    <a:pt x="3336036" y="644651"/>
                  </a:lnTo>
                  <a:lnTo>
                    <a:pt x="3371088" y="693419"/>
                  </a:lnTo>
                  <a:lnTo>
                    <a:pt x="3401567" y="743712"/>
                  </a:lnTo>
                  <a:lnTo>
                    <a:pt x="3429000" y="795527"/>
                  </a:lnTo>
                  <a:lnTo>
                    <a:pt x="3453384" y="847344"/>
                  </a:lnTo>
                  <a:lnTo>
                    <a:pt x="3471672" y="900683"/>
                  </a:lnTo>
                  <a:lnTo>
                    <a:pt x="3486912" y="955547"/>
                  </a:lnTo>
                  <a:lnTo>
                    <a:pt x="3497579" y="1010412"/>
                  </a:lnTo>
                  <a:lnTo>
                    <a:pt x="3505200" y="1065276"/>
                  </a:lnTo>
                  <a:lnTo>
                    <a:pt x="3506724" y="1121664"/>
                  </a:lnTo>
                  <a:lnTo>
                    <a:pt x="3505200" y="1178052"/>
                  </a:lnTo>
                  <a:lnTo>
                    <a:pt x="3497579" y="1234439"/>
                  </a:lnTo>
                  <a:lnTo>
                    <a:pt x="3486912" y="1289303"/>
                  </a:lnTo>
                  <a:lnTo>
                    <a:pt x="3471672" y="1342644"/>
                  </a:lnTo>
                  <a:lnTo>
                    <a:pt x="3451860" y="1395983"/>
                  </a:lnTo>
                  <a:lnTo>
                    <a:pt x="3429000" y="1449323"/>
                  </a:lnTo>
                  <a:lnTo>
                    <a:pt x="3401567" y="1499615"/>
                  </a:lnTo>
                  <a:lnTo>
                    <a:pt x="3371088" y="1549908"/>
                  </a:lnTo>
                  <a:lnTo>
                    <a:pt x="3336036" y="1598676"/>
                  </a:lnTo>
                  <a:lnTo>
                    <a:pt x="3297936" y="1645920"/>
                  </a:lnTo>
                  <a:lnTo>
                    <a:pt x="3255264" y="1691639"/>
                  </a:lnTo>
                  <a:lnTo>
                    <a:pt x="3211067" y="1737359"/>
                  </a:lnTo>
                  <a:lnTo>
                    <a:pt x="3162300" y="1780031"/>
                  </a:lnTo>
                  <a:lnTo>
                    <a:pt x="3110484" y="1822703"/>
                  </a:lnTo>
                  <a:lnTo>
                    <a:pt x="3055620" y="1862327"/>
                  </a:lnTo>
                  <a:lnTo>
                    <a:pt x="2997708" y="1900427"/>
                  </a:lnTo>
                  <a:lnTo>
                    <a:pt x="2936748" y="1937003"/>
                  </a:lnTo>
                  <a:lnTo>
                    <a:pt x="2874264" y="1972055"/>
                  </a:lnTo>
                  <a:lnTo>
                    <a:pt x="2808732" y="2005583"/>
                  </a:lnTo>
                  <a:lnTo>
                    <a:pt x="2740152" y="2036064"/>
                  </a:lnTo>
                  <a:lnTo>
                    <a:pt x="2668524" y="2065020"/>
                  </a:lnTo>
                  <a:lnTo>
                    <a:pt x="2595372" y="2090927"/>
                  </a:lnTo>
                  <a:lnTo>
                    <a:pt x="2520696" y="2115312"/>
                  </a:lnTo>
                  <a:lnTo>
                    <a:pt x="2442972" y="2138172"/>
                  </a:lnTo>
                  <a:lnTo>
                    <a:pt x="2363724" y="2157984"/>
                  </a:lnTo>
                  <a:lnTo>
                    <a:pt x="2282952" y="2174748"/>
                  </a:lnTo>
                  <a:lnTo>
                    <a:pt x="2199132" y="2189988"/>
                  </a:lnTo>
                  <a:lnTo>
                    <a:pt x="2115312" y="2202179"/>
                  </a:lnTo>
                  <a:lnTo>
                    <a:pt x="2028444" y="2212848"/>
                  </a:lnTo>
                  <a:lnTo>
                    <a:pt x="1941576" y="2218943"/>
                  </a:lnTo>
                  <a:lnTo>
                    <a:pt x="1853183" y="2223516"/>
                  </a:lnTo>
                  <a:lnTo>
                    <a:pt x="1943100" y="2238755"/>
                  </a:lnTo>
                  <a:lnTo>
                    <a:pt x="2031492" y="2231136"/>
                  </a:lnTo>
                  <a:lnTo>
                    <a:pt x="2118360" y="2221991"/>
                  </a:lnTo>
                  <a:lnTo>
                    <a:pt x="2203704" y="2208276"/>
                  </a:lnTo>
                  <a:lnTo>
                    <a:pt x="2286000" y="2194560"/>
                  </a:lnTo>
                  <a:lnTo>
                    <a:pt x="2368296" y="2176272"/>
                  </a:lnTo>
                  <a:lnTo>
                    <a:pt x="2449067" y="2156460"/>
                  </a:lnTo>
                  <a:lnTo>
                    <a:pt x="2526791" y="2133600"/>
                  </a:lnTo>
                  <a:lnTo>
                    <a:pt x="2602991" y="2109216"/>
                  </a:lnTo>
                  <a:lnTo>
                    <a:pt x="2676143" y="2081783"/>
                  </a:lnTo>
                  <a:lnTo>
                    <a:pt x="2747772" y="2052827"/>
                  </a:lnTo>
                  <a:lnTo>
                    <a:pt x="2816352" y="2022348"/>
                  </a:lnTo>
                  <a:lnTo>
                    <a:pt x="2883408" y="1988820"/>
                  </a:lnTo>
                  <a:lnTo>
                    <a:pt x="2947416" y="1953767"/>
                  </a:lnTo>
                  <a:lnTo>
                    <a:pt x="3008376" y="1917191"/>
                  </a:lnTo>
                  <a:lnTo>
                    <a:pt x="3066288" y="1877567"/>
                  </a:lnTo>
                  <a:lnTo>
                    <a:pt x="3122676" y="1836420"/>
                  </a:lnTo>
                  <a:lnTo>
                    <a:pt x="3174491" y="1795271"/>
                  </a:lnTo>
                  <a:lnTo>
                    <a:pt x="3223260" y="1751076"/>
                  </a:lnTo>
                  <a:lnTo>
                    <a:pt x="3270504" y="1705355"/>
                  </a:lnTo>
                  <a:lnTo>
                    <a:pt x="3311652" y="1658112"/>
                  </a:lnTo>
                  <a:lnTo>
                    <a:pt x="3351276" y="1609344"/>
                  </a:lnTo>
                  <a:lnTo>
                    <a:pt x="3386328" y="1560576"/>
                  </a:lnTo>
                  <a:lnTo>
                    <a:pt x="3418332" y="1508759"/>
                  </a:lnTo>
                  <a:lnTo>
                    <a:pt x="3445764" y="1456944"/>
                  </a:lnTo>
                  <a:lnTo>
                    <a:pt x="3470148" y="1403603"/>
                  </a:lnTo>
                  <a:lnTo>
                    <a:pt x="3489960" y="1348739"/>
                  </a:lnTo>
                  <a:lnTo>
                    <a:pt x="3505200" y="1292352"/>
                  </a:lnTo>
                  <a:lnTo>
                    <a:pt x="3517391" y="1235964"/>
                  </a:lnTo>
                  <a:lnTo>
                    <a:pt x="3523488" y="1179576"/>
                  </a:lnTo>
                  <a:lnTo>
                    <a:pt x="3526536" y="1121664"/>
                  </a:lnTo>
                  <a:lnTo>
                    <a:pt x="3523488" y="1063752"/>
                  </a:lnTo>
                  <a:lnTo>
                    <a:pt x="3517391" y="1005839"/>
                  </a:lnTo>
                  <a:lnTo>
                    <a:pt x="3505200" y="949451"/>
                  </a:lnTo>
                  <a:lnTo>
                    <a:pt x="3489960" y="894588"/>
                  </a:lnTo>
                  <a:lnTo>
                    <a:pt x="3470148" y="839723"/>
                  </a:lnTo>
                  <a:lnTo>
                    <a:pt x="3445764" y="786383"/>
                  </a:lnTo>
                  <a:lnTo>
                    <a:pt x="3418332" y="734567"/>
                  </a:lnTo>
                  <a:lnTo>
                    <a:pt x="3386328" y="682751"/>
                  </a:lnTo>
                  <a:lnTo>
                    <a:pt x="3351276" y="633983"/>
                  </a:lnTo>
                  <a:lnTo>
                    <a:pt x="3311652" y="585215"/>
                  </a:lnTo>
                  <a:lnTo>
                    <a:pt x="3268979" y="537971"/>
                  </a:lnTo>
                  <a:lnTo>
                    <a:pt x="3223260" y="492251"/>
                  </a:lnTo>
                  <a:lnTo>
                    <a:pt x="3174491" y="448056"/>
                  </a:lnTo>
                  <a:lnTo>
                    <a:pt x="3121152" y="405383"/>
                  </a:lnTo>
                  <a:lnTo>
                    <a:pt x="3066288" y="365759"/>
                  </a:lnTo>
                  <a:lnTo>
                    <a:pt x="3008376" y="326135"/>
                  </a:lnTo>
                  <a:lnTo>
                    <a:pt x="2947416" y="289559"/>
                  </a:lnTo>
                  <a:lnTo>
                    <a:pt x="2883408" y="254507"/>
                  </a:lnTo>
                  <a:lnTo>
                    <a:pt x="2816352" y="220979"/>
                  </a:lnTo>
                  <a:lnTo>
                    <a:pt x="2747772" y="190500"/>
                  </a:lnTo>
                  <a:lnTo>
                    <a:pt x="2676143" y="161544"/>
                  </a:lnTo>
                  <a:lnTo>
                    <a:pt x="2601467" y="134112"/>
                  </a:lnTo>
                  <a:lnTo>
                    <a:pt x="2526791" y="109727"/>
                  </a:lnTo>
                  <a:lnTo>
                    <a:pt x="2447543" y="86867"/>
                  </a:lnTo>
                  <a:lnTo>
                    <a:pt x="2368296" y="67056"/>
                  </a:lnTo>
                  <a:lnTo>
                    <a:pt x="2286000" y="50291"/>
                  </a:lnTo>
                  <a:lnTo>
                    <a:pt x="2202180" y="35051"/>
                  </a:lnTo>
                  <a:lnTo>
                    <a:pt x="2118360" y="21335"/>
                  </a:lnTo>
                  <a:lnTo>
                    <a:pt x="2031492" y="12191"/>
                  </a:lnTo>
                  <a:lnTo>
                    <a:pt x="1943100" y="4571"/>
                  </a:lnTo>
                  <a:lnTo>
                    <a:pt x="1853183" y="1523"/>
                  </a:lnTo>
                  <a:lnTo>
                    <a:pt x="1763268" y="0"/>
                  </a:lnTo>
                  <a:lnTo>
                    <a:pt x="1671827" y="1523"/>
                  </a:lnTo>
                  <a:lnTo>
                    <a:pt x="1583436" y="4571"/>
                  </a:lnTo>
                  <a:lnTo>
                    <a:pt x="1495044" y="12191"/>
                  </a:lnTo>
                  <a:lnTo>
                    <a:pt x="1408176" y="21335"/>
                  </a:lnTo>
                  <a:lnTo>
                    <a:pt x="1322832" y="35051"/>
                  </a:lnTo>
                  <a:lnTo>
                    <a:pt x="1240536" y="50291"/>
                  </a:lnTo>
                  <a:lnTo>
                    <a:pt x="1158239" y="67056"/>
                  </a:lnTo>
                  <a:lnTo>
                    <a:pt x="1077468" y="86867"/>
                  </a:lnTo>
                  <a:lnTo>
                    <a:pt x="999744" y="109727"/>
                  </a:lnTo>
                  <a:lnTo>
                    <a:pt x="923544" y="134112"/>
                  </a:lnTo>
                  <a:lnTo>
                    <a:pt x="850392" y="161544"/>
                  </a:lnTo>
                  <a:lnTo>
                    <a:pt x="778763" y="190500"/>
                  </a:lnTo>
                  <a:lnTo>
                    <a:pt x="710184" y="220979"/>
                  </a:lnTo>
                  <a:lnTo>
                    <a:pt x="643128" y="254507"/>
                  </a:lnTo>
                  <a:lnTo>
                    <a:pt x="579119" y="289559"/>
                  </a:lnTo>
                  <a:lnTo>
                    <a:pt x="518159" y="327659"/>
                  </a:lnTo>
                  <a:lnTo>
                    <a:pt x="460247" y="365759"/>
                  </a:lnTo>
                  <a:lnTo>
                    <a:pt x="403859" y="406907"/>
                  </a:lnTo>
                  <a:lnTo>
                    <a:pt x="352044" y="448056"/>
                  </a:lnTo>
                  <a:lnTo>
                    <a:pt x="303275" y="492251"/>
                  </a:lnTo>
                  <a:lnTo>
                    <a:pt x="256031" y="537971"/>
                  </a:lnTo>
                  <a:lnTo>
                    <a:pt x="213359" y="585215"/>
                  </a:lnTo>
                  <a:lnTo>
                    <a:pt x="175259" y="633983"/>
                  </a:lnTo>
                  <a:lnTo>
                    <a:pt x="140207" y="682751"/>
                  </a:lnTo>
                  <a:lnTo>
                    <a:pt x="108203" y="734567"/>
                  </a:lnTo>
                  <a:lnTo>
                    <a:pt x="79247" y="786383"/>
                  </a:lnTo>
                  <a:lnTo>
                    <a:pt x="56387" y="839723"/>
                  </a:lnTo>
                  <a:lnTo>
                    <a:pt x="36575" y="894588"/>
                  </a:lnTo>
                  <a:lnTo>
                    <a:pt x="21335" y="950976"/>
                  </a:lnTo>
                  <a:lnTo>
                    <a:pt x="9143" y="1007363"/>
                  </a:lnTo>
                  <a:lnTo>
                    <a:pt x="3047" y="1063752"/>
                  </a:lnTo>
                  <a:lnTo>
                    <a:pt x="0" y="1121664"/>
                  </a:lnTo>
                  <a:close/>
                </a:path>
                <a:path w="3526536" h="2243328">
                  <a:moveTo>
                    <a:pt x="1943100" y="2238755"/>
                  </a:moveTo>
                  <a:lnTo>
                    <a:pt x="1853183" y="2223516"/>
                  </a:lnTo>
                  <a:lnTo>
                    <a:pt x="1763268" y="2225040"/>
                  </a:lnTo>
                  <a:lnTo>
                    <a:pt x="1673352" y="2223516"/>
                  </a:lnTo>
                  <a:lnTo>
                    <a:pt x="1584960" y="2218943"/>
                  </a:lnTo>
                  <a:lnTo>
                    <a:pt x="1496568" y="2212848"/>
                  </a:lnTo>
                  <a:lnTo>
                    <a:pt x="1411224" y="2202179"/>
                  </a:lnTo>
                  <a:lnTo>
                    <a:pt x="1325880" y="2189988"/>
                  </a:lnTo>
                  <a:lnTo>
                    <a:pt x="1243583" y="2174748"/>
                  </a:lnTo>
                  <a:lnTo>
                    <a:pt x="1162812" y="2157984"/>
                  </a:lnTo>
                  <a:lnTo>
                    <a:pt x="1083564" y="2138172"/>
                  </a:lnTo>
                  <a:lnTo>
                    <a:pt x="1005839" y="2115312"/>
                  </a:lnTo>
                  <a:lnTo>
                    <a:pt x="929639" y="2090927"/>
                  </a:lnTo>
                  <a:lnTo>
                    <a:pt x="856488" y="2065020"/>
                  </a:lnTo>
                  <a:lnTo>
                    <a:pt x="786383" y="2036064"/>
                  </a:lnTo>
                  <a:lnTo>
                    <a:pt x="717804" y="2004059"/>
                  </a:lnTo>
                  <a:lnTo>
                    <a:pt x="652272" y="1972055"/>
                  </a:lnTo>
                  <a:lnTo>
                    <a:pt x="588263" y="1937003"/>
                  </a:lnTo>
                  <a:lnTo>
                    <a:pt x="528828" y="1900427"/>
                  </a:lnTo>
                  <a:lnTo>
                    <a:pt x="470916" y="1862327"/>
                  </a:lnTo>
                  <a:lnTo>
                    <a:pt x="416051" y="1821179"/>
                  </a:lnTo>
                  <a:lnTo>
                    <a:pt x="364235" y="1780031"/>
                  </a:lnTo>
                  <a:lnTo>
                    <a:pt x="315468" y="1737359"/>
                  </a:lnTo>
                  <a:lnTo>
                    <a:pt x="269747" y="1691639"/>
                  </a:lnTo>
                  <a:lnTo>
                    <a:pt x="228600" y="1645920"/>
                  </a:lnTo>
                  <a:lnTo>
                    <a:pt x="190500" y="1598676"/>
                  </a:lnTo>
                  <a:lnTo>
                    <a:pt x="155447" y="1549908"/>
                  </a:lnTo>
                  <a:lnTo>
                    <a:pt x="124968" y="1499615"/>
                  </a:lnTo>
                  <a:lnTo>
                    <a:pt x="97535" y="1447800"/>
                  </a:lnTo>
                  <a:lnTo>
                    <a:pt x="73151" y="1395983"/>
                  </a:lnTo>
                  <a:lnTo>
                    <a:pt x="54863" y="1342644"/>
                  </a:lnTo>
                  <a:lnTo>
                    <a:pt x="39624" y="1289303"/>
                  </a:lnTo>
                  <a:lnTo>
                    <a:pt x="36575" y="1348739"/>
                  </a:lnTo>
                  <a:lnTo>
                    <a:pt x="56387" y="1403603"/>
                  </a:lnTo>
                  <a:lnTo>
                    <a:pt x="80772" y="1456944"/>
                  </a:lnTo>
                  <a:lnTo>
                    <a:pt x="108203" y="1508759"/>
                  </a:lnTo>
                  <a:lnTo>
                    <a:pt x="140207" y="1560576"/>
                  </a:lnTo>
                  <a:lnTo>
                    <a:pt x="175259" y="1610867"/>
                  </a:lnTo>
                  <a:lnTo>
                    <a:pt x="214884" y="1658112"/>
                  </a:lnTo>
                  <a:lnTo>
                    <a:pt x="257556" y="1705355"/>
                  </a:lnTo>
                  <a:lnTo>
                    <a:pt x="303275" y="1751076"/>
                  </a:lnTo>
                  <a:lnTo>
                    <a:pt x="352044" y="1795271"/>
                  </a:lnTo>
                  <a:lnTo>
                    <a:pt x="403859" y="1837943"/>
                  </a:lnTo>
                  <a:lnTo>
                    <a:pt x="460247" y="1877567"/>
                  </a:lnTo>
                  <a:lnTo>
                    <a:pt x="518159" y="1917191"/>
                  </a:lnTo>
                  <a:lnTo>
                    <a:pt x="579119" y="1953767"/>
                  </a:lnTo>
                  <a:lnTo>
                    <a:pt x="643128" y="1988820"/>
                  </a:lnTo>
                  <a:lnTo>
                    <a:pt x="710184" y="2022348"/>
                  </a:lnTo>
                  <a:lnTo>
                    <a:pt x="778763" y="2052827"/>
                  </a:lnTo>
                  <a:lnTo>
                    <a:pt x="850392" y="2081783"/>
                  </a:lnTo>
                  <a:lnTo>
                    <a:pt x="925068" y="2109216"/>
                  </a:lnTo>
                  <a:lnTo>
                    <a:pt x="999744" y="2133600"/>
                  </a:lnTo>
                  <a:lnTo>
                    <a:pt x="1078992" y="2156460"/>
                  </a:lnTo>
                  <a:lnTo>
                    <a:pt x="1158239" y="2176272"/>
                  </a:lnTo>
                  <a:lnTo>
                    <a:pt x="1240536" y="2194560"/>
                  </a:lnTo>
                  <a:lnTo>
                    <a:pt x="1322832" y="2208276"/>
                  </a:lnTo>
                  <a:lnTo>
                    <a:pt x="1408176" y="2221991"/>
                  </a:lnTo>
                  <a:lnTo>
                    <a:pt x="1495044" y="2231136"/>
                  </a:lnTo>
                  <a:lnTo>
                    <a:pt x="1583436" y="2238755"/>
                  </a:lnTo>
                  <a:lnTo>
                    <a:pt x="1673352" y="2243328"/>
                  </a:lnTo>
                  <a:lnTo>
                    <a:pt x="1853183" y="2243328"/>
                  </a:lnTo>
                  <a:lnTo>
                    <a:pt x="1943100" y="2238755"/>
                  </a:lnTo>
                  <a:close/>
                </a:path>
              </a:pathLst>
            </a:custGeom>
            <a:solidFill>
              <a:srgbClr val="FFC000"/>
            </a:solidFill>
          </p:spPr>
          <p:txBody>
            <a:bodyPr wrap="square" lIns="0" tIns="0" rIns="0" bIns="0" rtlCol="0">
              <a:noAutofit/>
            </a:bodyPr>
            <a:lstStyle/>
            <a:p>
              <a:endParaRPr/>
            </a:p>
          </p:txBody>
        </p:sp>
        <p:sp>
          <p:nvSpPr>
            <p:cNvPr id="353" name="object 353"/>
            <p:cNvSpPr/>
            <p:nvPr/>
          </p:nvSpPr>
          <p:spPr>
            <a:xfrm>
              <a:off x="1010412" y="2788919"/>
              <a:ext cx="74675" cy="1286255"/>
            </a:xfrm>
            <a:custGeom>
              <a:avLst/>
              <a:gdLst/>
              <a:ahLst/>
              <a:cxnLst/>
              <a:rect l="l" t="t" r="r" b="b"/>
              <a:pathLst>
                <a:path w="74675" h="1286255">
                  <a:moveTo>
                    <a:pt x="1738883" y="940308"/>
                  </a:moveTo>
                  <a:lnTo>
                    <a:pt x="1822704" y="935736"/>
                  </a:lnTo>
                  <a:lnTo>
                    <a:pt x="1906524" y="929640"/>
                  </a:lnTo>
                  <a:lnTo>
                    <a:pt x="1987295" y="922020"/>
                  </a:lnTo>
                  <a:lnTo>
                    <a:pt x="2066544" y="909828"/>
                  </a:lnTo>
                  <a:lnTo>
                    <a:pt x="2145792" y="897636"/>
                  </a:lnTo>
                  <a:lnTo>
                    <a:pt x="2221992" y="882396"/>
                  </a:lnTo>
                  <a:lnTo>
                    <a:pt x="2296667" y="864108"/>
                  </a:lnTo>
                  <a:lnTo>
                    <a:pt x="2369820" y="844296"/>
                  </a:lnTo>
                  <a:lnTo>
                    <a:pt x="2441448" y="822960"/>
                  </a:lnTo>
                  <a:lnTo>
                    <a:pt x="2510028" y="798576"/>
                  </a:lnTo>
                  <a:lnTo>
                    <a:pt x="2577084" y="772668"/>
                  </a:lnTo>
                  <a:lnTo>
                    <a:pt x="2642616" y="745236"/>
                  </a:lnTo>
                  <a:lnTo>
                    <a:pt x="2705100" y="716280"/>
                  </a:lnTo>
                  <a:lnTo>
                    <a:pt x="2764536" y="685800"/>
                  </a:lnTo>
                  <a:lnTo>
                    <a:pt x="2822448" y="652272"/>
                  </a:lnTo>
                  <a:lnTo>
                    <a:pt x="2844892" y="638556"/>
                  </a:lnTo>
                  <a:lnTo>
                    <a:pt x="2809094" y="638556"/>
                  </a:lnTo>
                  <a:lnTo>
                    <a:pt x="2755391" y="669036"/>
                  </a:lnTo>
                  <a:lnTo>
                    <a:pt x="2695955" y="699516"/>
                  </a:lnTo>
                  <a:lnTo>
                    <a:pt x="2634996" y="728472"/>
                  </a:lnTo>
                  <a:lnTo>
                    <a:pt x="2570988" y="755904"/>
                  </a:lnTo>
                  <a:lnTo>
                    <a:pt x="2503932" y="781812"/>
                  </a:lnTo>
                  <a:lnTo>
                    <a:pt x="2435352" y="804672"/>
                  </a:lnTo>
                  <a:lnTo>
                    <a:pt x="2365248" y="826008"/>
                  </a:lnTo>
                  <a:lnTo>
                    <a:pt x="2292096" y="845820"/>
                  </a:lnTo>
                  <a:lnTo>
                    <a:pt x="2217420" y="862584"/>
                  </a:lnTo>
                  <a:lnTo>
                    <a:pt x="2141220" y="877824"/>
                  </a:lnTo>
                  <a:lnTo>
                    <a:pt x="2063495" y="891540"/>
                  </a:lnTo>
                  <a:lnTo>
                    <a:pt x="1984248" y="902208"/>
                  </a:lnTo>
                  <a:lnTo>
                    <a:pt x="1903476" y="911352"/>
                  </a:lnTo>
                  <a:lnTo>
                    <a:pt x="1821180" y="917448"/>
                  </a:lnTo>
                  <a:lnTo>
                    <a:pt x="1738883" y="920496"/>
                  </a:lnTo>
                  <a:lnTo>
                    <a:pt x="1653539" y="922020"/>
                  </a:lnTo>
                  <a:lnTo>
                    <a:pt x="1569720" y="920496"/>
                  </a:lnTo>
                  <a:lnTo>
                    <a:pt x="1485900" y="917448"/>
                  </a:lnTo>
                  <a:lnTo>
                    <a:pt x="1405127" y="911352"/>
                  </a:lnTo>
                  <a:lnTo>
                    <a:pt x="1324356" y="902208"/>
                  </a:lnTo>
                  <a:lnTo>
                    <a:pt x="1245108" y="891540"/>
                  </a:lnTo>
                  <a:lnTo>
                    <a:pt x="1167383" y="877824"/>
                  </a:lnTo>
                  <a:lnTo>
                    <a:pt x="1091183" y="862584"/>
                  </a:lnTo>
                  <a:lnTo>
                    <a:pt x="1016507" y="845820"/>
                  </a:lnTo>
                  <a:lnTo>
                    <a:pt x="943356" y="826008"/>
                  </a:lnTo>
                  <a:lnTo>
                    <a:pt x="873251" y="804672"/>
                  </a:lnTo>
                  <a:lnTo>
                    <a:pt x="804671" y="780288"/>
                  </a:lnTo>
                  <a:lnTo>
                    <a:pt x="737615" y="755904"/>
                  </a:lnTo>
                  <a:lnTo>
                    <a:pt x="673607" y="728472"/>
                  </a:lnTo>
                  <a:lnTo>
                    <a:pt x="612647" y="699516"/>
                  </a:lnTo>
                  <a:lnTo>
                    <a:pt x="553212" y="669036"/>
                  </a:lnTo>
                  <a:lnTo>
                    <a:pt x="498057" y="638556"/>
                  </a:lnTo>
                  <a:lnTo>
                    <a:pt x="463711" y="638556"/>
                  </a:lnTo>
                  <a:lnTo>
                    <a:pt x="486156" y="652272"/>
                  </a:lnTo>
                  <a:lnTo>
                    <a:pt x="544068" y="685800"/>
                  </a:lnTo>
                  <a:lnTo>
                    <a:pt x="603504" y="716280"/>
                  </a:lnTo>
                  <a:lnTo>
                    <a:pt x="665988" y="745236"/>
                  </a:lnTo>
                  <a:lnTo>
                    <a:pt x="731519" y="772668"/>
                  </a:lnTo>
                  <a:lnTo>
                    <a:pt x="798576" y="798576"/>
                  </a:lnTo>
                  <a:lnTo>
                    <a:pt x="867156" y="822960"/>
                  </a:lnTo>
                  <a:lnTo>
                    <a:pt x="938783" y="844296"/>
                  </a:lnTo>
                  <a:lnTo>
                    <a:pt x="1011936" y="864108"/>
                  </a:lnTo>
                  <a:lnTo>
                    <a:pt x="1086612" y="882396"/>
                  </a:lnTo>
                  <a:lnTo>
                    <a:pt x="1162812" y="897636"/>
                  </a:lnTo>
                  <a:lnTo>
                    <a:pt x="1242060" y="909828"/>
                  </a:lnTo>
                  <a:lnTo>
                    <a:pt x="1321308" y="922020"/>
                  </a:lnTo>
                  <a:lnTo>
                    <a:pt x="1403604" y="929640"/>
                  </a:lnTo>
                  <a:lnTo>
                    <a:pt x="1485900" y="935736"/>
                  </a:lnTo>
                  <a:lnTo>
                    <a:pt x="1569720" y="940308"/>
                  </a:lnTo>
                  <a:lnTo>
                    <a:pt x="1655064" y="941832"/>
                  </a:lnTo>
                  <a:lnTo>
                    <a:pt x="1738883" y="940308"/>
                  </a:lnTo>
                  <a:close/>
                </a:path>
              </a:pathLst>
            </a:custGeom>
            <a:solidFill>
              <a:srgbClr val="0000FF"/>
            </a:solidFill>
          </p:spPr>
          <p:txBody>
            <a:bodyPr wrap="square" lIns="0" tIns="0" rIns="0" bIns="0" rtlCol="0">
              <a:noAutofit/>
            </a:bodyPr>
            <a:lstStyle/>
            <a:p>
              <a:endParaRPr/>
            </a:p>
          </p:txBody>
        </p:sp>
        <p:sp>
          <p:nvSpPr>
            <p:cNvPr id="354" name="object 354"/>
            <p:cNvSpPr/>
            <p:nvPr/>
          </p:nvSpPr>
          <p:spPr>
            <a:xfrm>
              <a:off x="4177284" y="4075176"/>
              <a:ext cx="65531" cy="2179320"/>
            </a:xfrm>
            <a:custGeom>
              <a:avLst/>
              <a:gdLst/>
              <a:ahLst/>
              <a:cxnLst/>
              <a:rect l="l" t="t" r="r" b="b"/>
              <a:pathLst>
                <a:path w="65531" h="2179320">
                  <a:moveTo>
                    <a:pt x="60960" y="259079"/>
                  </a:moveTo>
                  <a:lnTo>
                    <a:pt x="42671" y="173735"/>
                  </a:lnTo>
                  <a:lnTo>
                    <a:pt x="28955" y="86867"/>
                  </a:lnTo>
                  <a:lnTo>
                    <a:pt x="21336" y="0"/>
                  </a:lnTo>
                  <a:lnTo>
                    <a:pt x="24383" y="178307"/>
                  </a:lnTo>
                  <a:lnTo>
                    <a:pt x="42671" y="263651"/>
                  </a:lnTo>
                  <a:lnTo>
                    <a:pt x="65531" y="347471"/>
                  </a:lnTo>
                  <a:lnTo>
                    <a:pt x="60960" y="259079"/>
                  </a:lnTo>
                  <a:close/>
                </a:path>
                <a:path w="65531" h="2179320">
                  <a:moveTo>
                    <a:pt x="2200655" y="1652015"/>
                  </a:moveTo>
                  <a:lnTo>
                    <a:pt x="2307336" y="1645920"/>
                  </a:lnTo>
                  <a:lnTo>
                    <a:pt x="2412491" y="1635252"/>
                  </a:lnTo>
                  <a:lnTo>
                    <a:pt x="2516123" y="1620011"/>
                  </a:lnTo>
                  <a:lnTo>
                    <a:pt x="2616708" y="1600199"/>
                  </a:lnTo>
                  <a:lnTo>
                    <a:pt x="2715767" y="1575815"/>
                  </a:lnTo>
                  <a:lnTo>
                    <a:pt x="2813304" y="1548383"/>
                  </a:lnTo>
                  <a:lnTo>
                    <a:pt x="2907791" y="1517904"/>
                  </a:lnTo>
                  <a:lnTo>
                    <a:pt x="3000756" y="1482852"/>
                  </a:lnTo>
                  <a:lnTo>
                    <a:pt x="3090671" y="1444752"/>
                  </a:lnTo>
                  <a:lnTo>
                    <a:pt x="3179064" y="1402080"/>
                  </a:lnTo>
                  <a:lnTo>
                    <a:pt x="3264408" y="1357883"/>
                  </a:lnTo>
                  <a:lnTo>
                    <a:pt x="3346704" y="1309115"/>
                  </a:lnTo>
                  <a:lnTo>
                    <a:pt x="3424427" y="1257299"/>
                  </a:lnTo>
                  <a:lnTo>
                    <a:pt x="3500627" y="1202436"/>
                  </a:lnTo>
                  <a:lnTo>
                    <a:pt x="3573780" y="1144523"/>
                  </a:lnTo>
                  <a:lnTo>
                    <a:pt x="3643884" y="1083564"/>
                  </a:lnTo>
                  <a:lnTo>
                    <a:pt x="3709416" y="1021079"/>
                  </a:lnTo>
                  <a:lnTo>
                    <a:pt x="3771899" y="955547"/>
                  </a:lnTo>
                  <a:lnTo>
                    <a:pt x="3829812" y="886967"/>
                  </a:lnTo>
                  <a:lnTo>
                    <a:pt x="3884675" y="815339"/>
                  </a:lnTo>
                  <a:lnTo>
                    <a:pt x="3934967" y="742188"/>
                  </a:lnTo>
                  <a:lnTo>
                    <a:pt x="3980688" y="667512"/>
                  </a:lnTo>
                  <a:lnTo>
                    <a:pt x="4023360" y="589788"/>
                  </a:lnTo>
                  <a:lnTo>
                    <a:pt x="4059936" y="510539"/>
                  </a:lnTo>
                  <a:lnTo>
                    <a:pt x="4093464" y="429767"/>
                  </a:lnTo>
                  <a:lnTo>
                    <a:pt x="4122419" y="347471"/>
                  </a:lnTo>
                  <a:lnTo>
                    <a:pt x="4145280" y="263651"/>
                  </a:lnTo>
                  <a:lnTo>
                    <a:pt x="4163567" y="176783"/>
                  </a:lnTo>
                  <a:lnTo>
                    <a:pt x="4177284" y="89915"/>
                  </a:lnTo>
                  <a:lnTo>
                    <a:pt x="4184904" y="1523"/>
                  </a:lnTo>
                  <a:lnTo>
                    <a:pt x="4187951" y="-88392"/>
                  </a:lnTo>
                  <a:lnTo>
                    <a:pt x="4184904" y="-178308"/>
                  </a:lnTo>
                  <a:lnTo>
                    <a:pt x="4177284" y="-266700"/>
                  </a:lnTo>
                  <a:lnTo>
                    <a:pt x="4163567" y="-355092"/>
                  </a:lnTo>
                  <a:lnTo>
                    <a:pt x="4145280" y="-440436"/>
                  </a:lnTo>
                  <a:lnTo>
                    <a:pt x="4120895" y="-524256"/>
                  </a:lnTo>
                  <a:lnTo>
                    <a:pt x="4093464" y="-608076"/>
                  </a:lnTo>
                  <a:lnTo>
                    <a:pt x="4077016" y="-647700"/>
                  </a:lnTo>
                  <a:lnTo>
                    <a:pt x="4056096" y="-647700"/>
                  </a:lnTo>
                  <a:lnTo>
                    <a:pt x="4075175" y="-600456"/>
                  </a:lnTo>
                  <a:lnTo>
                    <a:pt x="4104132" y="-518160"/>
                  </a:lnTo>
                  <a:lnTo>
                    <a:pt x="4126991" y="-435864"/>
                  </a:lnTo>
                  <a:lnTo>
                    <a:pt x="4145280" y="-350520"/>
                  </a:lnTo>
                  <a:lnTo>
                    <a:pt x="4157471" y="-263652"/>
                  </a:lnTo>
                  <a:lnTo>
                    <a:pt x="4166616" y="-176784"/>
                  </a:lnTo>
                  <a:lnTo>
                    <a:pt x="4168140" y="-88392"/>
                  </a:lnTo>
                  <a:lnTo>
                    <a:pt x="4166616" y="0"/>
                  </a:lnTo>
                  <a:lnTo>
                    <a:pt x="4157471" y="88391"/>
                  </a:lnTo>
                  <a:lnTo>
                    <a:pt x="4145280" y="173735"/>
                  </a:lnTo>
                  <a:lnTo>
                    <a:pt x="4126991" y="259079"/>
                  </a:lnTo>
                  <a:lnTo>
                    <a:pt x="4104132" y="342900"/>
                  </a:lnTo>
                  <a:lnTo>
                    <a:pt x="4075175" y="423671"/>
                  </a:lnTo>
                  <a:lnTo>
                    <a:pt x="4043171" y="504444"/>
                  </a:lnTo>
                  <a:lnTo>
                    <a:pt x="4005071" y="582167"/>
                  </a:lnTo>
                  <a:lnTo>
                    <a:pt x="3963923" y="658367"/>
                  </a:lnTo>
                  <a:lnTo>
                    <a:pt x="3918204" y="733044"/>
                  </a:lnTo>
                  <a:lnTo>
                    <a:pt x="3867912" y="804671"/>
                  </a:lnTo>
                  <a:lnTo>
                    <a:pt x="3814571" y="874776"/>
                  </a:lnTo>
                  <a:lnTo>
                    <a:pt x="3756660" y="943356"/>
                  </a:lnTo>
                  <a:lnTo>
                    <a:pt x="3695699" y="1007363"/>
                  </a:lnTo>
                  <a:lnTo>
                    <a:pt x="3630167" y="1069847"/>
                  </a:lnTo>
                  <a:lnTo>
                    <a:pt x="3561588" y="1130808"/>
                  </a:lnTo>
                  <a:lnTo>
                    <a:pt x="3489960" y="1187195"/>
                  </a:lnTo>
                  <a:lnTo>
                    <a:pt x="3413760" y="1242059"/>
                  </a:lnTo>
                  <a:lnTo>
                    <a:pt x="3336036" y="1292352"/>
                  </a:lnTo>
                  <a:lnTo>
                    <a:pt x="3253740" y="1341120"/>
                  </a:lnTo>
                  <a:lnTo>
                    <a:pt x="3169919" y="1385315"/>
                  </a:lnTo>
                  <a:lnTo>
                    <a:pt x="3083051" y="1427987"/>
                  </a:lnTo>
                  <a:lnTo>
                    <a:pt x="2993136" y="1466087"/>
                  </a:lnTo>
                  <a:lnTo>
                    <a:pt x="2901695" y="1499615"/>
                  </a:lnTo>
                  <a:lnTo>
                    <a:pt x="2807208" y="1531620"/>
                  </a:lnTo>
                  <a:lnTo>
                    <a:pt x="2711195" y="1557527"/>
                  </a:lnTo>
                  <a:lnTo>
                    <a:pt x="2612136" y="1581911"/>
                  </a:lnTo>
                  <a:lnTo>
                    <a:pt x="2511551" y="1600199"/>
                  </a:lnTo>
                  <a:lnTo>
                    <a:pt x="2409443" y="1615439"/>
                  </a:lnTo>
                  <a:lnTo>
                    <a:pt x="2305812" y="1626108"/>
                  </a:lnTo>
                  <a:lnTo>
                    <a:pt x="2200655" y="1633727"/>
                  </a:lnTo>
                  <a:lnTo>
                    <a:pt x="2093976" y="1635252"/>
                  </a:lnTo>
                  <a:lnTo>
                    <a:pt x="1985771" y="1633727"/>
                  </a:lnTo>
                  <a:lnTo>
                    <a:pt x="1880615" y="1626108"/>
                  </a:lnTo>
                  <a:lnTo>
                    <a:pt x="1776983" y="1615439"/>
                  </a:lnTo>
                  <a:lnTo>
                    <a:pt x="1674876" y="1600199"/>
                  </a:lnTo>
                  <a:lnTo>
                    <a:pt x="1574291" y="1581911"/>
                  </a:lnTo>
                  <a:lnTo>
                    <a:pt x="1475231" y="1557527"/>
                  </a:lnTo>
                  <a:lnTo>
                    <a:pt x="1379219" y="1531620"/>
                  </a:lnTo>
                  <a:lnTo>
                    <a:pt x="1284731" y="1499615"/>
                  </a:lnTo>
                  <a:lnTo>
                    <a:pt x="1193291" y="1464564"/>
                  </a:lnTo>
                  <a:lnTo>
                    <a:pt x="1103376" y="1426464"/>
                  </a:lnTo>
                  <a:lnTo>
                    <a:pt x="1016507" y="1385315"/>
                  </a:lnTo>
                  <a:lnTo>
                    <a:pt x="932688" y="1341120"/>
                  </a:lnTo>
                  <a:lnTo>
                    <a:pt x="851915" y="1292352"/>
                  </a:lnTo>
                  <a:lnTo>
                    <a:pt x="772667" y="1242059"/>
                  </a:lnTo>
                  <a:lnTo>
                    <a:pt x="697991" y="1187195"/>
                  </a:lnTo>
                  <a:lnTo>
                    <a:pt x="624839" y="1129283"/>
                  </a:lnTo>
                  <a:lnTo>
                    <a:pt x="556260" y="1069847"/>
                  </a:lnTo>
                  <a:lnTo>
                    <a:pt x="492251" y="1007363"/>
                  </a:lnTo>
                  <a:lnTo>
                    <a:pt x="429767" y="941832"/>
                  </a:lnTo>
                  <a:lnTo>
                    <a:pt x="371855" y="874776"/>
                  </a:lnTo>
                  <a:lnTo>
                    <a:pt x="318515" y="804671"/>
                  </a:lnTo>
                  <a:lnTo>
                    <a:pt x="268224" y="733044"/>
                  </a:lnTo>
                  <a:lnTo>
                    <a:pt x="222503" y="658367"/>
                  </a:lnTo>
                  <a:lnTo>
                    <a:pt x="181355" y="582167"/>
                  </a:lnTo>
                  <a:lnTo>
                    <a:pt x="144779" y="502919"/>
                  </a:lnTo>
                  <a:lnTo>
                    <a:pt x="111251" y="423671"/>
                  </a:lnTo>
                  <a:lnTo>
                    <a:pt x="83819" y="341375"/>
                  </a:lnTo>
                  <a:lnTo>
                    <a:pt x="60960" y="259079"/>
                  </a:lnTo>
                  <a:lnTo>
                    <a:pt x="65531" y="347471"/>
                  </a:lnTo>
                  <a:lnTo>
                    <a:pt x="94487" y="431291"/>
                  </a:lnTo>
                  <a:lnTo>
                    <a:pt x="126491" y="512063"/>
                  </a:lnTo>
                  <a:lnTo>
                    <a:pt x="164591" y="591312"/>
                  </a:lnTo>
                  <a:lnTo>
                    <a:pt x="205739" y="667512"/>
                  </a:lnTo>
                  <a:lnTo>
                    <a:pt x="252983" y="743712"/>
                  </a:lnTo>
                  <a:lnTo>
                    <a:pt x="303275" y="816863"/>
                  </a:lnTo>
                  <a:lnTo>
                    <a:pt x="358139" y="886967"/>
                  </a:lnTo>
                  <a:lnTo>
                    <a:pt x="416051" y="955547"/>
                  </a:lnTo>
                  <a:lnTo>
                    <a:pt x="478536" y="1021079"/>
                  </a:lnTo>
                  <a:lnTo>
                    <a:pt x="544067" y="1085088"/>
                  </a:lnTo>
                  <a:lnTo>
                    <a:pt x="614171" y="1144523"/>
                  </a:lnTo>
                  <a:lnTo>
                    <a:pt x="685800" y="1202436"/>
                  </a:lnTo>
                  <a:lnTo>
                    <a:pt x="762000" y="1257299"/>
                  </a:lnTo>
                  <a:lnTo>
                    <a:pt x="841248" y="1309115"/>
                  </a:lnTo>
                  <a:lnTo>
                    <a:pt x="923543" y="1357883"/>
                  </a:lnTo>
                  <a:lnTo>
                    <a:pt x="1008888" y="1402080"/>
                  </a:lnTo>
                  <a:lnTo>
                    <a:pt x="1095755" y="1444752"/>
                  </a:lnTo>
                  <a:lnTo>
                    <a:pt x="1187195" y="1482852"/>
                  </a:lnTo>
                  <a:lnTo>
                    <a:pt x="1278636" y="1517904"/>
                  </a:lnTo>
                  <a:lnTo>
                    <a:pt x="1374648" y="1549908"/>
                  </a:lnTo>
                  <a:lnTo>
                    <a:pt x="1472183" y="1575815"/>
                  </a:lnTo>
                  <a:lnTo>
                    <a:pt x="1571243" y="1600199"/>
                  </a:lnTo>
                  <a:lnTo>
                    <a:pt x="1671827" y="1620011"/>
                  </a:lnTo>
                  <a:lnTo>
                    <a:pt x="1775460" y="1635252"/>
                  </a:lnTo>
                  <a:lnTo>
                    <a:pt x="1879091" y="1645920"/>
                  </a:lnTo>
                  <a:lnTo>
                    <a:pt x="1985771" y="1652015"/>
                  </a:lnTo>
                  <a:lnTo>
                    <a:pt x="2093976" y="1655064"/>
                  </a:lnTo>
                  <a:lnTo>
                    <a:pt x="2200655" y="1652015"/>
                  </a:lnTo>
                  <a:close/>
                </a:path>
                <a:path w="65531" h="2179320">
                  <a:moveTo>
                    <a:pt x="21336" y="0"/>
                  </a:moveTo>
                  <a:lnTo>
                    <a:pt x="18287" y="-88392"/>
                  </a:lnTo>
                  <a:lnTo>
                    <a:pt x="21336" y="-176784"/>
                  </a:lnTo>
                  <a:lnTo>
                    <a:pt x="28955" y="-265176"/>
                  </a:lnTo>
                  <a:lnTo>
                    <a:pt x="42671" y="-350520"/>
                  </a:lnTo>
                  <a:lnTo>
                    <a:pt x="60960" y="-435864"/>
                  </a:lnTo>
                  <a:lnTo>
                    <a:pt x="83819" y="-519684"/>
                  </a:lnTo>
                  <a:lnTo>
                    <a:pt x="111251" y="-600456"/>
                  </a:lnTo>
                  <a:lnTo>
                    <a:pt x="130862" y="-647700"/>
                  </a:lnTo>
                  <a:lnTo>
                    <a:pt x="109727" y="-647700"/>
                  </a:lnTo>
                  <a:lnTo>
                    <a:pt x="92963" y="-606551"/>
                  </a:lnTo>
                  <a:lnTo>
                    <a:pt x="65531" y="-524256"/>
                  </a:lnTo>
                  <a:lnTo>
                    <a:pt x="42671" y="-440436"/>
                  </a:lnTo>
                  <a:lnTo>
                    <a:pt x="22860" y="-353568"/>
                  </a:lnTo>
                  <a:lnTo>
                    <a:pt x="10667" y="-266700"/>
                  </a:lnTo>
                  <a:lnTo>
                    <a:pt x="1524" y="-178308"/>
                  </a:lnTo>
                  <a:lnTo>
                    <a:pt x="0" y="-88392"/>
                  </a:lnTo>
                  <a:lnTo>
                    <a:pt x="1524" y="1523"/>
                  </a:lnTo>
                  <a:lnTo>
                    <a:pt x="10667" y="89915"/>
                  </a:lnTo>
                  <a:lnTo>
                    <a:pt x="24383" y="178307"/>
                  </a:lnTo>
                  <a:lnTo>
                    <a:pt x="21336" y="0"/>
                  </a:lnTo>
                  <a:close/>
                </a:path>
              </a:pathLst>
            </a:custGeom>
            <a:solidFill>
              <a:srgbClr val="FF3299"/>
            </a:solidFill>
          </p:spPr>
          <p:txBody>
            <a:bodyPr wrap="square" lIns="0" tIns="0" rIns="0" bIns="0" rtlCol="0">
              <a:noAutofit/>
            </a:bodyPr>
            <a:lstStyle/>
            <a:p>
              <a:endParaRPr/>
            </a:p>
          </p:txBody>
        </p:sp>
        <p:sp>
          <p:nvSpPr>
            <p:cNvPr id="20" name="object 20"/>
            <p:cNvSpPr txBox="1"/>
            <p:nvPr/>
          </p:nvSpPr>
          <p:spPr>
            <a:xfrm>
              <a:off x="1012927" y="1653767"/>
              <a:ext cx="590636" cy="203708"/>
            </a:xfrm>
            <a:prstGeom prst="rect">
              <a:avLst/>
            </a:prstGeom>
          </p:spPr>
          <p:txBody>
            <a:bodyPr wrap="square" lIns="0" tIns="0" rIns="0" bIns="0" rtlCol="0">
              <a:noAutofit/>
            </a:bodyPr>
            <a:lstStyle/>
            <a:p>
              <a:pPr marL="12700">
                <a:lnSpc>
                  <a:spcPts val="1505"/>
                </a:lnSpc>
                <a:spcBef>
                  <a:spcPts val="75"/>
                </a:spcBef>
              </a:pPr>
              <a:r>
                <a:rPr sz="2100" spc="4" baseline="-3228" dirty="0">
                  <a:latin typeface="SimHei"/>
                  <a:cs typeface="SimHei"/>
                </a:rPr>
                <a:t>Europ</a:t>
              </a:r>
              <a:r>
                <a:rPr sz="2100" baseline="-3228" dirty="0">
                  <a:latin typeface="SimHei"/>
                  <a:cs typeface="SimHei"/>
                </a:rPr>
                <a:t>e</a:t>
              </a:r>
              <a:endParaRPr sz="1400" dirty="0">
                <a:latin typeface="SimHei"/>
                <a:cs typeface="SimHei"/>
              </a:endParaRPr>
            </a:p>
          </p:txBody>
        </p:sp>
        <p:sp>
          <p:nvSpPr>
            <p:cNvPr id="19" name="object 19"/>
            <p:cNvSpPr txBox="1"/>
            <p:nvPr/>
          </p:nvSpPr>
          <p:spPr>
            <a:xfrm>
              <a:off x="1633082" y="1653767"/>
              <a:ext cx="410901" cy="203708"/>
            </a:xfrm>
            <a:prstGeom prst="rect">
              <a:avLst/>
            </a:prstGeom>
          </p:spPr>
          <p:txBody>
            <a:bodyPr wrap="square" lIns="0" tIns="0" rIns="0" bIns="0" rtlCol="0">
              <a:noAutofit/>
            </a:bodyPr>
            <a:lstStyle/>
            <a:p>
              <a:pPr marL="12700">
                <a:lnSpc>
                  <a:spcPts val="1505"/>
                </a:lnSpc>
                <a:spcBef>
                  <a:spcPts val="75"/>
                </a:spcBef>
              </a:pPr>
              <a:r>
                <a:rPr sz="2100" spc="4" baseline="-3228" dirty="0">
                  <a:latin typeface="SimHei"/>
                  <a:cs typeface="SimHei"/>
                </a:rPr>
                <a:t>Gri</a:t>
              </a:r>
              <a:r>
                <a:rPr sz="2100" baseline="-3228" dirty="0">
                  <a:latin typeface="SimHei"/>
                  <a:cs typeface="SimHei"/>
                </a:rPr>
                <a:t>d</a:t>
              </a:r>
              <a:endParaRPr sz="1400" dirty="0">
                <a:latin typeface="SimHei"/>
                <a:cs typeface="SimHei"/>
              </a:endParaRPr>
            </a:p>
          </p:txBody>
        </p:sp>
        <p:sp>
          <p:nvSpPr>
            <p:cNvPr id="18" name="object 18"/>
            <p:cNvSpPr txBox="1"/>
            <p:nvPr/>
          </p:nvSpPr>
          <p:spPr>
            <a:xfrm>
              <a:off x="2607084" y="2126115"/>
              <a:ext cx="350716" cy="127508"/>
            </a:xfrm>
            <a:prstGeom prst="rect">
              <a:avLst/>
            </a:prstGeom>
          </p:spPr>
          <p:txBody>
            <a:bodyPr wrap="square" lIns="0" tIns="0" rIns="0" bIns="0" rtlCol="0">
              <a:noAutofit/>
            </a:bodyPr>
            <a:lstStyle/>
            <a:p>
              <a:pPr marL="12700">
                <a:lnSpc>
                  <a:spcPts val="905"/>
                </a:lnSpc>
                <a:spcBef>
                  <a:spcPts val="45"/>
                </a:spcBef>
              </a:pPr>
              <a:r>
                <a:rPr sz="1200" spc="19" baseline="-2825" dirty="0">
                  <a:latin typeface="SimSun"/>
                  <a:cs typeface="SimSun"/>
                </a:rPr>
                <a:t>K</a:t>
              </a:r>
              <a:r>
                <a:rPr sz="1200" spc="4" baseline="-2825" dirty="0">
                  <a:latin typeface="SimSun"/>
                  <a:cs typeface="SimSun"/>
                </a:rPr>
                <a:t>ol</a:t>
              </a:r>
              <a:r>
                <a:rPr sz="1200" spc="-4" baseline="-2825" dirty="0">
                  <a:latin typeface="SimSun"/>
                  <a:cs typeface="SimSun"/>
                </a:rPr>
                <a:t>n</a:t>
              </a:r>
              <a:r>
                <a:rPr sz="1200" spc="4" baseline="-2825" dirty="0">
                  <a:latin typeface="SimSun"/>
                  <a:cs typeface="SimSun"/>
                </a:rPr>
                <a:t>e</a:t>
              </a:r>
              <a:r>
                <a:rPr sz="1200" baseline="-2825" dirty="0">
                  <a:latin typeface="SimSun"/>
                  <a:cs typeface="SimSun"/>
                </a:rPr>
                <a:t>r</a:t>
              </a:r>
              <a:endParaRPr sz="800">
                <a:latin typeface="SimSun"/>
                <a:cs typeface="SimSun"/>
              </a:endParaRPr>
            </a:p>
          </p:txBody>
        </p:sp>
        <p:sp>
          <p:nvSpPr>
            <p:cNvPr id="17" name="object 17"/>
            <p:cNvSpPr txBox="1"/>
            <p:nvPr/>
          </p:nvSpPr>
          <p:spPr>
            <a:xfrm>
              <a:off x="7218759" y="2170326"/>
              <a:ext cx="854175" cy="203708"/>
            </a:xfrm>
            <a:prstGeom prst="rect">
              <a:avLst/>
            </a:prstGeom>
          </p:spPr>
          <p:txBody>
            <a:bodyPr wrap="square" lIns="0" tIns="0" rIns="0" bIns="0" rtlCol="0">
              <a:noAutofit/>
            </a:bodyPr>
            <a:lstStyle/>
            <a:p>
              <a:pPr marL="12700">
                <a:lnSpc>
                  <a:spcPts val="1505"/>
                </a:lnSpc>
                <a:spcBef>
                  <a:spcPts val="75"/>
                </a:spcBef>
              </a:pPr>
              <a:r>
                <a:rPr sz="2100" spc="4" baseline="-3228" dirty="0">
                  <a:latin typeface="SimHei"/>
                  <a:cs typeface="SimHei"/>
                </a:rPr>
                <a:t>Asi</a:t>
              </a:r>
              <a:r>
                <a:rPr sz="2100" baseline="-3228" dirty="0">
                  <a:latin typeface="SimHei"/>
                  <a:cs typeface="SimHei"/>
                </a:rPr>
                <a:t>a</a:t>
              </a:r>
              <a:r>
                <a:rPr sz="2100" spc="-34" baseline="-3228" dirty="0">
                  <a:latin typeface="SimHei"/>
                  <a:cs typeface="SimHei"/>
                </a:rPr>
                <a:t> </a:t>
              </a:r>
              <a:r>
                <a:rPr sz="2100" spc="4" baseline="-3228" dirty="0">
                  <a:latin typeface="SimHei"/>
                  <a:cs typeface="SimHei"/>
                </a:rPr>
                <a:t>Gri</a:t>
              </a:r>
              <a:r>
                <a:rPr sz="2100" baseline="-3228" dirty="0">
                  <a:latin typeface="SimHei"/>
                  <a:cs typeface="SimHei"/>
                </a:rPr>
                <a:t>d</a:t>
              </a:r>
              <a:endParaRPr sz="1400" dirty="0">
                <a:latin typeface="SimHei"/>
                <a:cs typeface="SimHei"/>
              </a:endParaRPr>
            </a:p>
          </p:txBody>
        </p:sp>
        <p:sp>
          <p:nvSpPr>
            <p:cNvPr id="16" name="object 16"/>
            <p:cNvSpPr txBox="1"/>
            <p:nvPr/>
          </p:nvSpPr>
          <p:spPr>
            <a:xfrm>
              <a:off x="5839415" y="2278563"/>
              <a:ext cx="350716" cy="127508"/>
            </a:xfrm>
            <a:prstGeom prst="rect">
              <a:avLst/>
            </a:prstGeom>
          </p:spPr>
          <p:txBody>
            <a:bodyPr wrap="square" lIns="0" tIns="0" rIns="0" bIns="0" rtlCol="0">
              <a:noAutofit/>
            </a:bodyPr>
            <a:lstStyle/>
            <a:p>
              <a:pPr marL="12700">
                <a:lnSpc>
                  <a:spcPts val="905"/>
                </a:lnSpc>
                <a:spcBef>
                  <a:spcPts val="45"/>
                </a:spcBef>
              </a:pPr>
              <a:r>
                <a:rPr sz="1200" spc="19" baseline="-2825" dirty="0">
                  <a:latin typeface="SimSun"/>
                  <a:cs typeface="SimSun"/>
                </a:rPr>
                <a:t>A</a:t>
              </a:r>
              <a:r>
                <a:rPr sz="1200" spc="4" baseline="-2825" dirty="0">
                  <a:latin typeface="SimSun"/>
                  <a:cs typeface="SimSun"/>
                </a:rPr>
                <a:t>st</a:t>
              </a:r>
              <a:r>
                <a:rPr sz="1200" spc="-4" baseline="-2825" dirty="0">
                  <a:latin typeface="SimSun"/>
                  <a:cs typeface="SimSun"/>
                </a:rPr>
                <a:t>a</a:t>
              </a:r>
              <a:r>
                <a:rPr sz="1200" spc="4" baseline="-2825" dirty="0">
                  <a:latin typeface="SimSun"/>
                  <a:cs typeface="SimSun"/>
                </a:rPr>
                <a:t>n</a:t>
              </a:r>
              <a:r>
                <a:rPr sz="1200" baseline="-2825" dirty="0">
                  <a:latin typeface="SimSun"/>
                  <a:cs typeface="SimSun"/>
                </a:rPr>
                <a:t>a</a:t>
              </a:r>
              <a:endParaRPr sz="800">
                <a:latin typeface="SimSun"/>
                <a:cs typeface="SimSun"/>
              </a:endParaRPr>
            </a:p>
          </p:txBody>
        </p:sp>
        <p:sp>
          <p:nvSpPr>
            <p:cNvPr id="15" name="object 15"/>
            <p:cNvSpPr txBox="1"/>
            <p:nvPr/>
          </p:nvSpPr>
          <p:spPr>
            <a:xfrm>
              <a:off x="3722614" y="3086237"/>
              <a:ext cx="350716" cy="127508"/>
            </a:xfrm>
            <a:prstGeom prst="rect">
              <a:avLst/>
            </a:prstGeom>
          </p:spPr>
          <p:txBody>
            <a:bodyPr wrap="square" lIns="0" tIns="0" rIns="0" bIns="0" rtlCol="0">
              <a:noAutofit/>
            </a:bodyPr>
            <a:lstStyle/>
            <a:p>
              <a:pPr marL="12700">
                <a:lnSpc>
                  <a:spcPts val="905"/>
                </a:lnSpc>
                <a:spcBef>
                  <a:spcPts val="45"/>
                </a:spcBef>
              </a:pPr>
              <a:r>
                <a:rPr sz="1200" spc="19" baseline="-2825" dirty="0">
                  <a:latin typeface="SimSun"/>
                  <a:cs typeface="SimSun"/>
                </a:rPr>
                <a:t>S</a:t>
              </a:r>
              <a:r>
                <a:rPr sz="1200" spc="4" baseline="-2825" dirty="0">
                  <a:latin typeface="SimSun"/>
                  <a:cs typeface="SimSun"/>
                </a:rPr>
                <a:t>op</a:t>
              </a:r>
              <a:r>
                <a:rPr sz="1200" spc="-4" baseline="-2825" dirty="0">
                  <a:latin typeface="SimSun"/>
                  <a:cs typeface="SimSun"/>
                </a:rPr>
                <a:t>h</a:t>
              </a:r>
              <a:r>
                <a:rPr sz="1200" spc="4" baseline="-2825" dirty="0">
                  <a:latin typeface="SimSun"/>
                  <a:cs typeface="SimSun"/>
                </a:rPr>
                <a:t>i</a:t>
              </a:r>
              <a:r>
                <a:rPr sz="1200" baseline="-2825" dirty="0">
                  <a:latin typeface="SimSun"/>
                  <a:cs typeface="SimSun"/>
                </a:rPr>
                <a:t>a</a:t>
              </a:r>
              <a:endParaRPr sz="800">
                <a:latin typeface="SimSun"/>
                <a:cs typeface="SimSun"/>
              </a:endParaRPr>
            </a:p>
          </p:txBody>
        </p:sp>
        <p:sp>
          <p:nvSpPr>
            <p:cNvPr id="14" name="object 14"/>
            <p:cNvSpPr txBox="1"/>
            <p:nvPr/>
          </p:nvSpPr>
          <p:spPr>
            <a:xfrm>
              <a:off x="2410424" y="3241645"/>
              <a:ext cx="451394" cy="127508"/>
            </a:xfrm>
            <a:prstGeom prst="rect">
              <a:avLst/>
            </a:prstGeom>
          </p:spPr>
          <p:txBody>
            <a:bodyPr wrap="square" lIns="0" tIns="0" rIns="0" bIns="0" rtlCol="0">
              <a:noAutofit/>
            </a:bodyPr>
            <a:lstStyle/>
            <a:p>
              <a:pPr marL="12700">
                <a:lnSpc>
                  <a:spcPts val="905"/>
                </a:lnSpc>
                <a:spcBef>
                  <a:spcPts val="45"/>
                </a:spcBef>
              </a:pPr>
              <a:r>
                <a:rPr sz="1200" spc="19" baseline="-2825" dirty="0">
                  <a:latin typeface="SimSun"/>
                  <a:cs typeface="SimSun"/>
                </a:rPr>
                <a:t>C</a:t>
              </a:r>
              <a:r>
                <a:rPr sz="1200" spc="4" baseline="-2825" dirty="0">
                  <a:latin typeface="SimSun"/>
                  <a:cs typeface="SimSun"/>
                </a:rPr>
                <a:t>ag</a:t>
              </a:r>
              <a:r>
                <a:rPr sz="1200" spc="-4" baseline="-2825" dirty="0">
                  <a:latin typeface="SimSun"/>
                  <a:cs typeface="SimSun"/>
                </a:rPr>
                <a:t>l</a:t>
              </a:r>
              <a:r>
                <a:rPr sz="1200" spc="4" baseline="-2825" dirty="0">
                  <a:latin typeface="SimSun"/>
                  <a:cs typeface="SimSun"/>
                </a:rPr>
                <a:t>i</a:t>
              </a:r>
              <a:r>
                <a:rPr sz="1200" spc="-4" baseline="-2825" dirty="0">
                  <a:latin typeface="SimSun"/>
                  <a:cs typeface="SimSun"/>
                </a:rPr>
                <a:t>ar</a:t>
              </a:r>
              <a:r>
                <a:rPr sz="1200" baseline="-2825" dirty="0">
                  <a:latin typeface="SimSun"/>
                  <a:cs typeface="SimSun"/>
                </a:rPr>
                <a:t>i</a:t>
              </a:r>
              <a:endParaRPr sz="800">
                <a:latin typeface="SimSun"/>
                <a:cs typeface="SimSun"/>
              </a:endParaRPr>
            </a:p>
          </p:txBody>
        </p:sp>
        <p:sp>
          <p:nvSpPr>
            <p:cNvPr id="13" name="object 13"/>
            <p:cNvSpPr txBox="1"/>
            <p:nvPr/>
          </p:nvSpPr>
          <p:spPr>
            <a:xfrm>
              <a:off x="1214127" y="3317920"/>
              <a:ext cx="350716" cy="127508"/>
            </a:xfrm>
            <a:prstGeom prst="rect">
              <a:avLst/>
            </a:prstGeom>
          </p:spPr>
          <p:txBody>
            <a:bodyPr wrap="square" lIns="0" tIns="0" rIns="0" bIns="0" rtlCol="0">
              <a:noAutofit/>
            </a:bodyPr>
            <a:lstStyle/>
            <a:p>
              <a:pPr marL="12700">
                <a:lnSpc>
                  <a:spcPts val="905"/>
                </a:lnSpc>
                <a:spcBef>
                  <a:spcPts val="45"/>
                </a:spcBef>
              </a:pPr>
              <a:r>
                <a:rPr sz="1200" spc="19" baseline="-2825" dirty="0">
                  <a:latin typeface="SimSun"/>
                  <a:cs typeface="SimSun"/>
                </a:rPr>
                <a:t>L</a:t>
              </a:r>
              <a:r>
                <a:rPr sz="1200" spc="4" baseline="-2825" dirty="0">
                  <a:latin typeface="SimSun"/>
                  <a:cs typeface="SimSun"/>
                </a:rPr>
                <a:t>is</a:t>
              </a:r>
              <a:r>
                <a:rPr sz="1200" spc="-4" baseline="-2825" dirty="0">
                  <a:latin typeface="SimSun"/>
                  <a:cs typeface="SimSun"/>
                </a:rPr>
                <a:t>b</a:t>
              </a:r>
              <a:r>
                <a:rPr sz="1200" spc="4" baseline="-2825" dirty="0">
                  <a:latin typeface="SimSun"/>
                  <a:cs typeface="SimSun"/>
                </a:rPr>
                <a:t>o</a:t>
              </a:r>
              <a:r>
                <a:rPr sz="1200" baseline="-2825" dirty="0">
                  <a:latin typeface="SimSun"/>
                  <a:cs typeface="SimSun"/>
                </a:rPr>
                <a:t>n</a:t>
              </a:r>
              <a:endParaRPr sz="800">
                <a:latin typeface="SimSun"/>
                <a:cs typeface="SimSun"/>
              </a:endParaRPr>
            </a:p>
          </p:txBody>
        </p:sp>
        <p:sp>
          <p:nvSpPr>
            <p:cNvPr id="12" name="object 12"/>
            <p:cNvSpPr txBox="1"/>
            <p:nvPr/>
          </p:nvSpPr>
          <p:spPr>
            <a:xfrm>
              <a:off x="1671367" y="3339261"/>
              <a:ext cx="401055" cy="127508"/>
            </a:xfrm>
            <a:prstGeom prst="rect">
              <a:avLst/>
            </a:prstGeom>
          </p:spPr>
          <p:txBody>
            <a:bodyPr wrap="square" lIns="0" tIns="0" rIns="0" bIns="0" rtlCol="0">
              <a:noAutofit/>
            </a:bodyPr>
            <a:lstStyle/>
            <a:p>
              <a:pPr marL="12700">
                <a:lnSpc>
                  <a:spcPts val="905"/>
                </a:lnSpc>
                <a:spcBef>
                  <a:spcPts val="45"/>
                </a:spcBef>
              </a:pPr>
              <a:r>
                <a:rPr sz="1200" spc="19" baseline="-2825" dirty="0">
                  <a:latin typeface="SimSun"/>
                  <a:cs typeface="SimSun"/>
                </a:rPr>
                <a:t>S</a:t>
              </a:r>
              <a:r>
                <a:rPr sz="1200" spc="4" baseline="-2825" dirty="0">
                  <a:latin typeface="SimSun"/>
                  <a:cs typeface="SimSun"/>
                </a:rPr>
                <a:t>ev</a:t>
              </a:r>
              <a:r>
                <a:rPr sz="1200" spc="-4" baseline="-2825" dirty="0">
                  <a:latin typeface="SimSun"/>
                  <a:cs typeface="SimSun"/>
                </a:rPr>
                <a:t>i</a:t>
              </a:r>
              <a:r>
                <a:rPr sz="1200" spc="4" baseline="-2825" dirty="0">
                  <a:latin typeface="SimSun"/>
                  <a:cs typeface="SimSun"/>
                </a:rPr>
                <a:t>l</a:t>
              </a:r>
              <a:r>
                <a:rPr sz="1200" spc="-4" baseline="-2825" dirty="0">
                  <a:latin typeface="SimSun"/>
                  <a:cs typeface="SimSun"/>
                </a:rPr>
                <a:t>l</a:t>
              </a:r>
              <a:r>
                <a:rPr sz="1200" baseline="-2825" dirty="0">
                  <a:latin typeface="SimSun"/>
                  <a:cs typeface="SimSun"/>
                </a:rPr>
                <a:t>a</a:t>
              </a:r>
              <a:endParaRPr sz="800">
                <a:latin typeface="SimSun"/>
                <a:cs typeface="SimSun"/>
              </a:endParaRPr>
            </a:p>
          </p:txBody>
        </p:sp>
        <p:sp>
          <p:nvSpPr>
            <p:cNvPr id="11" name="object 11"/>
            <p:cNvSpPr txBox="1"/>
            <p:nvPr/>
          </p:nvSpPr>
          <p:spPr>
            <a:xfrm>
              <a:off x="4627904" y="3337729"/>
              <a:ext cx="196839" cy="127508"/>
            </a:xfrm>
            <a:prstGeom prst="rect">
              <a:avLst/>
            </a:prstGeom>
          </p:spPr>
          <p:txBody>
            <a:bodyPr wrap="square" lIns="0" tIns="0" rIns="0" bIns="0" rtlCol="0">
              <a:noAutofit/>
            </a:bodyPr>
            <a:lstStyle/>
            <a:p>
              <a:pPr marL="12700">
                <a:lnSpc>
                  <a:spcPts val="905"/>
                </a:lnSpc>
                <a:spcBef>
                  <a:spcPts val="45"/>
                </a:spcBef>
              </a:pPr>
              <a:r>
                <a:rPr sz="1200" spc="19" baseline="-2825" dirty="0">
                  <a:latin typeface="SimSun"/>
                  <a:cs typeface="SimSun"/>
                </a:rPr>
                <a:t>V</a:t>
              </a:r>
              <a:r>
                <a:rPr sz="1200" spc="4" baseline="-2825" dirty="0">
                  <a:latin typeface="SimSun"/>
                  <a:cs typeface="SimSun"/>
                </a:rPr>
                <a:t>a</a:t>
              </a:r>
              <a:r>
                <a:rPr sz="1200" baseline="-2825" dirty="0">
                  <a:latin typeface="SimSun"/>
                  <a:cs typeface="SimSun"/>
                </a:rPr>
                <a:t>n</a:t>
              </a:r>
              <a:endParaRPr sz="800">
                <a:latin typeface="SimSun"/>
                <a:cs typeface="SimSun"/>
              </a:endParaRPr>
            </a:p>
          </p:txBody>
        </p:sp>
        <p:sp>
          <p:nvSpPr>
            <p:cNvPr id="10" name="object 10"/>
            <p:cNvSpPr txBox="1"/>
            <p:nvPr/>
          </p:nvSpPr>
          <p:spPr>
            <a:xfrm>
              <a:off x="2876854" y="3352943"/>
              <a:ext cx="248608" cy="127508"/>
            </a:xfrm>
            <a:prstGeom prst="rect">
              <a:avLst/>
            </a:prstGeom>
          </p:spPr>
          <p:txBody>
            <a:bodyPr wrap="square" lIns="0" tIns="0" rIns="0" bIns="0" rtlCol="0">
              <a:noAutofit/>
            </a:bodyPr>
            <a:lstStyle/>
            <a:p>
              <a:pPr marL="12700">
                <a:lnSpc>
                  <a:spcPts val="905"/>
                </a:lnSpc>
                <a:spcBef>
                  <a:spcPts val="45"/>
                </a:spcBef>
              </a:pPr>
              <a:r>
                <a:rPr sz="1200" spc="19" baseline="-2825" dirty="0">
                  <a:latin typeface="SimSun"/>
                  <a:cs typeface="SimSun"/>
                </a:rPr>
                <a:t>B</a:t>
              </a:r>
              <a:r>
                <a:rPr sz="1200" spc="4" baseline="-2825" dirty="0">
                  <a:latin typeface="SimSun"/>
                  <a:cs typeface="SimSun"/>
                </a:rPr>
                <a:t>ar</a:t>
              </a:r>
              <a:r>
                <a:rPr sz="1200" baseline="-2825" dirty="0">
                  <a:latin typeface="SimSun"/>
                  <a:cs typeface="SimSun"/>
                </a:rPr>
                <a:t>i</a:t>
              </a:r>
              <a:endParaRPr sz="800">
                <a:latin typeface="SimSun"/>
                <a:cs typeface="SimSun"/>
              </a:endParaRPr>
            </a:p>
          </p:txBody>
        </p:sp>
        <p:sp>
          <p:nvSpPr>
            <p:cNvPr id="9" name="object 9"/>
            <p:cNvSpPr txBox="1"/>
            <p:nvPr/>
          </p:nvSpPr>
          <p:spPr>
            <a:xfrm>
              <a:off x="2125441" y="3436774"/>
              <a:ext cx="350716" cy="127508"/>
            </a:xfrm>
            <a:prstGeom prst="rect">
              <a:avLst/>
            </a:prstGeom>
          </p:spPr>
          <p:txBody>
            <a:bodyPr wrap="square" lIns="0" tIns="0" rIns="0" bIns="0" rtlCol="0">
              <a:noAutofit/>
            </a:bodyPr>
            <a:lstStyle/>
            <a:p>
              <a:pPr marL="12700">
                <a:lnSpc>
                  <a:spcPts val="905"/>
                </a:lnSpc>
                <a:spcBef>
                  <a:spcPts val="45"/>
                </a:spcBef>
              </a:pPr>
              <a:r>
                <a:rPr sz="1200" spc="19" baseline="-2825" dirty="0">
                  <a:latin typeface="SimSun"/>
                  <a:cs typeface="SimSun"/>
                </a:rPr>
                <a:t>M</a:t>
              </a:r>
              <a:r>
                <a:rPr sz="1200" spc="4" baseline="-2825" dirty="0">
                  <a:latin typeface="SimSun"/>
                  <a:cs typeface="SimSun"/>
                </a:rPr>
                <a:t>ur</a:t>
              </a:r>
              <a:r>
                <a:rPr sz="1200" spc="-4" baseline="-2825" dirty="0">
                  <a:latin typeface="SimSun"/>
                  <a:cs typeface="SimSun"/>
                </a:rPr>
                <a:t>c</a:t>
              </a:r>
              <a:r>
                <a:rPr sz="1200" spc="4" baseline="-2825" dirty="0">
                  <a:latin typeface="SimSun"/>
                  <a:cs typeface="SimSun"/>
                </a:rPr>
                <a:t>i</a:t>
              </a:r>
              <a:r>
                <a:rPr sz="1200" baseline="-2825" dirty="0">
                  <a:latin typeface="SimSun"/>
                  <a:cs typeface="SimSun"/>
                </a:rPr>
                <a:t>a</a:t>
              </a:r>
              <a:endParaRPr sz="800">
                <a:latin typeface="SimSun"/>
                <a:cs typeface="SimSun"/>
              </a:endParaRPr>
            </a:p>
          </p:txBody>
        </p:sp>
        <p:sp>
          <p:nvSpPr>
            <p:cNvPr id="8" name="object 8"/>
            <p:cNvSpPr txBox="1"/>
            <p:nvPr/>
          </p:nvSpPr>
          <p:spPr>
            <a:xfrm>
              <a:off x="3175520" y="3522136"/>
              <a:ext cx="350716" cy="127507"/>
            </a:xfrm>
            <a:prstGeom prst="rect">
              <a:avLst/>
            </a:prstGeom>
          </p:spPr>
          <p:txBody>
            <a:bodyPr wrap="square" lIns="0" tIns="0" rIns="0" bIns="0" rtlCol="0">
              <a:noAutofit/>
            </a:bodyPr>
            <a:lstStyle/>
            <a:p>
              <a:pPr marL="12700">
                <a:lnSpc>
                  <a:spcPts val="905"/>
                </a:lnSpc>
                <a:spcBef>
                  <a:spcPts val="45"/>
                </a:spcBef>
              </a:pPr>
              <a:r>
                <a:rPr sz="1200" spc="19" baseline="-2825" dirty="0">
                  <a:latin typeface="SimSun"/>
                  <a:cs typeface="SimSun"/>
                </a:rPr>
                <a:t>A</a:t>
              </a:r>
              <a:r>
                <a:rPr sz="1200" spc="4" baseline="-2825" dirty="0">
                  <a:latin typeface="SimSun"/>
                  <a:cs typeface="SimSun"/>
                </a:rPr>
                <a:t>th</a:t>
              </a:r>
              <a:r>
                <a:rPr sz="1200" spc="-4" baseline="-2825" dirty="0">
                  <a:latin typeface="SimSun"/>
                  <a:cs typeface="SimSun"/>
                </a:rPr>
                <a:t>e</a:t>
              </a:r>
              <a:r>
                <a:rPr sz="1200" spc="4" baseline="-2825" dirty="0">
                  <a:latin typeface="SimSun"/>
                  <a:cs typeface="SimSun"/>
                </a:rPr>
                <a:t>n</a:t>
              </a:r>
              <a:r>
                <a:rPr sz="1200" baseline="-2825" dirty="0">
                  <a:latin typeface="SimSun"/>
                  <a:cs typeface="SimSun"/>
                </a:rPr>
                <a:t>s</a:t>
              </a:r>
              <a:endParaRPr sz="800">
                <a:latin typeface="SimSun"/>
                <a:cs typeface="SimSun"/>
              </a:endParaRPr>
            </a:p>
          </p:txBody>
        </p:sp>
        <p:sp>
          <p:nvSpPr>
            <p:cNvPr id="7" name="object 7"/>
            <p:cNvSpPr txBox="1"/>
            <p:nvPr/>
          </p:nvSpPr>
          <p:spPr>
            <a:xfrm>
              <a:off x="7258304" y="3532999"/>
              <a:ext cx="792886" cy="177799"/>
            </a:xfrm>
            <a:prstGeom prst="rect">
              <a:avLst/>
            </a:prstGeom>
          </p:spPr>
          <p:txBody>
            <a:bodyPr wrap="square" lIns="0" tIns="0" rIns="0" bIns="0" rtlCol="0">
              <a:noAutofit/>
            </a:bodyPr>
            <a:lstStyle/>
            <a:p>
              <a:pPr marL="12700">
                <a:lnSpc>
                  <a:spcPts val="1325"/>
                </a:lnSpc>
                <a:spcBef>
                  <a:spcPts val="66"/>
                </a:spcBef>
              </a:pPr>
              <a:r>
                <a:rPr sz="1200" dirty="0">
                  <a:latin typeface="Times New Roman"/>
                  <a:cs typeface="Times New Roman"/>
                </a:rPr>
                <a:t>C</a:t>
              </a:r>
              <a:r>
                <a:rPr sz="1200" spc="4" dirty="0">
                  <a:latin typeface="Times New Roman"/>
                  <a:cs typeface="Times New Roman"/>
                </a:rPr>
                <a:t>h</a:t>
              </a:r>
              <a:r>
                <a:rPr sz="1200" dirty="0">
                  <a:latin typeface="Times New Roman"/>
                  <a:cs typeface="Times New Roman"/>
                </a:rPr>
                <a:t>i</a:t>
              </a:r>
              <a:r>
                <a:rPr sz="1200" spc="4" dirty="0">
                  <a:latin typeface="Times New Roman"/>
                  <a:cs typeface="Times New Roman"/>
                </a:rPr>
                <a:t>n</a:t>
              </a:r>
              <a:r>
                <a:rPr sz="1200" dirty="0">
                  <a:latin typeface="Times New Roman"/>
                  <a:cs typeface="Times New Roman"/>
                </a:rPr>
                <a:t>a</a:t>
              </a:r>
              <a:r>
                <a:rPr sz="1200" spc="224" dirty="0">
                  <a:latin typeface="Times New Roman"/>
                  <a:cs typeface="Times New Roman"/>
                </a:rPr>
                <a:t> </a:t>
              </a:r>
              <a:r>
                <a:rPr sz="1200" spc="-9" dirty="0">
                  <a:latin typeface="Times New Roman"/>
                  <a:cs typeface="Times New Roman"/>
                </a:rPr>
                <a:t>G</a:t>
              </a:r>
              <a:r>
                <a:rPr sz="1200" spc="-4" dirty="0">
                  <a:latin typeface="Times New Roman"/>
                  <a:cs typeface="Times New Roman"/>
                </a:rPr>
                <a:t>r</a:t>
              </a:r>
              <a:r>
                <a:rPr sz="1200" dirty="0">
                  <a:latin typeface="Times New Roman"/>
                  <a:cs typeface="Times New Roman"/>
                </a:rPr>
                <a:t>id</a:t>
              </a:r>
            </a:p>
          </p:txBody>
        </p:sp>
        <p:sp>
          <p:nvSpPr>
            <p:cNvPr id="6" name="object 6"/>
            <p:cNvSpPr txBox="1"/>
            <p:nvPr/>
          </p:nvSpPr>
          <p:spPr>
            <a:xfrm>
              <a:off x="4423484" y="4081382"/>
              <a:ext cx="346325" cy="127508"/>
            </a:xfrm>
            <a:prstGeom prst="rect">
              <a:avLst/>
            </a:prstGeom>
          </p:spPr>
          <p:txBody>
            <a:bodyPr wrap="square" lIns="0" tIns="0" rIns="0" bIns="0" rtlCol="0">
              <a:noAutofit/>
            </a:bodyPr>
            <a:lstStyle/>
            <a:p>
              <a:pPr marL="12700">
                <a:lnSpc>
                  <a:spcPts val="905"/>
                </a:lnSpc>
                <a:spcBef>
                  <a:spcPts val="45"/>
                </a:spcBef>
              </a:pPr>
              <a:r>
                <a:rPr sz="1200" spc="-4" baseline="-2825" dirty="0">
                  <a:latin typeface="SimSun"/>
                  <a:cs typeface="SimSun"/>
                </a:rPr>
                <a:t>u</a:t>
              </a:r>
              <a:r>
                <a:rPr sz="1200" spc="4" baseline="-2825" dirty="0">
                  <a:latin typeface="SimSun"/>
                  <a:cs typeface="SimSun"/>
                </a:rPr>
                <a:t>s</a:t>
              </a:r>
              <a:r>
                <a:rPr sz="1200" spc="-4" baseline="-2825" dirty="0">
                  <a:latin typeface="SimSun"/>
                  <a:cs typeface="SimSun"/>
                </a:rPr>
                <a:t>al</a:t>
              </a:r>
              <a:r>
                <a:rPr sz="1200" spc="4" baseline="-2825" dirty="0">
                  <a:latin typeface="SimSun"/>
                  <a:cs typeface="SimSun"/>
                </a:rPr>
                <a:t>e</a:t>
              </a:r>
              <a:r>
                <a:rPr sz="1200" baseline="-2825" dirty="0">
                  <a:latin typeface="SimSun"/>
                  <a:cs typeface="SimSun"/>
                </a:rPr>
                <a:t>m</a:t>
              </a:r>
              <a:endParaRPr sz="800">
                <a:latin typeface="SimSun"/>
                <a:cs typeface="SimSun"/>
              </a:endParaRPr>
            </a:p>
          </p:txBody>
        </p:sp>
        <p:sp>
          <p:nvSpPr>
            <p:cNvPr id="5" name="object 5"/>
            <p:cNvSpPr txBox="1"/>
            <p:nvPr/>
          </p:nvSpPr>
          <p:spPr>
            <a:xfrm>
              <a:off x="4396221" y="4563025"/>
              <a:ext cx="350716" cy="127508"/>
            </a:xfrm>
            <a:prstGeom prst="rect">
              <a:avLst/>
            </a:prstGeom>
          </p:spPr>
          <p:txBody>
            <a:bodyPr wrap="square" lIns="0" tIns="0" rIns="0" bIns="0" rtlCol="0">
              <a:noAutofit/>
            </a:bodyPr>
            <a:lstStyle/>
            <a:p>
              <a:pPr marL="12700">
                <a:lnSpc>
                  <a:spcPts val="905"/>
                </a:lnSpc>
                <a:spcBef>
                  <a:spcPts val="45"/>
                </a:spcBef>
              </a:pPr>
              <a:r>
                <a:rPr sz="1200" spc="19" baseline="-2825" dirty="0">
                  <a:latin typeface="SimSun"/>
                  <a:cs typeface="SimSun"/>
                </a:rPr>
                <a:t>M</a:t>
              </a:r>
              <a:r>
                <a:rPr sz="1200" spc="4" baseline="-2825" dirty="0">
                  <a:latin typeface="SimSun"/>
                  <a:cs typeface="SimSun"/>
                </a:rPr>
                <a:t>ed</a:t>
              </a:r>
              <a:r>
                <a:rPr sz="1200" spc="-4" baseline="-2825" dirty="0">
                  <a:latin typeface="SimSun"/>
                  <a:cs typeface="SimSun"/>
                </a:rPr>
                <a:t>i</a:t>
              </a:r>
              <a:r>
                <a:rPr sz="1200" spc="4" baseline="-2825" dirty="0">
                  <a:latin typeface="SimSun"/>
                  <a:cs typeface="SimSun"/>
                </a:rPr>
                <a:t>n</a:t>
              </a:r>
              <a:r>
                <a:rPr sz="1200" baseline="-2825" dirty="0">
                  <a:latin typeface="SimSun"/>
                  <a:cs typeface="SimSun"/>
                </a:rPr>
                <a:t>a</a:t>
              </a:r>
              <a:endParaRPr sz="800">
                <a:latin typeface="SimSun"/>
                <a:cs typeface="SimSun"/>
              </a:endParaRPr>
            </a:p>
          </p:txBody>
        </p:sp>
        <p:sp>
          <p:nvSpPr>
            <p:cNvPr id="4" name="object 4"/>
            <p:cNvSpPr txBox="1"/>
            <p:nvPr/>
          </p:nvSpPr>
          <p:spPr>
            <a:xfrm>
              <a:off x="5159756" y="5840788"/>
              <a:ext cx="1087018" cy="177800"/>
            </a:xfrm>
            <a:prstGeom prst="rect">
              <a:avLst/>
            </a:prstGeom>
          </p:spPr>
          <p:txBody>
            <a:bodyPr wrap="square" lIns="0" tIns="0" rIns="0" bIns="0" rtlCol="0">
              <a:noAutofit/>
            </a:bodyPr>
            <a:lstStyle/>
            <a:p>
              <a:pPr marL="12700">
                <a:lnSpc>
                  <a:spcPts val="1230"/>
                </a:lnSpc>
                <a:spcBef>
                  <a:spcPts val="61"/>
                </a:spcBef>
              </a:pPr>
              <a:r>
                <a:rPr spc="-89" baseline="-4419" dirty="0">
                  <a:latin typeface="Batang"/>
                  <a:cs typeface="Batang"/>
                </a:rPr>
                <a:t>T</a:t>
              </a:r>
              <a:r>
                <a:rPr spc="-4" baseline="-4419" dirty="0">
                  <a:latin typeface="Batang"/>
                  <a:cs typeface="Batang"/>
                </a:rPr>
                <a:t>r</a:t>
              </a:r>
              <a:r>
                <a:rPr baseline="-4419" dirty="0">
                  <a:latin typeface="Batang"/>
                  <a:cs typeface="Batang"/>
                </a:rPr>
                <a:t>an</a:t>
              </a:r>
              <a:r>
                <a:rPr spc="-4" baseline="-4419" dirty="0">
                  <a:latin typeface="Batang"/>
                  <a:cs typeface="Batang"/>
                </a:rPr>
                <a:t>s</a:t>
              </a:r>
              <a:r>
                <a:rPr baseline="-4419" dirty="0">
                  <a:latin typeface="Batang"/>
                  <a:cs typeface="Batang"/>
                </a:rPr>
                <a:t>na</a:t>
              </a:r>
              <a:r>
                <a:rPr spc="-4" baseline="-4419" dirty="0">
                  <a:latin typeface="Batang"/>
                  <a:cs typeface="Batang"/>
                </a:rPr>
                <a:t>t</a:t>
              </a:r>
              <a:r>
                <a:rPr spc="4" baseline="-4419" dirty="0">
                  <a:latin typeface="Batang"/>
                  <a:cs typeface="Batang"/>
                </a:rPr>
                <a:t>io</a:t>
              </a:r>
              <a:r>
                <a:rPr baseline="-4419" dirty="0">
                  <a:latin typeface="Batang"/>
                  <a:cs typeface="Batang"/>
                </a:rPr>
                <a:t>nal</a:t>
              </a:r>
              <a:endParaRPr sz="1200">
                <a:latin typeface="Batang"/>
                <a:cs typeface="Batang"/>
              </a:endParaRPr>
            </a:p>
          </p:txBody>
        </p:sp>
        <p:sp>
          <p:nvSpPr>
            <p:cNvPr id="3" name="object 3"/>
            <p:cNvSpPr txBox="1"/>
            <p:nvPr/>
          </p:nvSpPr>
          <p:spPr>
            <a:xfrm>
              <a:off x="6836156" y="5840788"/>
              <a:ext cx="1283614" cy="177800"/>
            </a:xfrm>
            <a:prstGeom prst="rect">
              <a:avLst/>
            </a:prstGeom>
          </p:spPr>
          <p:txBody>
            <a:bodyPr wrap="square" lIns="0" tIns="0" rIns="0" bIns="0" rtlCol="0">
              <a:noAutofit/>
            </a:bodyPr>
            <a:lstStyle/>
            <a:p>
              <a:pPr marL="12700">
                <a:lnSpc>
                  <a:spcPts val="1230"/>
                </a:lnSpc>
                <a:spcBef>
                  <a:spcPts val="61"/>
                </a:spcBef>
              </a:pPr>
              <a:r>
                <a:rPr spc="4" baseline="-4419" dirty="0">
                  <a:latin typeface="Batang"/>
                  <a:cs typeface="Batang"/>
                </a:rPr>
                <a:t>I</a:t>
              </a:r>
              <a:r>
                <a:rPr baseline="-4419" dirty="0">
                  <a:latin typeface="Batang"/>
                  <a:cs typeface="Batang"/>
                </a:rPr>
                <a:t>n</a:t>
              </a:r>
              <a:r>
                <a:rPr spc="-4" baseline="-4419" dirty="0">
                  <a:latin typeface="Batang"/>
                  <a:cs typeface="Batang"/>
                </a:rPr>
                <a:t>t</a:t>
              </a:r>
              <a:r>
                <a:rPr baseline="-4419" dirty="0">
                  <a:latin typeface="Batang"/>
                  <a:cs typeface="Batang"/>
                </a:rPr>
                <a:t>e</a:t>
              </a:r>
              <a:r>
                <a:rPr spc="-4" baseline="-4419" dirty="0">
                  <a:latin typeface="Batang"/>
                  <a:cs typeface="Batang"/>
                </a:rPr>
                <a:t>r</a:t>
              </a:r>
              <a:r>
                <a:rPr spc="4" baseline="-4419" dirty="0">
                  <a:latin typeface="Batang"/>
                  <a:cs typeface="Batang"/>
                </a:rPr>
                <a:t>co</a:t>
              </a:r>
              <a:r>
                <a:rPr baseline="-4419" dirty="0">
                  <a:latin typeface="Batang"/>
                  <a:cs typeface="Batang"/>
                </a:rPr>
                <a:t>n</a:t>
              </a:r>
              <a:r>
                <a:rPr spc="-4" baseline="-4419" dirty="0">
                  <a:latin typeface="Batang"/>
                  <a:cs typeface="Batang"/>
                </a:rPr>
                <a:t>t</a:t>
              </a:r>
              <a:r>
                <a:rPr spc="4" baseline="-4419" dirty="0">
                  <a:latin typeface="Batang"/>
                  <a:cs typeface="Batang"/>
                </a:rPr>
                <a:t>i</a:t>
              </a:r>
              <a:r>
                <a:rPr baseline="-4419" dirty="0">
                  <a:latin typeface="Batang"/>
                  <a:cs typeface="Batang"/>
                </a:rPr>
                <a:t>nen</a:t>
              </a:r>
              <a:r>
                <a:rPr spc="-4" baseline="-4419" dirty="0">
                  <a:latin typeface="Batang"/>
                  <a:cs typeface="Batang"/>
                </a:rPr>
                <a:t>t</a:t>
              </a:r>
              <a:r>
                <a:rPr baseline="-4419" dirty="0">
                  <a:latin typeface="Batang"/>
                  <a:cs typeface="Batang"/>
                </a:rPr>
                <a:t>al</a:t>
              </a:r>
              <a:endParaRPr sz="1200" dirty="0">
                <a:latin typeface="Batang"/>
                <a:cs typeface="Batang"/>
              </a:endParaRPr>
            </a:p>
          </p:txBody>
        </p:sp>
        <p:sp>
          <p:nvSpPr>
            <p:cNvPr id="359" name="object 17"/>
            <p:cNvSpPr txBox="1"/>
            <p:nvPr/>
          </p:nvSpPr>
          <p:spPr>
            <a:xfrm>
              <a:off x="959383" y="5820409"/>
              <a:ext cx="1073633" cy="219891"/>
            </a:xfrm>
            <a:prstGeom prst="rect">
              <a:avLst/>
            </a:prstGeom>
          </p:spPr>
          <p:txBody>
            <a:bodyPr wrap="square" lIns="0" tIns="0" rIns="0" bIns="0" rtlCol="0">
              <a:noAutofit/>
            </a:bodyPr>
            <a:lstStyle/>
            <a:p>
              <a:pPr marL="12700">
                <a:lnSpc>
                  <a:spcPts val="1505"/>
                </a:lnSpc>
                <a:spcBef>
                  <a:spcPts val="75"/>
                </a:spcBef>
              </a:pPr>
              <a:r>
                <a:rPr sz="2100" spc="4" baseline="-3228" dirty="0">
                  <a:latin typeface="SimHei"/>
                  <a:cs typeface="SimHei"/>
                </a:rPr>
                <a:t>A</a:t>
              </a:r>
              <a:r>
                <a:rPr lang="en-US" sz="2100" spc="4" baseline="-3228" dirty="0">
                  <a:latin typeface="SimHei"/>
                  <a:cs typeface="SimHei"/>
                </a:rPr>
                <a:t>fric</a:t>
              </a:r>
              <a:r>
                <a:rPr sz="2100" baseline="-3228" dirty="0">
                  <a:latin typeface="SimHei"/>
                  <a:cs typeface="SimHei"/>
                </a:rPr>
                <a:t>a</a:t>
              </a:r>
              <a:r>
                <a:rPr sz="2100" spc="-34" baseline="-3228" dirty="0">
                  <a:latin typeface="SimHei"/>
                  <a:cs typeface="SimHei"/>
                </a:rPr>
                <a:t> </a:t>
              </a:r>
              <a:r>
                <a:rPr sz="2100" spc="4" baseline="-3228" dirty="0">
                  <a:latin typeface="SimHei"/>
                  <a:cs typeface="SimHei"/>
                </a:rPr>
                <a:t>Gri</a:t>
              </a:r>
              <a:r>
                <a:rPr sz="2100" baseline="-3228" dirty="0">
                  <a:latin typeface="SimHei"/>
                  <a:cs typeface="SimHei"/>
                </a:rPr>
                <a:t>d</a:t>
              </a:r>
              <a:endParaRPr sz="1400" dirty="0">
                <a:latin typeface="SimHei"/>
                <a:cs typeface="SimHei"/>
              </a:endParaRPr>
            </a:p>
          </p:txBody>
        </p:sp>
      </p:grpSp>
      <p:sp>
        <p:nvSpPr>
          <p:cNvPr id="2" name="Rectangle 1"/>
          <p:cNvSpPr/>
          <p:nvPr/>
        </p:nvSpPr>
        <p:spPr>
          <a:xfrm>
            <a:off x="2643659" y="353407"/>
            <a:ext cx="7706061" cy="1006879"/>
          </a:xfrm>
          <a:prstGeom prst="rect">
            <a:avLst/>
          </a:prstGeom>
        </p:spPr>
        <p:txBody>
          <a:bodyPr wrap="square">
            <a:spAutoFit/>
          </a:bodyPr>
          <a:lstStyle/>
          <a:p>
            <a:pPr algn="ctr" rtl="1">
              <a:lnSpc>
                <a:spcPct val="107000"/>
              </a:lnSpc>
              <a:spcAft>
                <a:spcPts val="800"/>
              </a:spcAft>
            </a:pPr>
            <a:r>
              <a:rPr lang="ar-EG" sz="2800" dirty="0">
                <a:solidFill>
                  <a:srgbClr val="C00000"/>
                </a:solidFill>
                <a:latin typeface="Calibri" panose="020F0502020204030204" pitchFamily="34" charset="0"/>
                <a:ea typeface="Calibri" panose="020F0502020204030204" pitchFamily="34" charset="0"/>
                <a:cs typeface="PT Bold Heading" panose="02010400000000000000" pitchFamily="2" charset="-78"/>
              </a:rPr>
              <a:t>الربط بين أوروبا وآسيا الوسطى وشمال أفريقيا لتبادل الطاقة الكهربائية على مستوى القارات</a:t>
            </a:r>
            <a:endParaRPr lang="en-US" sz="2800" dirty="0">
              <a:solidFill>
                <a:srgbClr val="C00000"/>
              </a:solidFill>
              <a:latin typeface="Calibri" panose="020F0502020204030204" pitchFamily="34" charset="0"/>
              <a:ea typeface="Calibri" panose="020F0502020204030204" pitchFamily="34" charset="0"/>
              <a:cs typeface="PT Bold Heading" panose="02010400000000000000" pitchFamily="2" charset="-78"/>
            </a:endParaRPr>
          </a:p>
        </p:txBody>
      </p:sp>
    </p:spTree>
    <p:extLst>
      <p:ext uri="{BB962C8B-B14F-4D97-AF65-F5344CB8AC3E}">
        <p14:creationId xmlns:p14="http://schemas.microsoft.com/office/powerpoint/2010/main" val="2226791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Point Star 2"/>
          <p:cNvSpPr/>
          <p:nvPr/>
        </p:nvSpPr>
        <p:spPr>
          <a:xfrm>
            <a:off x="2001416" y="305222"/>
            <a:ext cx="9345478" cy="6245817"/>
          </a:xfrm>
          <a:prstGeom prst="star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EG" altLang="en-US" sz="5400" dirty="0">
              <a:solidFill>
                <a:schemeClr val="accent2">
                  <a:lumMod val="20000"/>
                  <a:lumOff val="80000"/>
                </a:schemeClr>
              </a:solidFill>
              <a:latin typeface="Times New Roman" panose="02020603050405020304" pitchFamily="18" charset="0"/>
              <a:ea typeface="Times New Roman" panose="02020603050405020304" pitchFamily="18" charset="0"/>
              <a:cs typeface="PT Bold Heading" panose="02010400000000000000" pitchFamily="2" charset="-78"/>
            </a:endParaRPr>
          </a:p>
          <a:p>
            <a:pPr algn="ctr"/>
            <a:r>
              <a:rPr lang="ar-EG" altLang="en-US" sz="5400" dirty="0">
                <a:solidFill>
                  <a:schemeClr val="accent2">
                    <a:lumMod val="20000"/>
                    <a:lumOff val="80000"/>
                  </a:schemeClr>
                </a:solidFill>
                <a:latin typeface="Times New Roman" panose="02020603050405020304" pitchFamily="18" charset="0"/>
                <a:ea typeface="Times New Roman" panose="02020603050405020304" pitchFamily="18" charset="0"/>
                <a:cs typeface="PT Bold Heading" panose="02010400000000000000" pitchFamily="2" charset="-78"/>
              </a:rPr>
              <a:t>الربط </a:t>
            </a:r>
            <a:r>
              <a:rPr lang="ar-EG" altLang="en-US" sz="5400" dirty="0" err="1">
                <a:solidFill>
                  <a:schemeClr val="accent2">
                    <a:lumMod val="20000"/>
                    <a:lumOff val="80000"/>
                  </a:schemeClr>
                </a:solidFill>
                <a:latin typeface="Times New Roman" panose="02020603050405020304" pitchFamily="18" charset="0"/>
                <a:ea typeface="Times New Roman" panose="02020603050405020304" pitchFamily="18" charset="0"/>
                <a:cs typeface="PT Bold Heading" panose="02010400000000000000" pitchFamily="2" charset="-78"/>
              </a:rPr>
              <a:t>الكهربائى</a:t>
            </a:r>
            <a:r>
              <a:rPr lang="ar-EG" altLang="en-US" sz="5400" dirty="0">
                <a:solidFill>
                  <a:schemeClr val="accent2">
                    <a:lumMod val="20000"/>
                    <a:lumOff val="80000"/>
                  </a:schemeClr>
                </a:solidFill>
                <a:latin typeface="Times New Roman" panose="02020603050405020304" pitchFamily="18" charset="0"/>
                <a:ea typeface="Times New Roman" panose="02020603050405020304" pitchFamily="18" charset="0"/>
                <a:cs typeface="PT Bold Heading" panose="02010400000000000000" pitchFamily="2" charset="-78"/>
              </a:rPr>
              <a:t> </a:t>
            </a:r>
            <a:br>
              <a:rPr lang="ar-EG" altLang="en-US" sz="5400" dirty="0">
                <a:solidFill>
                  <a:schemeClr val="accent2">
                    <a:lumMod val="20000"/>
                    <a:lumOff val="80000"/>
                  </a:schemeClr>
                </a:solidFill>
                <a:latin typeface="Times New Roman" panose="02020603050405020304" pitchFamily="18" charset="0"/>
                <a:ea typeface="Times New Roman" panose="02020603050405020304" pitchFamily="18" charset="0"/>
                <a:cs typeface="PT Bold Heading" panose="02010400000000000000" pitchFamily="2" charset="-78"/>
              </a:rPr>
            </a:br>
            <a:r>
              <a:rPr lang="ar-EG" altLang="en-US" sz="5400" dirty="0">
                <a:solidFill>
                  <a:schemeClr val="accent2">
                    <a:lumMod val="20000"/>
                    <a:lumOff val="80000"/>
                  </a:schemeClr>
                </a:solidFill>
                <a:latin typeface="Times New Roman" panose="02020603050405020304" pitchFamily="18" charset="0"/>
                <a:ea typeface="Times New Roman" panose="02020603050405020304" pitchFamily="18" charset="0"/>
                <a:cs typeface="PT Bold Heading" panose="02010400000000000000" pitchFamily="2" charset="-78"/>
              </a:rPr>
              <a:t>يعتمد على منظومات كهربائية محلية قوية</a:t>
            </a:r>
            <a:endParaRPr lang="en-US" sz="5400" dirty="0"/>
          </a:p>
        </p:txBody>
      </p:sp>
    </p:spTree>
    <p:extLst>
      <p:ext uri="{BB962C8B-B14F-4D97-AF65-F5344CB8AC3E}">
        <p14:creationId xmlns:p14="http://schemas.microsoft.com/office/powerpoint/2010/main" val="14952734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11" name="Rectangle 10"/>
          <p:cNvSpPr/>
          <p:nvPr/>
        </p:nvSpPr>
        <p:spPr>
          <a:xfrm>
            <a:off x="348343" y="2312189"/>
            <a:ext cx="11843657" cy="2410916"/>
          </a:xfrm>
          <a:prstGeom prst="rect">
            <a:avLst/>
          </a:prstGeom>
        </p:spPr>
        <p:txBody>
          <a:bodyPr wrap="square">
            <a:spAutoFit/>
          </a:bodyPr>
          <a:lstStyle/>
          <a:p>
            <a:pPr marL="542925" indent="-542925" algn="justLow" rtl="1">
              <a:lnSpc>
                <a:spcPct val="200000"/>
              </a:lnSpc>
              <a:spcAft>
                <a:spcPts val="800"/>
              </a:spcAft>
              <a:buFont typeface="Wingdings" panose="05000000000000000000" pitchFamily="2" charset="2"/>
              <a:buChar char="q"/>
            </a:pPr>
            <a:r>
              <a:rPr lang="ar-EG" sz="2400" dirty="0" smtClean="0">
                <a:solidFill>
                  <a:srgbClr val="0000FF"/>
                </a:solidFill>
                <a:latin typeface="Calibri" panose="020F0502020204030204" pitchFamily="34" charset="0"/>
                <a:ea typeface="Calibri" panose="020F0502020204030204" pitchFamily="34" charset="0"/>
                <a:cs typeface="PT Bold Heading" panose="00000400000000000000" pitchFamily="2" charset="-78"/>
              </a:rPr>
              <a:t>وضع استراتيجية </a:t>
            </a:r>
            <a:r>
              <a:rPr lang="ar-EG" sz="2400" dirty="0">
                <a:solidFill>
                  <a:srgbClr val="0000FF"/>
                </a:solidFill>
                <a:latin typeface="Calibri" panose="020F0502020204030204" pitchFamily="34" charset="0"/>
                <a:ea typeface="Calibri" panose="020F0502020204030204" pitchFamily="34" charset="0"/>
                <a:cs typeface="PT Bold Heading" panose="00000400000000000000" pitchFamily="2" charset="-78"/>
              </a:rPr>
              <a:t>لتنويع مصادر توليد الكهرباء  ( </a:t>
            </a:r>
            <a:r>
              <a:rPr lang="ar-EG" sz="2400" dirty="0" err="1">
                <a:solidFill>
                  <a:srgbClr val="0000FF"/>
                </a:solidFill>
                <a:latin typeface="Calibri" panose="020F0502020204030204" pitchFamily="34" charset="0"/>
                <a:ea typeface="Calibri" panose="020F0502020204030204" pitchFamily="34" charset="0"/>
                <a:cs typeface="PT Bold Heading" panose="00000400000000000000" pitchFamily="2" charset="-78"/>
              </a:rPr>
              <a:t>تقليدى</a:t>
            </a:r>
            <a:r>
              <a:rPr lang="ar-EG" sz="2400" dirty="0">
                <a:solidFill>
                  <a:srgbClr val="0000FF"/>
                </a:solidFill>
                <a:latin typeface="Calibri" panose="020F0502020204030204" pitchFamily="34" charset="0"/>
                <a:ea typeface="Calibri" panose="020F0502020204030204" pitchFamily="34" charset="0"/>
                <a:cs typeface="PT Bold Heading" panose="00000400000000000000" pitchFamily="2" charset="-78"/>
              </a:rPr>
              <a:t> – متجددة ( </a:t>
            </a:r>
            <a:r>
              <a:rPr lang="ar-EG" sz="2400" dirty="0" err="1">
                <a:solidFill>
                  <a:srgbClr val="0000FF"/>
                </a:solidFill>
                <a:latin typeface="Calibri" panose="020F0502020204030204" pitchFamily="34" charset="0"/>
                <a:ea typeface="Calibri" panose="020F0502020204030204" pitchFamily="34" charset="0"/>
                <a:cs typeface="PT Bold Heading" panose="00000400000000000000" pitchFamily="2" charset="-78"/>
              </a:rPr>
              <a:t>شمسى</a:t>
            </a:r>
            <a:r>
              <a:rPr lang="ar-EG" sz="2400" dirty="0">
                <a:solidFill>
                  <a:srgbClr val="0000FF"/>
                </a:solidFill>
                <a:latin typeface="Calibri" panose="020F0502020204030204" pitchFamily="34" charset="0"/>
                <a:ea typeface="Calibri" panose="020F0502020204030204" pitchFamily="34" charset="0"/>
                <a:cs typeface="PT Bold Heading" panose="00000400000000000000" pitchFamily="2" charset="-78"/>
              </a:rPr>
              <a:t> </a:t>
            </a:r>
            <a:r>
              <a:rPr lang="en-US" sz="2400" dirty="0" smtClean="0">
                <a:solidFill>
                  <a:srgbClr val="0000FF"/>
                </a:solidFill>
                <a:latin typeface="Calibri" panose="020F0502020204030204" pitchFamily="34" charset="0"/>
                <a:ea typeface="Calibri" panose="020F0502020204030204" pitchFamily="34" charset="0"/>
                <a:cs typeface="PT Bold Heading" panose="00000400000000000000" pitchFamily="2" charset="-78"/>
              </a:rPr>
              <a:t>- </a:t>
            </a:r>
            <a:r>
              <a:rPr lang="ar-EG" sz="2400" dirty="0" smtClean="0">
                <a:solidFill>
                  <a:srgbClr val="0000FF"/>
                </a:solidFill>
                <a:latin typeface="Calibri" panose="020F0502020204030204" pitchFamily="34" charset="0"/>
                <a:ea typeface="Calibri" panose="020F0502020204030204" pitchFamily="34" charset="0"/>
                <a:cs typeface="PT Bold Heading" panose="00000400000000000000" pitchFamily="2" charset="-78"/>
              </a:rPr>
              <a:t>رياح </a:t>
            </a:r>
            <a:r>
              <a:rPr lang="en-US" sz="2400" dirty="0" smtClean="0">
                <a:solidFill>
                  <a:srgbClr val="0000FF"/>
                </a:solidFill>
                <a:latin typeface="Calibri" panose="020F0502020204030204" pitchFamily="34" charset="0"/>
                <a:ea typeface="Calibri" panose="020F0502020204030204" pitchFamily="34" charset="0"/>
                <a:cs typeface="PT Bold Heading" panose="00000400000000000000" pitchFamily="2" charset="-78"/>
              </a:rPr>
              <a:t>- </a:t>
            </a:r>
            <a:r>
              <a:rPr lang="ar-EG" sz="2400" dirty="0" smtClean="0">
                <a:solidFill>
                  <a:srgbClr val="0000FF"/>
                </a:solidFill>
                <a:latin typeface="Calibri" panose="020F0502020204030204" pitchFamily="34" charset="0"/>
                <a:ea typeface="Calibri" panose="020F0502020204030204" pitchFamily="34" charset="0"/>
                <a:cs typeface="PT Bold Heading" panose="00000400000000000000" pitchFamily="2" charset="-78"/>
              </a:rPr>
              <a:t>وضخ </a:t>
            </a:r>
            <a:r>
              <a:rPr lang="ar-EG" sz="2400" dirty="0">
                <a:solidFill>
                  <a:srgbClr val="0000FF"/>
                </a:solidFill>
                <a:latin typeface="Calibri" panose="020F0502020204030204" pitchFamily="34" charset="0"/>
                <a:ea typeface="Calibri" panose="020F0502020204030204" pitchFamily="34" charset="0"/>
                <a:cs typeface="PT Bold Heading" panose="00000400000000000000" pitchFamily="2" charset="-78"/>
              </a:rPr>
              <a:t>وتخزين ) – فحم نظيف -  نووي</a:t>
            </a:r>
            <a:r>
              <a:rPr lang="ar-EG" sz="2400" dirty="0" smtClean="0">
                <a:solidFill>
                  <a:srgbClr val="0000FF"/>
                </a:solidFill>
                <a:latin typeface="Calibri" panose="020F0502020204030204" pitchFamily="34" charset="0"/>
                <a:ea typeface="Calibri" panose="020F0502020204030204" pitchFamily="34" charset="0"/>
                <a:cs typeface="PT Bold Heading" panose="00000400000000000000" pitchFamily="2" charset="-78"/>
              </a:rPr>
              <a:t>)</a:t>
            </a:r>
            <a:endParaRPr lang="ar-EG" sz="2400" dirty="0">
              <a:solidFill>
                <a:srgbClr val="0000FF"/>
              </a:solidFill>
              <a:latin typeface="Calibri" panose="020F0502020204030204" pitchFamily="34" charset="0"/>
              <a:ea typeface="Calibri" panose="020F0502020204030204" pitchFamily="34" charset="0"/>
              <a:cs typeface="PT Bold Heading" panose="00000400000000000000" pitchFamily="2" charset="-78"/>
            </a:endParaRPr>
          </a:p>
          <a:p>
            <a:pPr marL="542925" indent="-542925" algn="justLow" rtl="1">
              <a:lnSpc>
                <a:spcPct val="200000"/>
              </a:lnSpc>
              <a:spcAft>
                <a:spcPts val="800"/>
              </a:spcAft>
              <a:buFont typeface="Wingdings" panose="05000000000000000000" pitchFamily="2" charset="2"/>
              <a:buChar char="q"/>
            </a:pPr>
            <a:r>
              <a:rPr lang="ar-EG" sz="2400" dirty="0">
                <a:solidFill>
                  <a:srgbClr val="0000FF"/>
                </a:solidFill>
                <a:latin typeface="Calibri" panose="020F0502020204030204" pitchFamily="34" charset="0"/>
                <a:ea typeface="Calibri" panose="020F0502020204030204" pitchFamily="34" charset="0"/>
                <a:cs typeface="PT Bold Heading" panose="00000400000000000000" pitchFamily="2" charset="-78"/>
              </a:rPr>
              <a:t>تحديث وتقوية </a:t>
            </a:r>
            <a:r>
              <a:rPr lang="ar-EG" sz="2400" dirty="0" smtClean="0">
                <a:solidFill>
                  <a:srgbClr val="0000FF"/>
                </a:solidFill>
                <a:latin typeface="Calibri" panose="020F0502020204030204" pitchFamily="34" charset="0"/>
                <a:ea typeface="Calibri" panose="020F0502020204030204" pitchFamily="34" charset="0"/>
                <a:cs typeface="PT Bold Heading" panose="00000400000000000000" pitchFamily="2" charset="-78"/>
              </a:rPr>
              <a:t>منظومة انتاج الكهرباء </a:t>
            </a:r>
            <a:r>
              <a:rPr lang="ar-EG" sz="2400" dirty="0">
                <a:solidFill>
                  <a:srgbClr val="0000FF"/>
                </a:solidFill>
                <a:latin typeface="Calibri" panose="020F0502020204030204" pitchFamily="34" charset="0"/>
                <a:ea typeface="Calibri" panose="020F0502020204030204" pitchFamily="34" charset="0"/>
                <a:cs typeface="PT Bold Heading" panose="00000400000000000000" pitchFamily="2" charset="-78"/>
              </a:rPr>
              <a:t>و</a:t>
            </a:r>
            <a:r>
              <a:rPr lang="ar-EG" sz="2400" dirty="0" smtClean="0">
                <a:solidFill>
                  <a:srgbClr val="0000FF"/>
                </a:solidFill>
                <a:latin typeface="Calibri" panose="020F0502020204030204" pitchFamily="34" charset="0"/>
                <a:ea typeface="Calibri" panose="020F0502020204030204" pitchFamily="34" charset="0"/>
                <a:cs typeface="PT Bold Heading" panose="00000400000000000000" pitchFamily="2" charset="-78"/>
              </a:rPr>
              <a:t>شبكات </a:t>
            </a:r>
            <a:r>
              <a:rPr lang="ar-EG" sz="2400" dirty="0">
                <a:solidFill>
                  <a:srgbClr val="0000FF"/>
                </a:solidFill>
                <a:latin typeface="Calibri" panose="020F0502020204030204" pitchFamily="34" charset="0"/>
                <a:ea typeface="Calibri" panose="020F0502020204030204" pitchFamily="34" charset="0"/>
                <a:cs typeface="PT Bold Heading" panose="00000400000000000000" pitchFamily="2" charset="-78"/>
              </a:rPr>
              <a:t>نقل الكهرباء وتحويلها الى شبكات ذكية </a:t>
            </a:r>
          </a:p>
        </p:txBody>
      </p:sp>
      <p:sp>
        <p:nvSpPr>
          <p:cNvPr id="9" name="Title 5"/>
          <p:cNvSpPr txBox="1">
            <a:spLocks/>
          </p:cNvSpPr>
          <p:nvPr/>
        </p:nvSpPr>
        <p:spPr>
          <a:xfrm>
            <a:off x="555171" y="228600"/>
            <a:ext cx="11527971" cy="1133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eaLnBrk="0" fontAlgn="base" hangingPunct="0">
              <a:lnSpc>
                <a:spcPct val="150000"/>
              </a:lnSpc>
              <a:spcAft>
                <a:spcPct val="0"/>
              </a:spcAft>
            </a:pPr>
            <a:r>
              <a:rPr lang="ar-EG" altLang="en-US" sz="2800" dirty="0" smtClean="0">
                <a:solidFill>
                  <a:srgbClr val="FF0000"/>
                </a:solidFill>
                <a:latin typeface="Times New Roman" panose="02020603050405020304" pitchFamily="18" charset="0"/>
                <a:ea typeface="Times New Roman" panose="02020603050405020304" pitchFamily="18" charset="0"/>
                <a:cs typeface="PT Bold Heading" panose="02010400000000000000" pitchFamily="2" charset="-78"/>
              </a:rPr>
              <a:t>الإجراءات  </a:t>
            </a:r>
            <a:r>
              <a:rPr lang="ar-EG" altLang="en-US" sz="2800" dirty="0" err="1" smtClean="0">
                <a:solidFill>
                  <a:srgbClr val="FF0000"/>
                </a:solidFill>
                <a:latin typeface="Times New Roman" panose="02020603050405020304" pitchFamily="18" charset="0"/>
                <a:ea typeface="Times New Roman" panose="02020603050405020304" pitchFamily="18" charset="0"/>
                <a:cs typeface="PT Bold Heading" panose="02010400000000000000" pitchFamily="2" charset="-78"/>
              </a:rPr>
              <a:t>الجارى</a:t>
            </a:r>
            <a:r>
              <a:rPr lang="ar-EG" altLang="en-US" sz="2800" dirty="0" smtClean="0">
                <a:solidFill>
                  <a:srgbClr val="FF0000"/>
                </a:solidFill>
                <a:latin typeface="Times New Roman" panose="02020603050405020304" pitchFamily="18" charset="0"/>
                <a:ea typeface="Times New Roman" panose="02020603050405020304" pitchFamily="18" charset="0"/>
                <a:cs typeface="PT Bold Heading" panose="02010400000000000000" pitchFamily="2" charset="-78"/>
              </a:rPr>
              <a:t> اتخاذها لتقوية </a:t>
            </a:r>
          </a:p>
          <a:p>
            <a:pPr algn="ctr" rtl="1" eaLnBrk="0" fontAlgn="base" hangingPunct="0">
              <a:lnSpc>
                <a:spcPct val="150000"/>
              </a:lnSpc>
              <a:spcAft>
                <a:spcPct val="0"/>
              </a:spcAft>
            </a:pPr>
            <a:r>
              <a:rPr lang="ar-EG" altLang="en-US" sz="2800" dirty="0" smtClean="0">
                <a:solidFill>
                  <a:srgbClr val="FF0000"/>
                </a:solidFill>
                <a:latin typeface="Times New Roman" panose="02020603050405020304" pitchFamily="18" charset="0"/>
                <a:ea typeface="Times New Roman" panose="02020603050405020304" pitchFamily="18" charset="0"/>
                <a:cs typeface="PT Bold Heading" panose="02010400000000000000" pitchFamily="2" charset="-78"/>
              </a:rPr>
              <a:t>المنظومة الكهربائية المصرية استعدادا للربط </a:t>
            </a:r>
            <a:r>
              <a:rPr lang="ar-EG" altLang="en-US" sz="2800" dirty="0" err="1" smtClean="0">
                <a:solidFill>
                  <a:srgbClr val="FF0000"/>
                </a:solidFill>
                <a:latin typeface="Times New Roman" panose="02020603050405020304" pitchFamily="18" charset="0"/>
                <a:ea typeface="Times New Roman" panose="02020603050405020304" pitchFamily="18" charset="0"/>
                <a:cs typeface="PT Bold Heading" panose="02010400000000000000" pitchFamily="2" charset="-78"/>
              </a:rPr>
              <a:t>العالمى</a:t>
            </a:r>
            <a:endParaRPr lang="en-US" altLang="en-US" sz="2800" dirty="0">
              <a:solidFill>
                <a:srgbClr val="FF0000"/>
              </a:solidFill>
              <a:latin typeface="Times New Roman" panose="02020603050405020304" pitchFamily="18" charset="0"/>
              <a:ea typeface="Times New Roman" panose="02020603050405020304" pitchFamily="18" charset="0"/>
              <a:cs typeface="PT Bold Heading" panose="02010400000000000000" pitchFamily="2" charset="-78"/>
            </a:endParaRPr>
          </a:p>
        </p:txBody>
      </p:sp>
    </p:spTree>
    <p:extLst>
      <p:ext uri="{BB962C8B-B14F-4D97-AF65-F5344CB8AC3E}">
        <p14:creationId xmlns:p14="http://schemas.microsoft.com/office/powerpoint/2010/main" val="1373548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7" name="Picture 18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7"/>
            <a:ext cx="12192000" cy="6850743"/>
          </a:xfrm>
          <a:prstGeom prst="rect">
            <a:avLst/>
          </a:prstGeom>
        </p:spPr>
      </p:pic>
      <p:sp>
        <p:nvSpPr>
          <p:cNvPr id="3" name="Rectangle 2"/>
          <p:cNvSpPr/>
          <p:nvPr/>
        </p:nvSpPr>
        <p:spPr>
          <a:xfrm>
            <a:off x="3096610" y="3677909"/>
            <a:ext cx="5998780" cy="1673087"/>
          </a:xfrm>
          <a:prstGeom prst="rect">
            <a:avLst/>
          </a:prstGeom>
        </p:spPr>
        <p:txBody>
          <a:bodyPr wrap="square">
            <a:spAutoFit/>
          </a:bodyPr>
          <a:lstStyle/>
          <a:p>
            <a:pPr algn="ctr" rtl="1">
              <a:lnSpc>
                <a:spcPct val="107000"/>
              </a:lnSpc>
              <a:spcAft>
                <a:spcPts val="800"/>
              </a:spcAft>
            </a:pPr>
            <a:r>
              <a:rPr lang="ar-EG" sz="9600" dirty="0">
                <a:solidFill>
                  <a:srgbClr val="C00000"/>
                </a:solidFill>
                <a:latin typeface="Calibri" panose="020F0502020204030204" pitchFamily="34" charset="0"/>
                <a:ea typeface="Calibri" panose="020F0502020204030204" pitchFamily="34" charset="0"/>
                <a:cs typeface="PT Bold Heading" panose="02010400000000000000" pitchFamily="2" charset="-78"/>
              </a:rPr>
              <a:t>والله الموفق</a:t>
            </a:r>
            <a:endParaRPr lang="en-US" sz="9600" dirty="0">
              <a:solidFill>
                <a:srgbClr val="C00000"/>
              </a:solidFill>
              <a:latin typeface="Calibri" panose="020F0502020204030204" pitchFamily="34" charset="0"/>
              <a:ea typeface="Calibri" panose="020F0502020204030204" pitchFamily="34" charset="0"/>
              <a:cs typeface="PT Bold Heading" panose="02010400000000000000" pitchFamily="2" charset="-78"/>
            </a:endParaRPr>
          </a:p>
        </p:txBody>
      </p:sp>
    </p:spTree>
    <p:extLst>
      <p:ext uri="{BB962C8B-B14F-4D97-AF65-F5344CB8AC3E}">
        <p14:creationId xmlns:p14="http://schemas.microsoft.com/office/powerpoint/2010/main" val="2725456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8515" y="369006"/>
            <a:ext cx="5595257" cy="425758"/>
          </a:xfrm>
          <a:prstGeom prst="rect">
            <a:avLst/>
          </a:prstGeom>
        </p:spPr>
        <p:txBody>
          <a:bodyPr wrap="square">
            <a:spAutoFit/>
          </a:bodyPr>
          <a:lstStyle/>
          <a:p>
            <a:pPr indent="-17780" algn="just" rtl="1">
              <a:lnSpc>
                <a:spcPts val="2600"/>
              </a:lnSpc>
            </a:pPr>
            <a:r>
              <a:rPr lang="ar-EG" sz="4000" dirty="0">
                <a:solidFill>
                  <a:srgbClr val="FF0000"/>
                </a:solidFill>
                <a:latin typeface="Arial" panose="020B0604020202020204" pitchFamily="34" charset="0"/>
                <a:ea typeface="Times New Roman" panose="02020603050405020304" pitchFamily="18" charset="0"/>
                <a:cs typeface="PT Bold Heading" panose="02010400000000000000" pitchFamily="2" charset="-78"/>
              </a:rPr>
              <a:t>أهم فوائد </a:t>
            </a:r>
            <a:r>
              <a:rPr lang="ar-SA" sz="4000" dirty="0">
                <a:solidFill>
                  <a:srgbClr val="FF0000"/>
                </a:solidFill>
                <a:latin typeface="Arial" panose="020B0604020202020204" pitchFamily="34" charset="0"/>
                <a:ea typeface="Times New Roman" panose="02020603050405020304" pitchFamily="18" charset="0"/>
                <a:cs typeface="PT Bold Heading" panose="02010400000000000000" pitchFamily="2" charset="-78"/>
              </a:rPr>
              <a:t>الربط </a:t>
            </a:r>
            <a:r>
              <a:rPr lang="ar-SA" sz="4000" dirty="0" smtClean="0">
                <a:solidFill>
                  <a:srgbClr val="FF0000"/>
                </a:solidFill>
                <a:latin typeface="Arial" panose="020B0604020202020204" pitchFamily="34" charset="0"/>
                <a:ea typeface="Times New Roman" panose="02020603050405020304" pitchFamily="18" charset="0"/>
                <a:cs typeface="PT Bold Heading" panose="02010400000000000000" pitchFamily="2" charset="-78"/>
              </a:rPr>
              <a:t>الكهربائ</a:t>
            </a:r>
            <a:r>
              <a:rPr lang="ar-EG" sz="4000" dirty="0" smtClean="0">
                <a:solidFill>
                  <a:srgbClr val="FF0000"/>
                </a:solidFill>
                <a:latin typeface="Arial" panose="020B0604020202020204" pitchFamily="34" charset="0"/>
                <a:ea typeface="Times New Roman" panose="02020603050405020304" pitchFamily="18" charset="0"/>
                <a:cs typeface="PT Bold Heading" panose="02010400000000000000" pitchFamily="2" charset="-78"/>
              </a:rPr>
              <a:t>ى</a:t>
            </a:r>
            <a:r>
              <a:rPr lang="ar-SA" sz="4000" dirty="0" smtClean="0">
                <a:solidFill>
                  <a:srgbClr val="FF0000"/>
                </a:solidFill>
                <a:latin typeface="Arial" panose="020B0604020202020204" pitchFamily="34" charset="0"/>
                <a:ea typeface="Times New Roman" panose="02020603050405020304" pitchFamily="18" charset="0"/>
                <a:cs typeface="PT Bold Heading" panose="02010400000000000000" pitchFamily="2" charset="-78"/>
              </a:rPr>
              <a:t> </a:t>
            </a:r>
            <a:endParaRPr lang="en-US" sz="4000" dirty="0">
              <a:solidFill>
                <a:srgbClr val="FF0000"/>
              </a:solidFill>
              <a:latin typeface="Arial" panose="020B0604020202020204" pitchFamily="34" charset="0"/>
              <a:ea typeface="Times New Roman" panose="02020603050405020304" pitchFamily="18" charset="0"/>
              <a:cs typeface="PT Bold Heading" panose="02010400000000000000" pitchFamily="2" charset="-78"/>
            </a:endParaRPr>
          </a:p>
        </p:txBody>
      </p:sp>
      <p:sp>
        <p:nvSpPr>
          <p:cNvPr id="6" name="Content Placeholder 11"/>
          <p:cNvSpPr txBox="1">
            <a:spLocks/>
          </p:cNvSpPr>
          <p:nvPr/>
        </p:nvSpPr>
        <p:spPr>
          <a:xfrm>
            <a:off x="4343400" y="1288397"/>
            <a:ext cx="3450771" cy="2782860"/>
          </a:xfrm>
          <a:prstGeom prst="flowChartConnector">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76200"/>
          <a:effectLst>
            <a:outerShdw blurRad="101600" dist="38100" dir="2700000" sx="101000" sy="101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Autofit/>
          </a:bodyPr>
          <a:lstStyle>
            <a:defPPr>
              <a:defRPr lang="en-US"/>
            </a:defPPr>
            <a:lvl1pPr indent="0" algn="ctr" rtl="1" fontAlgn="base">
              <a:spcBef>
                <a:spcPts val="600"/>
              </a:spcBef>
              <a:spcAft>
                <a:spcPts val="600"/>
              </a:spcAft>
              <a:buClr>
                <a:schemeClr val="tx2"/>
              </a:buClr>
              <a:buFont typeface="Wingdings" panose="05000000000000000000" pitchFamily="2" charset="2"/>
              <a:buNone/>
              <a:defRPr sz="2800" u="sng">
                <a:solidFill>
                  <a:srgbClr val="C00000"/>
                </a:solidFill>
                <a:latin typeface="Arial" charset="0"/>
                <a:cs typeface="PT Bold Heading" panose="00000400000000000000" pitchFamily="2" charset="-78"/>
              </a:defRPr>
            </a:lvl1pPr>
            <a:lvl2pPr marL="742950" indent="-285750" algn="r" rtl="1" fontAlgn="base">
              <a:spcBef>
                <a:spcPct val="20000"/>
              </a:spcBef>
              <a:spcAft>
                <a:spcPct val="0"/>
              </a:spcAft>
              <a:buClr>
                <a:schemeClr val="accent1"/>
              </a:buClr>
              <a:buFont typeface="Wingdings" panose="05000000000000000000" pitchFamily="2" charset="2"/>
              <a:buChar char="§"/>
              <a:defRPr sz="2400">
                <a:solidFill>
                  <a:schemeClr val="tx1"/>
                </a:solidFill>
              </a:defRPr>
            </a:lvl2pPr>
            <a:lvl3pPr marL="1143000" indent="-228600" algn="r" rtl="1" fontAlgn="base">
              <a:spcBef>
                <a:spcPct val="20000"/>
              </a:spcBef>
              <a:spcAft>
                <a:spcPct val="0"/>
              </a:spcAft>
              <a:buClr>
                <a:schemeClr val="tx1"/>
              </a:buClr>
              <a:buChar char="•"/>
              <a:defRPr sz="2000">
                <a:solidFill>
                  <a:schemeClr val="tx1"/>
                </a:solidFill>
              </a:defRPr>
            </a:lvl3pPr>
            <a:lvl4pPr marL="1600200" indent="-228600" algn="r" rtl="1" fontAlgn="base">
              <a:spcBef>
                <a:spcPct val="20000"/>
              </a:spcBef>
              <a:spcAft>
                <a:spcPct val="0"/>
              </a:spcAft>
              <a:buChar char="–"/>
              <a:defRPr>
                <a:solidFill>
                  <a:schemeClr val="tx1"/>
                </a:solidFill>
              </a:defRPr>
            </a:lvl4pPr>
            <a:lvl5pPr marL="2057400" indent="-228600" algn="r" rtl="1" fontAlgn="base">
              <a:spcBef>
                <a:spcPct val="20000"/>
              </a:spcBef>
              <a:spcAft>
                <a:spcPct val="0"/>
              </a:spcAft>
              <a:buChar char="»"/>
              <a:defRPr>
                <a:solidFill>
                  <a:schemeClr val="tx1"/>
                </a:solidFill>
              </a:defRPr>
            </a:lvl5pPr>
            <a:lvl6pPr marL="2514600" indent="-228600" algn="r" rtl="1">
              <a:lnSpc>
                <a:spcPct val="90000"/>
              </a:lnSpc>
              <a:spcBef>
                <a:spcPts val="500"/>
              </a:spcBef>
              <a:buFont typeface="Arial" panose="020B0604020202020204" pitchFamily="34" charset="0"/>
              <a:buChar char="•"/>
              <a:defRPr>
                <a:solidFill>
                  <a:schemeClr val="tx1"/>
                </a:solidFill>
              </a:defRPr>
            </a:lvl6pPr>
            <a:lvl7pPr marL="2971800" indent="-228600" algn="r" rtl="1">
              <a:lnSpc>
                <a:spcPct val="90000"/>
              </a:lnSpc>
              <a:spcBef>
                <a:spcPts val="500"/>
              </a:spcBef>
              <a:buFont typeface="Arial" panose="020B0604020202020204" pitchFamily="34" charset="0"/>
              <a:buChar char="•"/>
              <a:defRPr>
                <a:solidFill>
                  <a:schemeClr val="tx1"/>
                </a:solidFill>
              </a:defRPr>
            </a:lvl7pPr>
            <a:lvl8pPr marL="3429000" indent="-228600" algn="r" rtl="1">
              <a:lnSpc>
                <a:spcPct val="90000"/>
              </a:lnSpc>
              <a:spcBef>
                <a:spcPts val="500"/>
              </a:spcBef>
              <a:buFont typeface="Arial" panose="020B0604020202020204" pitchFamily="34" charset="0"/>
              <a:buChar char="•"/>
              <a:defRPr>
                <a:solidFill>
                  <a:schemeClr val="tx1"/>
                </a:solidFill>
              </a:defRPr>
            </a:lvl8pPr>
            <a:lvl9pPr marL="3886200" indent="-228600" algn="r" rtl="1">
              <a:lnSpc>
                <a:spcPct val="90000"/>
              </a:lnSpc>
              <a:spcBef>
                <a:spcPts val="500"/>
              </a:spcBef>
              <a:buFont typeface="Arial" panose="020B0604020202020204" pitchFamily="34" charset="0"/>
              <a:buChar char="•"/>
              <a:defRPr>
                <a:solidFill>
                  <a:schemeClr val="tx1"/>
                </a:solidFill>
              </a:defRPr>
            </a:lvl9pPr>
          </a:lstStyle>
          <a:p>
            <a:r>
              <a:rPr lang="ar-EG" sz="1848" dirty="0"/>
              <a:t>فوائد إقتصادية:</a:t>
            </a:r>
          </a:p>
          <a:p>
            <a:pPr marL="188640" indent="-188640" algn="justLow">
              <a:buFont typeface="Wingdings" panose="05000000000000000000" pitchFamily="2" charset="2"/>
              <a:buChar char="§"/>
            </a:pPr>
            <a:r>
              <a:rPr lang="ar-EG" sz="1400" b="1" u="none" dirty="0">
                <a:solidFill>
                  <a:schemeClr val="tx1"/>
                </a:solidFill>
                <a:latin typeface="+mj-lt"/>
                <a:cs typeface="+mn-cs"/>
              </a:rPr>
              <a:t>توفير فى التكاليف الثابتة والمتغيرة، خاصة الوقود.</a:t>
            </a:r>
          </a:p>
          <a:p>
            <a:pPr marL="188640" indent="-188640" algn="justLow">
              <a:buFont typeface="Wingdings" panose="05000000000000000000" pitchFamily="2" charset="2"/>
              <a:buChar char="§"/>
            </a:pPr>
            <a:r>
              <a:rPr lang="ar-EG" sz="1400" b="1" u="none" dirty="0">
                <a:solidFill>
                  <a:schemeClr val="tx1"/>
                </a:solidFill>
                <a:latin typeface="+mj-lt"/>
                <a:cs typeface="+mn-cs"/>
              </a:rPr>
              <a:t>الإستفادة من اختلاف أوقات الذروة.</a:t>
            </a:r>
          </a:p>
          <a:p>
            <a:pPr marL="188640" indent="-188640" algn="justLow">
              <a:buFont typeface="Wingdings" panose="05000000000000000000" pitchFamily="2" charset="2"/>
              <a:buChar char="§"/>
            </a:pPr>
            <a:r>
              <a:rPr lang="ar-EG" sz="1400" b="1" u="none" dirty="0">
                <a:solidFill>
                  <a:schemeClr val="tx1"/>
                </a:solidFill>
                <a:latin typeface="+mj-lt"/>
                <a:cs typeface="+mn-cs"/>
              </a:rPr>
              <a:t>تحقيق عائدات مالية للدول التى يمر بها خطوط الربط الكهربائى</a:t>
            </a:r>
            <a:r>
              <a:rPr lang="ar-EG" sz="1400" u="none" dirty="0">
                <a:solidFill>
                  <a:schemeClr val="tx1"/>
                </a:solidFill>
                <a:latin typeface="+mj-lt"/>
              </a:rPr>
              <a:t>.</a:t>
            </a:r>
          </a:p>
        </p:txBody>
      </p:sp>
      <p:sp>
        <p:nvSpPr>
          <p:cNvPr id="7" name="Content Placeholder 11"/>
          <p:cNvSpPr txBox="1">
            <a:spLocks/>
          </p:cNvSpPr>
          <p:nvPr/>
        </p:nvSpPr>
        <p:spPr>
          <a:xfrm>
            <a:off x="1785258" y="3701607"/>
            <a:ext cx="3461656" cy="2873363"/>
          </a:xfrm>
          <a:prstGeom prst="flowChartConnector">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762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Autofit/>
          </a:bodyPr>
          <a:lstStyle>
            <a:defPPr>
              <a:defRPr lang="en-US"/>
            </a:defPPr>
            <a:lvl1pPr indent="0" algn="ctr" rtl="1" fontAlgn="base">
              <a:spcBef>
                <a:spcPts val="600"/>
              </a:spcBef>
              <a:spcAft>
                <a:spcPts val="600"/>
              </a:spcAft>
              <a:buClr>
                <a:schemeClr val="tx2"/>
              </a:buClr>
              <a:buFont typeface="Wingdings" panose="05000000000000000000" pitchFamily="2" charset="2"/>
              <a:buNone/>
              <a:defRPr>
                <a:solidFill>
                  <a:srgbClr val="B77A0D"/>
                </a:solidFill>
                <a:latin typeface="Arial" charset="0"/>
                <a:cs typeface="PT Bold Heading" panose="00000400000000000000" pitchFamily="2" charset="-78"/>
              </a:defRPr>
            </a:lvl1pPr>
            <a:lvl2pPr marL="742950" indent="-285750" algn="r" rtl="1" fontAlgn="base">
              <a:spcBef>
                <a:spcPct val="20000"/>
              </a:spcBef>
              <a:spcAft>
                <a:spcPct val="0"/>
              </a:spcAft>
              <a:buClr>
                <a:schemeClr val="accent1"/>
              </a:buClr>
              <a:buFont typeface="Wingdings" panose="05000000000000000000" pitchFamily="2" charset="2"/>
              <a:buChar char="§"/>
              <a:defRPr sz="2400">
                <a:solidFill>
                  <a:schemeClr val="tx1"/>
                </a:solidFill>
              </a:defRPr>
            </a:lvl2pPr>
            <a:lvl3pPr marL="1143000" indent="-228600" algn="r" rtl="1" fontAlgn="base">
              <a:spcBef>
                <a:spcPct val="20000"/>
              </a:spcBef>
              <a:spcAft>
                <a:spcPct val="0"/>
              </a:spcAft>
              <a:buClr>
                <a:schemeClr val="tx1"/>
              </a:buClr>
              <a:buChar char="•"/>
              <a:defRPr sz="2000">
                <a:solidFill>
                  <a:schemeClr val="tx1"/>
                </a:solidFill>
              </a:defRPr>
            </a:lvl3pPr>
            <a:lvl4pPr marL="1600200" indent="-228600" algn="r" rtl="1" fontAlgn="base">
              <a:spcBef>
                <a:spcPct val="20000"/>
              </a:spcBef>
              <a:spcAft>
                <a:spcPct val="0"/>
              </a:spcAft>
              <a:buChar char="–"/>
              <a:defRPr>
                <a:solidFill>
                  <a:schemeClr val="tx1"/>
                </a:solidFill>
              </a:defRPr>
            </a:lvl4pPr>
            <a:lvl5pPr marL="2057400" indent="-228600" algn="r" rtl="1" fontAlgn="base">
              <a:spcBef>
                <a:spcPct val="20000"/>
              </a:spcBef>
              <a:spcAft>
                <a:spcPct val="0"/>
              </a:spcAft>
              <a:buChar char="»"/>
              <a:defRPr>
                <a:solidFill>
                  <a:schemeClr val="tx1"/>
                </a:solidFill>
              </a:defRPr>
            </a:lvl5pPr>
            <a:lvl6pPr marL="2514600" indent="-228600" algn="r" rtl="1">
              <a:lnSpc>
                <a:spcPct val="90000"/>
              </a:lnSpc>
              <a:spcBef>
                <a:spcPts val="500"/>
              </a:spcBef>
              <a:buFont typeface="Arial" panose="020B0604020202020204" pitchFamily="34" charset="0"/>
              <a:buChar char="•"/>
              <a:defRPr>
                <a:solidFill>
                  <a:schemeClr val="tx1"/>
                </a:solidFill>
              </a:defRPr>
            </a:lvl6pPr>
            <a:lvl7pPr marL="2971800" indent="-228600" algn="r" rtl="1">
              <a:lnSpc>
                <a:spcPct val="90000"/>
              </a:lnSpc>
              <a:spcBef>
                <a:spcPts val="500"/>
              </a:spcBef>
              <a:buFont typeface="Arial" panose="020B0604020202020204" pitchFamily="34" charset="0"/>
              <a:buChar char="•"/>
              <a:defRPr>
                <a:solidFill>
                  <a:schemeClr val="tx1"/>
                </a:solidFill>
              </a:defRPr>
            </a:lvl7pPr>
            <a:lvl8pPr marL="3429000" indent="-228600" algn="r" rtl="1">
              <a:lnSpc>
                <a:spcPct val="90000"/>
              </a:lnSpc>
              <a:spcBef>
                <a:spcPts val="500"/>
              </a:spcBef>
              <a:buFont typeface="Arial" panose="020B0604020202020204" pitchFamily="34" charset="0"/>
              <a:buChar char="•"/>
              <a:defRPr>
                <a:solidFill>
                  <a:schemeClr val="tx1"/>
                </a:solidFill>
              </a:defRPr>
            </a:lvl8pPr>
            <a:lvl9pPr marL="3886200" indent="-228600" algn="r" rtl="1">
              <a:lnSpc>
                <a:spcPct val="90000"/>
              </a:lnSpc>
              <a:spcBef>
                <a:spcPts val="500"/>
              </a:spcBef>
              <a:buFont typeface="Arial" panose="020B0604020202020204" pitchFamily="34" charset="0"/>
              <a:buChar char="•"/>
              <a:defRPr>
                <a:solidFill>
                  <a:schemeClr val="tx1"/>
                </a:solidFill>
              </a:defRPr>
            </a:lvl9pPr>
          </a:lstStyle>
          <a:p>
            <a:r>
              <a:rPr lang="ar-EG" sz="2400" u="sng" dirty="0">
                <a:solidFill>
                  <a:srgbClr val="C00000"/>
                </a:solidFill>
              </a:rPr>
              <a:t>فوائد بيئية</a:t>
            </a:r>
          </a:p>
          <a:p>
            <a:pPr marL="188640" indent="-188640">
              <a:lnSpc>
                <a:spcPct val="150000"/>
              </a:lnSpc>
              <a:buFont typeface="Wingdings" panose="05000000000000000000" pitchFamily="2" charset="2"/>
              <a:buChar char="§"/>
            </a:pPr>
            <a:r>
              <a:rPr lang="ar-EG" b="1" dirty="0">
                <a:solidFill>
                  <a:schemeClr val="tx1"/>
                </a:solidFill>
                <a:cs typeface="+mn-cs"/>
              </a:rPr>
              <a:t>تقليل الانبعاثات.</a:t>
            </a:r>
            <a:br>
              <a:rPr lang="ar-EG" b="1" dirty="0">
                <a:solidFill>
                  <a:schemeClr val="tx1"/>
                </a:solidFill>
                <a:cs typeface="+mn-cs"/>
              </a:rPr>
            </a:br>
            <a:r>
              <a:rPr lang="ar-EG" b="1" dirty="0">
                <a:solidFill>
                  <a:schemeClr val="tx1"/>
                </a:solidFill>
                <a:cs typeface="+mn-cs"/>
              </a:rPr>
              <a:t>استخدام كافة مصادر الطاقة المتاحة وخاصة الاستفادة من الطاقات المتجددة.</a:t>
            </a:r>
          </a:p>
        </p:txBody>
      </p:sp>
      <p:sp>
        <p:nvSpPr>
          <p:cNvPr id="8" name="Content Placeholder 11"/>
          <p:cNvSpPr txBox="1">
            <a:spLocks/>
          </p:cNvSpPr>
          <p:nvPr/>
        </p:nvSpPr>
        <p:spPr>
          <a:xfrm>
            <a:off x="7347858" y="3503569"/>
            <a:ext cx="3341913" cy="3038746"/>
          </a:xfrm>
          <a:prstGeom prst="flowChartConnector">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76200"/>
          <a:effectLst>
            <a:outerShdw blurRad="50800" dist="38100" dir="2700000" sx="101000" sy="101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Autofit/>
          </a:bodyPr>
          <a:lstStyle>
            <a:defPPr>
              <a:defRPr lang="en-US"/>
            </a:defPPr>
            <a:lvl1pPr indent="0" algn="ctr" rtl="1" fontAlgn="base">
              <a:spcBef>
                <a:spcPts val="600"/>
              </a:spcBef>
              <a:spcAft>
                <a:spcPts val="600"/>
              </a:spcAft>
              <a:buClr>
                <a:schemeClr val="tx2"/>
              </a:buClr>
              <a:buFont typeface="Wingdings" panose="05000000000000000000" pitchFamily="2" charset="2"/>
              <a:buNone/>
              <a:defRPr sz="2800" u="sng">
                <a:solidFill>
                  <a:srgbClr val="C00000"/>
                </a:solidFill>
                <a:latin typeface="Arial" charset="0"/>
                <a:cs typeface="PT Bold Heading" panose="00000400000000000000" pitchFamily="2" charset="-78"/>
              </a:defRPr>
            </a:lvl1pPr>
            <a:lvl2pPr marL="742950" indent="-285750" algn="r" rtl="1" fontAlgn="base">
              <a:spcBef>
                <a:spcPct val="20000"/>
              </a:spcBef>
              <a:spcAft>
                <a:spcPct val="0"/>
              </a:spcAft>
              <a:buClr>
                <a:schemeClr val="accent1"/>
              </a:buClr>
              <a:buFont typeface="Wingdings" panose="05000000000000000000" pitchFamily="2" charset="2"/>
              <a:buChar char="§"/>
              <a:defRPr sz="2400">
                <a:solidFill>
                  <a:schemeClr val="tx1"/>
                </a:solidFill>
              </a:defRPr>
            </a:lvl2pPr>
            <a:lvl3pPr marL="1143000" indent="-228600" algn="r" rtl="1" fontAlgn="base">
              <a:spcBef>
                <a:spcPct val="20000"/>
              </a:spcBef>
              <a:spcAft>
                <a:spcPct val="0"/>
              </a:spcAft>
              <a:buClr>
                <a:schemeClr val="tx1"/>
              </a:buClr>
              <a:buChar char="•"/>
              <a:defRPr sz="2000">
                <a:solidFill>
                  <a:schemeClr val="tx1"/>
                </a:solidFill>
              </a:defRPr>
            </a:lvl3pPr>
            <a:lvl4pPr marL="1600200" indent="-228600" algn="r" rtl="1" fontAlgn="base">
              <a:spcBef>
                <a:spcPct val="20000"/>
              </a:spcBef>
              <a:spcAft>
                <a:spcPct val="0"/>
              </a:spcAft>
              <a:buChar char="–"/>
              <a:defRPr>
                <a:solidFill>
                  <a:schemeClr val="tx1"/>
                </a:solidFill>
              </a:defRPr>
            </a:lvl4pPr>
            <a:lvl5pPr marL="2057400" indent="-228600" algn="r" rtl="1" fontAlgn="base">
              <a:spcBef>
                <a:spcPct val="20000"/>
              </a:spcBef>
              <a:spcAft>
                <a:spcPct val="0"/>
              </a:spcAft>
              <a:buChar char="»"/>
              <a:defRPr>
                <a:solidFill>
                  <a:schemeClr val="tx1"/>
                </a:solidFill>
              </a:defRPr>
            </a:lvl5pPr>
            <a:lvl6pPr marL="2514600" indent="-228600" algn="r" rtl="1">
              <a:lnSpc>
                <a:spcPct val="90000"/>
              </a:lnSpc>
              <a:spcBef>
                <a:spcPts val="500"/>
              </a:spcBef>
              <a:buFont typeface="Arial" panose="020B0604020202020204" pitchFamily="34" charset="0"/>
              <a:buChar char="•"/>
              <a:defRPr>
                <a:solidFill>
                  <a:schemeClr val="tx1"/>
                </a:solidFill>
              </a:defRPr>
            </a:lvl6pPr>
            <a:lvl7pPr marL="2971800" indent="-228600" algn="r" rtl="1">
              <a:lnSpc>
                <a:spcPct val="90000"/>
              </a:lnSpc>
              <a:spcBef>
                <a:spcPts val="500"/>
              </a:spcBef>
              <a:buFont typeface="Arial" panose="020B0604020202020204" pitchFamily="34" charset="0"/>
              <a:buChar char="•"/>
              <a:defRPr>
                <a:solidFill>
                  <a:schemeClr val="tx1"/>
                </a:solidFill>
              </a:defRPr>
            </a:lvl7pPr>
            <a:lvl8pPr marL="3429000" indent="-228600" algn="r" rtl="1">
              <a:lnSpc>
                <a:spcPct val="90000"/>
              </a:lnSpc>
              <a:spcBef>
                <a:spcPts val="500"/>
              </a:spcBef>
              <a:buFont typeface="Arial" panose="020B0604020202020204" pitchFamily="34" charset="0"/>
              <a:buChar char="•"/>
              <a:defRPr>
                <a:solidFill>
                  <a:schemeClr val="tx1"/>
                </a:solidFill>
              </a:defRPr>
            </a:lvl8pPr>
            <a:lvl9pPr marL="3886200" indent="-228600" algn="r" rtl="1">
              <a:lnSpc>
                <a:spcPct val="90000"/>
              </a:lnSpc>
              <a:spcBef>
                <a:spcPts val="500"/>
              </a:spcBef>
              <a:buFont typeface="Arial" panose="020B0604020202020204" pitchFamily="34" charset="0"/>
              <a:buChar char="•"/>
              <a:defRPr>
                <a:solidFill>
                  <a:schemeClr val="tx1"/>
                </a:solidFill>
              </a:defRPr>
            </a:lvl9pPr>
          </a:lstStyle>
          <a:p>
            <a:r>
              <a:rPr lang="ar-EG" sz="1848" dirty="0"/>
              <a:t>فوائد فنية:</a:t>
            </a:r>
          </a:p>
          <a:p>
            <a:pPr marL="188640" indent="-188640" algn="justLow">
              <a:buFont typeface="Wingdings" panose="05000000000000000000" pitchFamily="2" charset="2"/>
              <a:buChar char="§"/>
            </a:pPr>
            <a:r>
              <a:rPr lang="ar-EG" sz="1400" b="1" u="none" dirty="0">
                <a:solidFill>
                  <a:schemeClr val="tx1"/>
                </a:solidFill>
                <a:latin typeface="+mj-lt"/>
                <a:cs typeface="+mn-cs"/>
              </a:rPr>
              <a:t>تحسين الإعتمادية.</a:t>
            </a:r>
          </a:p>
          <a:p>
            <a:pPr marL="188640" indent="-188640" algn="justLow">
              <a:buFont typeface="Wingdings" panose="05000000000000000000" pitchFamily="2" charset="2"/>
              <a:buChar char="§"/>
            </a:pPr>
            <a:r>
              <a:rPr lang="ar-EG" sz="1400" b="1" u="none" dirty="0">
                <a:solidFill>
                  <a:schemeClr val="tx1"/>
                </a:solidFill>
                <a:latin typeface="+mj-lt"/>
                <a:cs typeface="+mn-cs"/>
              </a:rPr>
              <a:t>تخفيض نسب الاحتياطي الثابت والدوار لمواجهة الطوارئ.</a:t>
            </a:r>
          </a:p>
          <a:p>
            <a:pPr marL="188640" indent="-188640" algn="justLow">
              <a:buFont typeface="Wingdings" panose="05000000000000000000" pitchFamily="2" charset="2"/>
              <a:buChar char="§"/>
            </a:pPr>
            <a:r>
              <a:rPr lang="ar-EG" sz="1400" b="1" u="none" dirty="0">
                <a:solidFill>
                  <a:schemeClr val="tx1"/>
                </a:solidFill>
                <a:latin typeface="+mj-lt"/>
                <a:cs typeface="+mn-cs"/>
              </a:rPr>
              <a:t>تسهيل عملية تنوع مصادر الطاقة الكهربائية.</a:t>
            </a:r>
          </a:p>
        </p:txBody>
      </p:sp>
    </p:spTree>
    <p:extLst>
      <p:ext uri="{BB962C8B-B14F-4D97-AF65-F5344CB8AC3E}">
        <p14:creationId xmlns:p14="http://schemas.microsoft.com/office/powerpoint/2010/main" val="36503691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058" t="5625" r="2813" b="2499"/>
          <a:stretch/>
        </p:blipFill>
        <p:spPr>
          <a:xfrm>
            <a:off x="0" y="0"/>
            <a:ext cx="12192000" cy="6858000"/>
          </a:xfrm>
          <a:prstGeom prst="rect">
            <a:avLst/>
          </a:prstGeom>
        </p:spPr>
      </p:pic>
    </p:spTree>
    <p:extLst>
      <p:ext uri="{BB962C8B-B14F-4D97-AF65-F5344CB8AC3E}">
        <p14:creationId xmlns:p14="http://schemas.microsoft.com/office/powerpoint/2010/main" val="2981816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77632" y="590651"/>
            <a:ext cx="3222173" cy="530658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6892"/>
          <a:stretch/>
        </p:blipFill>
        <p:spPr>
          <a:xfrm>
            <a:off x="6389915" y="1589313"/>
            <a:ext cx="5464628" cy="3167743"/>
          </a:xfrm>
          <a:prstGeom prst="rect">
            <a:avLst/>
          </a:prstGeom>
        </p:spPr>
      </p:pic>
      <p:sp>
        <p:nvSpPr>
          <p:cNvPr id="4" name="Rectangle 3"/>
          <p:cNvSpPr/>
          <p:nvPr/>
        </p:nvSpPr>
        <p:spPr>
          <a:xfrm>
            <a:off x="1796143" y="285484"/>
            <a:ext cx="8514299" cy="702436"/>
          </a:xfrm>
          <a:prstGeom prst="rect">
            <a:avLst/>
          </a:prstGeom>
        </p:spPr>
        <p:txBody>
          <a:bodyPr wrap="square">
            <a:spAutoFit/>
          </a:bodyPr>
          <a:lstStyle/>
          <a:p>
            <a:pPr indent="-17780" algn="r" rtl="1">
              <a:lnSpc>
                <a:spcPts val="4600"/>
              </a:lnSpc>
            </a:pPr>
            <a:r>
              <a:rPr lang="ar-EG" sz="4400" dirty="0" err="1" smtClean="0">
                <a:solidFill>
                  <a:srgbClr val="FF0000"/>
                </a:solidFill>
                <a:latin typeface="Arial" panose="020B0604020202020204" pitchFamily="34" charset="0"/>
                <a:ea typeface="Times New Roman" panose="02020603050405020304" pitchFamily="18" charset="0"/>
                <a:cs typeface="PT Bold Heading" panose="02010400000000000000" pitchFamily="2" charset="-78"/>
              </a:rPr>
              <a:t>أولا:مشروع</a:t>
            </a:r>
            <a:r>
              <a:rPr lang="ar-EG" sz="4400" dirty="0" smtClean="0">
                <a:solidFill>
                  <a:srgbClr val="FF0000"/>
                </a:solidFill>
                <a:latin typeface="Arial" panose="020B0604020202020204" pitchFamily="34" charset="0"/>
                <a:ea typeface="Times New Roman" panose="02020603050405020304" pitchFamily="18" charset="0"/>
                <a:cs typeface="PT Bold Heading" panose="02010400000000000000" pitchFamily="2" charset="-78"/>
              </a:rPr>
              <a:t> الربط الكهربائي الثماني</a:t>
            </a:r>
            <a:endParaRPr lang="en-US" sz="4400" dirty="0">
              <a:solidFill>
                <a:srgbClr val="FF0000"/>
              </a:solidFill>
              <a:latin typeface="Arial" panose="020B0604020202020204" pitchFamily="34" charset="0"/>
              <a:ea typeface="Times New Roman" panose="02020603050405020304" pitchFamily="18" charset="0"/>
              <a:cs typeface="PT Bold Heading" panose="02010400000000000000" pitchFamily="2" charset="-78"/>
            </a:endParaRPr>
          </a:p>
        </p:txBody>
      </p:sp>
      <p:sp>
        <p:nvSpPr>
          <p:cNvPr id="5" name="Rectangle 4"/>
          <p:cNvSpPr/>
          <p:nvPr/>
        </p:nvSpPr>
        <p:spPr>
          <a:xfrm>
            <a:off x="566057" y="5023241"/>
            <a:ext cx="11092543" cy="1118255"/>
          </a:xfrm>
          <a:prstGeom prst="rect">
            <a:avLst/>
          </a:prstGeom>
        </p:spPr>
        <p:txBody>
          <a:bodyPr wrap="square">
            <a:spAutoFit/>
          </a:bodyPr>
          <a:lstStyle/>
          <a:p>
            <a:pPr lvl="0" algn="just" rtl="1">
              <a:lnSpc>
                <a:spcPts val="4000"/>
              </a:lnSpc>
              <a:spcBef>
                <a:spcPts val="600"/>
              </a:spcBef>
              <a:spcAft>
                <a:spcPts val="0"/>
              </a:spcAft>
            </a:pPr>
            <a:r>
              <a:rPr lang="ar-SA" sz="2400" b="1" dirty="0" smtClean="0">
                <a:latin typeface="Simplified Arabic" panose="02020603050405020304" pitchFamily="18" charset="-78"/>
                <a:ea typeface="Times New Roman" panose="02020603050405020304" pitchFamily="18" charset="0"/>
                <a:cs typeface="Simplified Arabic" panose="02020603050405020304" pitchFamily="18" charset="-78"/>
              </a:rPr>
              <a:t>هدف </a:t>
            </a:r>
            <a:r>
              <a:rPr lang="ar-SA" sz="2400" b="1" dirty="0">
                <a:latin typeface="Simplified Arabic" panose="02020603050405020304" pitchFamily="18" charset="-78"/>
                <a:ea typeface="Times New Roman" panose="02020603050405020304" pitchFamily="18" charset="0"/>
                <a:cs typeface="Simplified Arabic" panose="02020603050405020304" pitchFamily="18" charset="-78"/>
              </a:rPr>
              <a:t>المشروع </a:t>
            </a:r>
            <a:r>
              <a:rPr lang="ar-SA" sz="2400" b="1" dirty="0" smtClean="0">
                <a:latin typeface="Simplified Arabic" panose="02020603050405020304" pitchFamily="18" charset="-78"/>
                <a:ea typeface="Times New Roman" panose="02020603050405020304" pitchFamily="18" charset="0"/>
                <a:cs typeface="Simplified Arabic" panose="02020603050405020304" pitchFamily="18" charset="-78"/>
              </a:rPr>
              <a:t>ربط </a:t>
            </a:r>
            <a:r>
              <a:rPr lang="ar-SA" sz="2400" b="1" dirty="0">
                <a:latin typeface="Simplified Arabic" panose="02020603050405020304" pitchFamily="18" charset="-78"/>
                <a:ea typeface="Times New Roman" panose="02020603050405020304" pitchFamily="18" charset="0"/>
                <a:cs typeface="Simplified Arabic" panose="02020603050405020304" pitchFamily="18" charset="-78"/>
              </a:rPr>
              <a:t>الشبكات الكهربائية لكل من (مصر - العراق – الأردن – لبنان – ليبيا – فلسطين - سوريا - تركيا)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EIJLLPST</a:t>
            </a:r>
            <a:r>
              <a:rPr lang="en-US" sz="2400" b="1" dirty="0">
                <a:latin typeface="Simplified Arabic" panose="02020603050405020304" pitchFamily="18" charset="-78"/>
                <a:ea typeface="Times New Roman" panose="02020603050405020304" pitchFamily="18" charset="0"/>
                <a:cs typeface="Simplified Arabic" panose="02020603050405020304" pitchFamily="18" charset="-78"/>
              </a:rPr>
              <a:t>)</a:t>
            </a:r>
            <a:r>
              <a:rPr lang="ar-SA" sz="2400" b="1" dirty="0">
                <a:latin typeface="Simplified Arabic" panose="02020603050405020304" pitchFamily="18" charset="-78"/>
                <a:ea typeface="Times New Roman" panose="02020603050405020304" pitchFamily="18" charset="0"/>
                <a:cs typeface="Simplified Arabic" panose="02020603050405020304" pitchFamily="18" charset="-78"/>
              </a:rPr>
              <a:t>) على جهد 400/500 </a:t>
            </a:r>
            <a:r>
              <a:rPr lang="ar-SA" sz="2400" b="1" dirty="0" err="1">
                <a:latin typeface="Simplified Arabic" panose="02020603050405020304" pitchFamily="18" charset="-78"/>
                <a:ea typeface="Times New Roman" panose="02020603050405020304" pitchFamily="18" charset="0"/>
                <a:cs typeface="Simplified Arabic" panose="02020603050405020304" pitchFamily="18" charset="-78"/>
              </a:rPr>
              <a:t>كيلوفولت</a:t>
            </a:r>
            <a:r>
              <a:rPr lang="ar-SA" sz="2400" b="1" dirty="0">
                <a:latin typeface="Simplified Arabic" panose="02020603050405020304" pitchFamily="18" charset="-78"/>
                <a:ea typeface="Times New Roman" panose="02020603050405020304" pitchFamily="18" charset="0"/>
                <a:cs typeface="Simplified Arabic" panose="02020603050405020304" pitchFamily="18" charset="-78"/>
              </a:rPr>
              <a:t>.</a:t>
            </a:r>
            <a:endParaRPr lang="ar-EG" sz="2400" b="1" dirty="0">
              <a:latin typeface="Simplified Arabic" panose="02020603050405020304" pitchFamily="18" charset="-78"/>
              <a:ea typeface="Times New Roman" panose="02020603050405020304" pitchFamily="18" charset="0"/>
              <a:cs typeface="Simplified Arabic" panose="02020603050405020304" pitchFamily="18" charset="-78"/>
            </a:endParaRPr>
          </a:p>
        </p:txBody>
      </p:sp>
    </p:spTree>
    <p:extLst>
      <p:ext uri="{BB962C8B-B14F-4D97-AF65-F5344CB8AC3E}">
        <p14:creationId xmlns:p14="http://schemas.microsoft.com/office/powerpoint/2010/main" val="1538027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6571" y="1393440"/>
            <a:ext cx="11618879" cy="5170646"/>
          </a:xfrm>
          <a:prstGeom prst="rect">
            <a:avLst/>
          </a:prstGeom>
        </p:spPr>
        <p:txBody>
          <a:bodyPr wrap="square">
            <a:spAutoFit/>
          </a:bodyPr>
          <a:lstStyle/>
          <a:p>
            <a:pPr marL="342900" lvl="0" indent="-342900" algn="just" rtl="1">
              <a:lnSpc>
                <a:spcPts val="4000"/>
              </a:lnSpc>
              <a:spcBef>
                <a:spcPts val="600"/>
              </a:spcBef>
              <a:spcAft>
                <a:spcPts val="0"/>
              </a:spcAft>
              <a:buFont typeface="Symbol" panose="05050102010706020507" pitchFamily="18" charset="2"/>
              <a:buChar char=""/>
            </a:pPr>
            <a:r>
              <a:rPr lang="ar-EG" sz="2400" dirty="0" smtClean="0">
                <a:latin typeface="Simplified Arabic" panose="02020603050405020304" pitchFamily="18" charset="-78"/>
                <a:ea typeface="Times New Roman" panose="02020603050405020304" pitchFamily="18" charset="0"/>
                <a:cs typeface="Simplified Arabic" panose="02020603050405020304" pitchFamily="18" charset="-78"/>
              </a:rPr>
              <a:t>أحد</a:t>
            </a:r>
            <a:r>
              <a:rPr lang="ar-SA" sz="2400" dirty="0" smtClean="0">
                <a:latin typeface="Simplified Arabic" panose="02020603050405020304" pitchFamily="18" charset="-78"/>
                <a:ea typeface="Times New Roman" panose="02020603050405020304" pitchFamily="18" charset="0"/>
                <a:cs typeface="Simplified Arabic" panose="02020603050405020304" pitchFamily="18" charset="-78"/>
              </a:rPr>
              <a:t> </a:t>
            </a:r>
            <a:r>
              <a:rPr lang="ar-SA" sz="2400" dirty="0">
                <a:latin typeface="Simplified Arabic" panose="02020603050405020304" pitchFamily="18" charset="-78"/>
                <a:ea typeface="Times New Roman" panose="02020603050405020304" pitchFamily="18" charset="0"/>
                <a:cs typeface="Simplified Arabic" panose="02020603050405020304" pitchFamily="18" charset="-78"/>
              </a:rPr>
              <a:t>مشاريع الربط الكهربائي العربي </a:t>
            </a:r>
            <a:r>
              <a:rPr lang="ar-EG" sz="2400" dirty="0">
                <a:latin typeface="Simplified Arabic" panose="02020603050405020304" pitchFamily="18" charset="-78"/>
                <a:ea typeface="Times New Roman" panose="02020603050405020304" pitchFamily="18" charset="0"/>
                <a:cs typeface="Simplified Arabic" panose="02020603050405020304" pitchFamily="18" charset="-78"/>
              </a:rPr>
              <a:t>حيث </a:t>
            </a:r>
            <a:r>
              <a:rPr lang="ar-SA" sz="2400" dirty="0">
                <a:latin typeface="Simplified Arabic" panose="02020603050405020304" pitchFamily="18" charset="-78"/>
                <a:ea typeface="Times New Roman" panose="02020603050405020304" pitchFamily="18" charset="0"/>
                <a:cs typeface="Simplified Arabic" panose="02020603050405020304" pitchFamily="18" charset="-78"/>
              </a:rPr>
              <a:t>يهدف المشروع إلى ربط الشبكات الكهربائية لكل من (مصر - العراق – الأردن – لبنان – ليبيا – فلسطين - سوريا - تركيا)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EIJLLPST</a:t>
            </a:r>
            <a:r>
              <a:rPr lang="en-US" sz="2400" dirty="0">
                <a:latin typeface="Simplified Arabic" panose="02020603050405020304" pitchFamily="18" charset="-78"/>
                <a:ea typeface="Times New Roman" panose="02020603050405020304" pitchFamily="18" charset="0"/>
                <a:cs typeface="Simplified Arabic" panose="02020603050405020304" pitchFamily="18" charset="-78"/>
              </a:rPr>
              <a:t>)</a:t>
            </a:r>
            <a:r>
              <a:rPr lang="ar-SA" sz="2400" dirty="0">
                <a:latin typeface="Simplified Arabic" panose="02020603050405020304" pitchFamily="18" charset="-78"/>
                <a:ea typeface="Times New Roman" panose="02020603050405020304" pitchFamily="18" charset="0"/>
                <a:cs typeface="Simplified Arabic" panose="02020603050405020304" pitchFamily="18" charset="-78"/>
              </a:rPr>
              <a:t>) على جهد 400/500 كيلوفولت</a:t>
            </a:r>
            <a:r>
              <a:rPr lang="ar-SA" sz="2400" dirty="0" smtClean="0">
                <a:latin typeface="Simplified Arabic" panose="02020603050405020304" pitchFamily="18" charset="-78"/>
                <a:ea typeface="Times New Roman" panose="02020603050405020304" pitchFamily="18" charset="0"/>
                <a:cs typeface="Simplified Arabic" panose="02020603050405020304" pitchFamily="18" charset="-78"/>
              </a:rPr>
              <a:t>.</a:t>
            </a:r>
            <a:endParaRPr lang="ar-EG" sz="2400" dirty="0" smtClean="0">
              <a:latin typeface="Simplified Arabic" panose="02020603050405020304" pitchFamily="18" charset="-78"/>
              <a:ea typeface="Times New Roman" panose="02020603050405020304" pitchFamily="18" charset="0"/>
              <a:cs typeface="Simplified Arabic" panose="02020603050405020304" pitchFamily="18" charset="-78"/>
            </a:endParaRPr>
          </a:p>
          <a:p>
            <a:pPr lvl="0" algn="just" rtl="1">
              <a:lnSpc>
                <a:spcPts val="4000"/>
              </a:lnSpc>
              <a:spcBef>
                <a:spcPts val="600"/>
              </a:spcBef>
              <a:spcAft>
                <a:spcPts val="0"/>
              </a:spcAft>
            </a:pPr>
            <a:r>
              <a:rPr lang="ar-EG" sz="2400" b="1" dirty="0" smtClean="0">
                <a:solidFill>
                  <a:srgbClr val="FF0000"/>
                </a:solidFill>
                <a:latin typeface="Simplified Arabic" panose="02020603050405020304" pitchFamily="18" charset="-78"/>
                <a:ea typeface="Times New Roman" panose="02020603050405020304" pitchFamily="18" charset="0"/>
                <a:cs typeface="Simplified Arabic" panose="02020603050405020304" pitchFamily="18" charset="-78"/>
              </a:rPr>
              <a:t>نبذة تاريخية:</a:t>
            </a:r>
            <a:endParaRPr lang="en-US" sz="2400" b="1" dirty="0">
              <a:solidFill>
                <a:srgbClr val="FF0000"/>
              </a:solidFill>
              <a:latin typeface="Simplified Arabic" panose="02020603050405020304" pitchFamily="18" charset="-78"/>
              <a:ea typeface="Times New Roman" panose="02020603050405020304" pitchFamily="18" charset="0"/>
              <a:cs typeface="Simplified Arabic" panose="02020603050405020304" pitchFamily="18" charset="-78"/>
            </a:endParaRPr>
          </a:p>
          <a:p>
            <a:pPr marL="342900" lvl="0" indent="-342900" algn="just" rtl="1">
              <a:lnSpc>
                <a:spcPts val="4000"/>
              </a:lnSpc>
              <a:spcBef>
                <a:spcPts val="600"/>
              </a:spcBef>
              <a:spcAft>
                <a:spcPts val="0"/>
              </a:spcAft>
              <a:buFont typeface="Symbol" panose="05050102010706020507" pitchFamily="18" charset="2"/>
              <a:buChar char=""/>
            </a:pPr>
            <a:r>
              <a:rPr lang="ar-SA" sz="2400" dirty="0">
                <a:latin typeface="Simplified Arabic" panose="02020603050405020304" pitchFamily="18" charset="-78"/>
                <a:ea typeface="Times New Roman" panose="02020603050405020304" pitchFamily="18" charset="0"/>
                <a:cs typeface="Simplified Arabic" panose="02020603050405020304" pitchFamily="18" charset="-78"/>
              </a:rPr>
              <a:t>عام </a:t>
            </a:r>
            <a:r>
              <a:rPr lang="ar-EG" sz="2400" dirty="0">
                <a:latin typeface="Simplified Arabic" panose="02020603050405020304" pitchFamily="18" charset="-78"/>
                <a:ea typeface="Times New Roman" panose="02020603050405020304" pitchFamily="18" charset="0"/>
                <a:cs typeface="Simplified Arabic" panose="02020603050405020304" pitchFamily="18" charset="-78"/>
              </a:rPr>
              <a:t>1989</a:t>
            </a:r>
            <a:r>
              <a:rPr lang="ar-SA" sz="2400" dirty="0">
                <a:latin typeface="Simplified Arabic" panose="02020603050405020304" pitchFamily="18" charset="-78"/>
                <a:ea typeface="Times New Roman" panose="02020603050405020304" pitchFamily="18" charset="0"/>
                <a:cs typeface="Simplified Arabic" panose="02020603050405020304" pitchFamily="18" charset="-78"/>
              </a:rPr>
              <a:t> اتفق وزراء </a:t>
            </a:r>
            <a:r>
              <a:rPr lang="ar-EG" sz="2400" dirty="0" smtClean="0">
                <a:latin typeface="Simplified Arabic" panose="02020603050405020304" pitchFamily="18" charset="-78"/>
                <a:ea typeface="Times New Roman" panose="02020603050405020304" pitchFamily="18" charset="0"/>
                <a:cs typeface="Simplified Arabic" panose="02020603050405020304" pitchFamily="18" charset="-78"/>
              </a:rPr>
              <a:t>الكهرباء ل</a:t>
            </a:r>
            <a:r>
              <a:rPr lang="ar-SA" sz="2400" dirty="0" smtClean="0">
                <a:latin typeface="Simplified Arabic" panose="02020603050405020304" pitchFamily="18" charset="-78"/>
                <a:ea typeface="Times New Roman" panose="02020603050405020304" pitchFamily="18" charset="0"/>
                <a:cs typeface="Simplified Arabic" panose="02020603050405020304" pitchFamily="18" charset="-78"/>
              </a:rPr>
              <a:t>كل </a:t>
            </a:r>
            <a:r>
              <a:rPr lang="ar-SA" sz="2400" dirty="0">
                <a:latin typeface="Simplified Arabic" panose="02020603050405020304" pitchFamily="18" charset="-78"/>
                <a:ea typeface="Times New Roman" panose="02020603050405020304" pitchFamily="18" charset="0"/>
                <a:cs typeface="Simplified Arabic" panose="02020603050405020304" pitchFamily="18" charset="-78"/>
              </a:rPr>
              <a:t>من (مصر/ العراق/ الأردن/ سوريا/ تركيا) على سياسة الربط على التوازى للمنظومات الكهربائية لدولهم وعلى اتخاذ الإجراءات اللازمة لدراسة ومتابعة تنفيذ هذا </a:t>
            </a:r>
            <a:r>
              <a:rPr lang="ar-SA" sz="2400" dirty="0" smtClean="0">
                <a:latin typeface="Simplified Arabic" panose="02020603050405020304" pitchFamily="18" charset="-78"/>
                <a:ea typeface="Times New Roman" panose="02020603050405020304" pitchFamily="18" charset="0"/>
                <a:cs typeface="Simplified Arabic" panose="02020603050405020304" pitchFamily="18" charset="-78"/>
              </a:rPr>
              <a:t>المشروع</a:t>
            </a:r>
            <a:r>
              <a:rPr lang="ar-EG" sz="2400" dirty="0" smtClean="0">
                <a:latin typeface="Simplified Arabic" panose="02020603050405020304" pitchFamily="18" charset="-78"/>
                <a:ea typeface="Times New Roman" panose="02020603050405020304" pitchFamily="18" charset="0"/>
                <a:cs typeface="Simplified Arabic" panose="02020603050405020304" pitchFamily="18" charset="-78"/>
              </a:rPr>
              <a:t>۔</a:t>
            </a:r>
            <a:endParaRPr lang="en-US" sz="2400" b="1" dirty="0">
              <a:latin typeface="Simplified Arabic" panose="02020603050405020304" pitchFamily="18" charset="-78"/>
              <a:ea typeface="Times New Roman" panose="02020603050405020304" pitchFamily="18" charset="0"/>
              <a:cs typeface="Simplified Arabic" panose="02020603050405020304" pitchFamily="18" charset="-78"/>
            </a:endParaRPr>
          </a:p>
          <a:p>
            <a:pPr marL="342900" lvl="0" indent="-342900" algn="just" rtl="1">
              <a:lnSpc>
                <a:spcPts val="4000"/>
              </a:lnSpc>
              <a:spcBef>
                <a:spcPts val="600"/>
              </a:spcBef>
              <a:spcAft>
                <a:spcPts val="0"/>
              </a:spcAft>
              <a:buFont typeface="Symbol" panose="05050102010706020507" pitchFamily="18" charset="2"/>
              <a:buChar char=""/>
            </a:pPr>
            <a:r>
              <a:rPr lang="ar-SA" sz="2400" dirty="0">
                <a:latin typeface="Simplified Arabic" panose="02020603050405020304" pitchFamily="18" charset="-78"/>
                <a:ea typeface="Times New Roman" panose="02020603050405020304" pitchFamily="18" charset="0"/>
                <a:cs typeface="Simplified Arabic" panose="02020603050405020304" pitchFamily="18" charset="-78"/>
              </a:rPr>
              <a:t>عام </a:t>
            </a:r>
            <a:r>
              <a:rPr lang="ar-EG" sz="2400" dirty="0">
                <a:latin typeface="Simplified Arabic" panose="02020603050405020304" pitchFamily="18" charset="-78"/>
                <a:ea typeface="Times New Roman" panose="02020603050405020304" pitchFamily="18" charset="0"/>
                <a:cs typeface="Simplified Arabic" panose="02020603050405020304" pitchFamily="18" charset="-78"/>
              </a:rPr>
              <a:t>1992</a:t>
            </a:r>
            <a:r>
              <a:rPr lang="ar-SA" sz="2400" dirty="0">
                <a:latin typeface="Simplified Arabic" panose="02020603050405020304" pitchFamily="18" charset="-78"/>
                <a:ea typeface="Times New Roman" panose="02020603050405020304" pitchFamily="18" charset="0"/>
                <a:cs typeface="Simplified Arabic" panose="02020603050405020304" pitchFamily="18" charset="-78"/>
              </a:rPr>
              <a:t> تم توقيع بروتوكول الربط الكهربائي بين دول الربط الخماسي.</a:t>
            </a:r>
            <a:endParaRPr lang="en-US" sz="2400" b="1" dirty="0">
              <a:latin typeface="Simplified Arabic" panose="02020603050405020304" pitchFamily="18" charset="-78"/>
              <a:ea typeface="Times New Roman" panose="02020603050405020304" pitchFamily="18" charset="0"/>
              <a:cs typeface="Simplified Arabic" panose="02020603050405020304" pitchFamily="18" charset="-78"/>
            </a:endParaRPr>
          </a:p>
          <a:p>
            <a:pPr marL="342900" lvl="0" indent="-342900" algn="just" rtl="1">
              <a:lnSpc>
                <a:spcPts val="4000"/>
              </a:lnSpc>
              <a:spcBef>
                <a:spcPts val="600"/>
              </a:spcBef>
              <a:spcAft>
                <a:spcPts val="0"/>
              </a:spcAft>
              <a:buFont typeface="Symbol" panose="05050102010706020507" pitchFamily="18" charset="2"/>
              <a:buChar char=""/>
            </a:pPr>
            <a:r>
              <a:rPr lang="ar-SA" sz="2400" dirty="0">
                <a:latin typeface="Simplified Arabic" panose="02020603050405020304" pitchFamily="18" charset="-78"/>
                <a:ea typeface="Times New Roman" panose="02020603050405020304" pitchFamily="18" charset="0"/>
                <a:cs typeface="Simplified Arabic" panose="02020603050405020304" pitchFamily="18" charset="-78"/>
              </a:rPr>
              <a:t>عام 1997 تم انضمام لبنان إلى المشروع وأصبح ربط سداسي.</a:t>
            </a:r>
            <a:endParaRPr lang="en-US" sz="2400" b="1" dirty="0">
              <a:latin typeface="Simplified Arabic" panose="02020603050405020304" pitchFamily="18" charset="-78"/>
              <a:ea typeface="Times New Roman" panose="02020603050405020304" pitchFamily="18" charset="0"/>
              <a:cs typeface="Simplified Arabic" panose="02020603050405020304" pitchFamily="18" charset="-78"/>
            </a:endParaRPr>
          </a:p>
          <a:p>
            <a:pPr marL="342900" lvl="0" indent="-342900" algn="just" rtl="1">
              <a:lnSpc>
                <a:spcPts val="4000"/>
              </a:lnSpc>
              <a:spcBef>
                <a:spcPts val="600"/>
              </a:spcBef>
              <a:spcAft>
                <a:spcPts val="0"/>
              </a:spcAft>
              <a:buFont typeface="Symbol" panose="05050102010706020507" pitchFamily="18" charset="2"/>
              <a:buChar char=""/>
            </a:pPr>
            <a:r>
              <a:rPr lang="ar-SA" sz="2400" dirty="0">
                <a:latin typeface="Simplified Arabic" panose="02020603050405020304" pitchFamily="18" charset="-78"/>
                <a:ea typeface="Times New Roman" panose="02020603050405020304" pitchFamily="18" charset="0"/>
                <a:cs typeface="Simplified Arabic" panose="02020603050405020304" pitchFamily="18" charset="-78"/>
              </a:rPr>
              <a:t>عام 2003 تم انضمام ليبيا وأصبح ربط سباعي.</a:t>
            </a:r>
            <a:endParaRPr lang="en-US" sz="2400" b="1" dirty="0">
              <a:latin typeface="Simplified Arabic" panose="02020603050405020304" pitchFamily="18" charset="-78"/>
              <a:ea typeface="Times New Roman" panose="02020603050405020304" pitchFamily="18" charset="0"/>
              <a:cs typeface="Simplified Arabic" panose="02020603050405020304" pitchFamily="18" charset="-78"/>
            </a:endParaRPr>
          </a:p>
          <a:p>
            <a:pPr marL="342900" lvl="0" indent="-342900" algn="just" rtl="1">
              <a:lnSpc>
                <a:spcPts val="4000"/>
              </a:lnSpc>
              <a:spcBef>
                <a:spcPts val="600"/>
              </a:spcBef>
              <a:spcAft>
                <a:spcPts val="0"/>
              </a:spcAft>
              <a:buFont typeface="Symbol" panose="05050102010706020507" pitchFamily="18" charset="2"/>
              <a:buChar char=""/>
            </a:pPr>
            <a:r>
              <a:rPr lang="ar-SA" sz="2400" dirty="0" smtClean="0">
                <a:latin typeface="Simplified Arabic" panose="02020603050405020304" pitchFamily="18" charset="-78"/>
                <a:ea typeface="Times New Roman" panose="02020603050405020304" pitchFamily="18" charset="0"/>
                <a:cs typeface="Simplified Arabic" panose="02020603050405020304" pitchFamily="18" charset="-78"/>
              </a:rPr>
              <a:t>فى </a:t>
            </a:r>
            <a:r>
              <a:rPr lang="ar-EG" sz="2400" dirty="0">
                <a:latin typeface="Simplified Arabic" panose="02020603050405020304" pitchFamily="18" charset="-78"/>
                <a:ea typeface="Times New Roman" panose="02020603050405020304" pitchFamily="18" charset="0"/>
                <a:cs typeface="Simplified Arabic" panose="02020603050405020304" pitchFamily="18" charset="-78"/>
              </a:rPr>
              <a:t>أكتوبر</a:t>
            </a:r>
            <a:r>
              <a:rPr lang="ar-SA" sz="2400" dirty="0">
                <a:latin typeface="Simplified Arabic" panose="02020603050405020304" pitchFamily="18" charset="-78"/>
                <a:ea typeface="Times New Roman" panose="02020603050405020304" pitchFamily="18" charset="0"/>
                <a:cs typeface="Simplified Arabic" panose="02020603050405020304" pitchFamily="18" charset="-78"/>
              </a:rPr>
              <a:t> 2008 تم انضمام فلسطين ليصبح ربط </a:t>
            </a:r>
            <a:r>
              <a:rPr lang="ar-SA" sz="2400" dirty="0" smtClean="0">
                <a:latin typeface="Simplified Arabic" panose="02020603050405020304" pitchFamily="18" charset="-78"/>
                <a:ea typeface="Times New Roman" panose="02020603050405020304" pitchFamily="18" charset="0"/>
                <a:cs typeface="Simplified Arabic" panose="02020603050405020304" pitchFamily="18" charset="-78"/>
              </a:rPr>
              <a:t>ثمانى.</a:t>
            </a:r>
            <a:endParaRPr lang="en-US" sz="2400" b="1" dirty="0">
              <a:latin typeface="Simplified Arabic" panose="02020603050405020304" pitchFamily="18" charset="-78"/>
              <a:ea typeface="Times New Roman" panose="02020603050405020304" pitchFamily="18" charset="0"/>
              <a:cs typeface="Simplified Arabic" panose="02020603050405020304" pitchFamily="18" charset="-78"/>
            </a:endParaRPr>
          </a:p>
        </p:txBody>
      </p:sp>
      <p:sp>
        <p:nvSpPr>
          <p:cNvPr id="7" name="Rectangle 6"/>
          <p:cNvSpPr/>
          <p:nvPr/>
        </p:nvSpPr>
        <p:spPr>
          <a:xfrm>
            <a:off x="1730828" y="274598"/>
            <a:ext cx="8514299" cy="702436"/>
          </a:xfrm>
          <a:prstGeom prst="rect">
            <a:avLst/>
          </a:prstGeom>
        </p:spPr>
        <p:txBody>
          <a:bodyPr wrap="square">
            <a:spAutoFit/>
          </a:bodyPr>
          <a:lstStyle/>
          <a:p>
            <a:pPr indent="-17780" algn="r" rtl="1">
              <a:lnSpc>
                <a:spcPts val="4600"/>
              </a:lnSpc>
            </a:pPr>
            <a:r>
              <a:rPr lang="ar-EG" sz="4400" dirty="0" err="1" smtClean="0">
                <a:solidFill>
                  <a:srgbClr val="FF0000"/>
                </a:solidFill>
                <a:latin typeface="Arial" panose="020B0604020202020204" pitchFamily="34" charset="0"/>
                <a:ea typeface="Times New Roman" panose="02020603050405020304" pitchFamily="18" charset="0"/>
                <a:cs typeface="PT Bold Heading" panose="02010400000000000000" pitchFamily="2" charset="-78"/>
              </a:rPr>
              <a:t>أولا:مشروع</a:t>
            </a:r>
            <a:r>
              <a:rPr lang="ar-EG" sz="4400" dirty="0" smtClean="0">
                <a:solidFill>
                  <a:srgbClr val="FF0000"/>
                </a:solidFill>
                <a:latin typeface="Arial" panose="020B0604020202020204" pitchFamily="34" charset="0"/>
                <a:ea typeface="Times New Roman" panose="02020603050405020304" pitchFamily="18" charset="0"/>
                <a:cs typeface="PT Bold Heading" panose="02010400000000000000" pitchFamily="2" charset="-78"/>
              </a:rPr>
              <a:t> الربط الكهربائي الثماني</a:t>
            </a:r>
            <a:endParaRPr lang="en-US" sz="4400" dirty="0">
              <a:solidFill>
                <a:srgbClr val="FF0000"/>
              </a:solidFill>
              <a:latin typeface="Arial" panose="020B0604020202020204" pitchFamily="34" charset="0"/>
              <a:ea typeface="Times New Roman" panose="02020603050405020304" pitchFamily="18" charset="0"/>
              <a:cs typeface="PT Bold Heading" panose="02010400000000000000" pitchFamily="2" charset="-78"/>
            </a:endParaRPr>
          </a:p>
        </p:txBody>
      </p:sp>
    </p:spTree>
    <p:extLst>
      <p:ext uri="{BB962C8B-B14F-4D97-AF65-F5344CB8AC3E}">
        <p14:creationId xmlns:p14="http://schemas.microsoft.com/office/powerpoint/2010/main" val="1924319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315" y="1460770"/>
            <a:ext cx="11574357" cy="2785378"/>
          </a:xfrm>
          <a:prstGeom prst="rect">
            <a:avLst/>
          </a:prstGeom>
        </p:spPr>
        <p:txBody>
          <a:bodyPr wrap="square">
            <a:spAutoFit/>
          </a:bodyPr>
          <a:lstStyle/>
          <a:p>
            <a:pPr lvl="0" algn="just" rtl="1">
              <a:lnSpc>
                <a:spcPts val="3300"/>
              </a:lnSpc>
              <a:spcBef>
                <a:spcPts val="300"/>
              </a:spcBef>
              <a:spcAft>
                <a:spcPts val="0"/>
              </a:spcAft>
            </a:pPr>
            <a:r>
              <a:rPr lang="ar-SA" sz="2200" dirty="0">
                <a:solidFill>
                  <a:srgbClr val="0000FF"/>
                </a:solidFill>
                <a:cs typeface="PT Bold Heading" panose="02010400000000000000" pitchFamily="2" charset="-78"/>
              </a:rPr>
              <a:t>الربط الكهربائي المصري / الأردني: </a:t>
            </a:r>
            <a:endParaRPr lang="ar-EG" sz="2200" dirty="0">
              <a:solidFill>
                <a:srgbClr val="0000FF"/>
              </a:solidFill>
              <a:cs typeface="PT Bold Heading" panose="02010400000000000000" pitchFamily="2" charset="-78"/>
            </a:endParaRPr>
          </a:p>
          <a:p>
            <a:pPr lvl="0" algn="just" rtl="1">
              <a:lnSpc>
                <a:spcPts val="3300"/>
              </a:lnSpc>
              <a:spcBef>
                <a:spcPts val="300"/>
              </a:spcBef>
              <a:spcAft>
                <a:spcPts val="0"/>
              </a:spcAft>
            </a:pPr>
            <a:r>
              <a:rPr lang="ar-EG" sz="2000" dirty="0" smtClean="0">
                <a:solidFill>
                  <a:srgbClr val="000099"/>
                </a:solidFill>
                <a:latin typeface="Arial" panose="020B0604020202020204" pitchFamily="34" charset="0"/>
                <a:ea typeface="Times New Roman" panose="02020603050405020304" pitchFamily="18" charset="0"/>
                <a:cs typeface="Simplified Arabic" panose="02020603050405020304" pitchFamily="18" charset="-78"/>
              </a:rPr>
              <a:t>(</a:t>
            </a:r>
            <a:r>
              <a:rPr lang="ar-EG" sz="2000" dirty="0">
                <a:solidFill>
                  <a:srgbClr val="000099"/>
                </a:solidFill>
                <a:latin typeface="Arial" panose="020B0604020202020204" pitchFamily="34" charset="0"/>
                <a:ea typeface="Times New Roman" panose="02020603050405020304" pitchFamily="18" charset="0"/>
                <a:cs typeface="Simplified Arabic" panose="02020603050405020304" pitchFamily="18" charset="-78"/>
              </a:rPr>
              <a:t>بداية للربط مع دول المشرق العربى (سوريا، ولبنان))</a:t>
            </a:r>
            <a:r>
              <a:rPr lang="ar-SA" sz="2000" dirty="0">
                <a:solidFill>
                  <a:srgbClr val="000099"/>
                </a:solidFill>
                <a:latin typeface="Arial" panose="020B0604020202020204" pitchFamily="34" charset="0"/>
                <a:ea typeface="Times New Roman" panose="02020603050405020304" pitchFamily="18" charset="0"/>
                <a:cs typeface="Simplified Arabic" panose="02020603050405020304" pitchFamily="18" charset="-78"/>
              </a:rPr>
              <a:t>:</a:t>
            </a:r>
            <a:endParaRPr lang="en-US" sz="2000" b="1" dirty="0">
              <a:latin typeface="Arial" panose="020B0604020202020204" pitchFamily="34" charset="0"/>
              <a:ea typeface="Times New Roman" panose="02020603050405020304" pitchFamily="18" charset="0"/>
            </a:endParaRPr>
          </a:p>
          <a:p>
            <a:pPr algn="just" rtl="1">
              <a:lnSpc>
                <a:spcPts val="3300"/>
              </a:lnSpc>
              <a:spcBef>
                <a:spcPts val="300"/>
              </a:spcBef>
            </a:pPr>
            <a:r>
              <a:rPr lang="ar-EG" sz="2000" dirty="0">
                <a:latin typeface="Arial" panose="020B0604020202020204" pitchFamily="34" charset="0"/>
                <a:ea typeface="Times New Roman" panose="02020603050405020304" pitchFamily="18" charset="0"/>
                <a:cs typeface="Simplified Arabic" panose="02020603050405020304" pitchFamily="18" charset="-78"/>
              </a:rPr>
              <a:t>ويعتبر الربط الكهربائي المصري – الأردني هو أول المشروعات التي تم تنفيذها لربط شبكة كهرباء على الجهد الفائق.</a:t>
            </a:r>
            <a:endParaRPr lang="en-US" sz="2000" b="1" dirty="0">
              <a:latin typeface="Arial" panose="020B0604020202020204" pitchFamily="34" charset="0"/>
              <a:ea typeface="Times New Roman" panose="02020603050405020304" pitchFamily="18" charset="0"/>
            </a:endParaRPr>
          </a:p>
          <a:p>
            <a:pPr marL="342900" lvl="0" indent="-342900" algn="just" rtl="1">
              <a:lnSpc>
                <a:spcPts val="3300"/>
              </a:lnSpc>
              <a:spcBef>
                <a:spcPts val="300"/>
              </a:spcBef>
              <a:spcAft>
                <a:spcPts val="0"/>
              </a:spcAft>
              <a:buFontTx/>
              <a:buChar char="-"/>
            </a:pPr>
            <a:r>
              <a:rPr lang="ar-EG" sz="2000" dirty="0" smtClean="0">
                <a:latin typeface="Arial" panose="020B0604020202020204" pitchFamily="34" charset="0"/>
                <a:ea typeface="Times New Roman" panose="02020603050405020304" pitchFamily="18" charset="0"/>
                <a:cs typeface="Simplified Arabic" panose="02020603050405020304" pitchFamily="18" charset="-78"/>
              </a:rPr>
              <a:t>ترتبط </a:t>
            </a:r>
            <a:r>
              <a:rPr lang="ar-EG" sz="2000" dirty="0">
                <a:latin typeface="Arial" panose="020B0604020202020204" pitchFamily="34" charset="0"/>
                <a:ea typeface="Times New Roman" panose="02020603050405020304" pitchFamily="18" charset="0"/>
                <a:cs typeface="Simplified Arabic" panose="02020603050405020304" pitchFamily="18" charset="-78"/>
              </a:rPr>
              <a:t>مصر مع </a:t>
            </a:r>
            <a:r>
              <a:rPr lang="ar-EG" sz="2000" dirty="0" smtClean="0">
                <a:latin typeface="Arial" panose="020B0604020202020204" pitchFamily="34" charset="0"/>
                <a:ea typeface="Times New Roman" panose="02020603050405020304" pitchFamily="18" charset="0"/>
                <a:cs typeface="Simplified Arabic" panose="02020603050405020304" pitchFamily="18" charset="-78"/>
              </a:rPr>
              <a:t>الأردن على </a:t>
            </a:r>
            <a:r>
              <a:rPr lang="ar-EG" sz="2000" dirty="0">
                <a:latin typeface="Arial" panose="020B0604020202020204" pitchFamily="34" charset="0"/>
                <a:ea typeface="Times New Roman" panose="02020603050405020304" pitchFamily="18" charset="0"/>
                <a:cs typeface="Simplified Arabic" panose="02020603050405020304" pitchFamily="18" charset="-78"/>
              </a:rPr>
              <a:t>جهد 400 </a:t>
            </a:r>
            <a:r>
              <a:rPr lang="ar-SA" sz="2000" dirty="0" smtClean="0">
                <a:latin typeface="Arial" panose="020B0604020202020204" pitchFamily="34" charset="0"/>
                <a:ea typeface="Times New Roman" panose="02020603050405020304" pitchFamily="18" charset="0"/>
                <a:cs typeface="Simplified Arabic" panose="02020603050405020304" pitchFamily="18" charset="-78"/>
              </a:rPr>
              <a:t>كيلوفولت</a:t>
            </a:r>
            <a:r>
              <a:rPr lang="ar-EG" sz="2000" dirty="0" smtClean="0">
                <a:latin typeface="Arial" panose="020B0604020202020204" pitchFamily="34" charset="0"/>
                <a:ea typeface="Times New Roman" panose="02020603050405020304" pitchFamily="18" charset="0"/>
                <a:cs typeface="Simplified Arabic" panose="02020603050405020304" pitchFamily="18" charset="-78"/>
              </a:rPr>
              <a:t> بسعة 450 </a:t>
            </a:r>
            <a:r>
              <a:rPr lang="ar-EG" sz="2000" dirty="0">
                <a:latin typeface="Arial" panose="020B0604020202020204" pitchFamily="34" charset="0"/>
                <a:ea typeface="Times New Roman" panose="02020603050405020304" pitchFamily="18" charset="0"/>
                <a:cs typeface="Simplified Arabic" panose="02020603050405020304" pitchFamily="18" charset="-78"/>
              </a:rPr>
              <a:t>ميجاوات </a:t>
            </a:r>
            <a:r>
              <a:rPr lang="ar-EG" sz="2000" dirty="0" smtClean="0">
                <a:latin typeface="Arial" panose="020B0604020202020204" pitchFamily="34" charset="0"/>
                <a:ea typeface="Times New Roman" panose="02020603050405020304" pitchFamily="18" charset="0"/>
                <a:cs typeface="Simplified Arabic" panose="02020603050405020304" pitchFamily="18" charset="-78"/>
              </a:rPr>
              <a:t>كحد أدني۔</a:t>
            </a:r>
          </a:p>
          <a:p>
            <a:pPr marL="342900" lvl="0" indent="-342900" algn="just" rtl="1">
              <a:lnSpc>
                <a:spcPts val="3300"/>
              </a:lnSpc>
              <a:spcBef>
                <a:spcPts val="300"/>
              </a:spcBef>
              <a:spcAft>
                <a:spcPts val="0"/>
              </a:spcAft>
              <a:buFontTx/>
              <a:buChar char="-"/>
            </a:pPr>
            <a:r>
              <a:rPr lang="ar-SA" sz="2000" dirty="0">
                <a:latin typeface="Arial" panose="020B0604020202020204" pitchFamily="34" charset="0"/>
                <a:ea typeface="Times New Roman" panose="02020603050405020304" pitchFamily="18" charset="0"/>
                <a:cs typeface="Simplified Arabic" panose="02020603050405020304" pitchFamily="18" charset="-78"/>
              </a:rPr>
              <a:t>بتاريخ 24/10/2017 </a:t>
            </a:r>
            <a:r>
              <a:rPr lang="ar-EG" sz="2000" dirty="0" smtClean="0">
                <a:latin typeface="Arial" panose="020B0604020202020204" pitchFamily="34" charset="0"/>
                <a:ea typeface="Times New Roman" panose="02020603050405020304" pitchFamily="18" charset="0"/>
                <a:cs typeface="Simplified Arabic" panose="02020603050405020304" pitchFamily="18" charset="-78"/>
              </a:rPr>
              <a:t>تم ال</a:t>
            </a:r>
            <a:r>
              <a:rPr lang="ar-SA" sz="2000" dirty="0" smtClean="0">
                <a:latin typeface="Arial" panose="020B0604020202020204" pitchFamily="34" charset="0"/>
                <a:ea typeface="Times New Roman" panose="02020603050405020304" pitchFamily="18" charset="0"/>
                <a:cs typeface="Simplified Arabic" panose="02020603050405020304" pitchFamily="18" charset="-78"/>
              </a:rPr>
              <a:t>إتف</a:t>
            </a:r>
            <a:r>
              <a:rPr lang="ar-EG" sz="2000" dirty="0" smtClean="0">
                <a:latin typeface="Arial" panose="020B0604020202020204" pitchFamily="34" charset="0"/>
                <a:ea typeface="Times New Roman" panose="02020603050405020304" pitchFamily="18" charset="0"/>
                <a:cs typeface="Simplified Arabic" panose="02020603050405020304" pitchFamily="18" charset="-78"/>
              </a:rPr>
              <a:t>ا</a:t>
            </a:r>
            <a:r>
              <a:rPr lang="ar-SA" sz="2000" dirty="0" smtClean="0">
                <a:latin typeface="Arial" panose="020B0604020202020204" pitchFamily="34" charset="0"/>
                <a:ea typeface="Times New Roman" panose="02020603050405020304" pitchFamily="18" charset="0"/>
                <a:cs typeface="Simplified Arabic" panose="02020603050405020304" pitchFamily="18" charset="-78"/>
              </a:rPr>
              <a:t>ق علي </a:t>
            </a:r>
            <a:r>
              <a:rPr lang="ar-SA" sz="2000" dirty="0">
                <a:latin typeface="Arial" panose="020B0604020202020204" pitchFamily="34" charset="0"/>
                <a:ea typeface="Times New Roman" panose="02020603050405020304" pitchFamily="18" charset="0"/>
                <a:cs typeface="Simplified Arabic" panose="02020603050405020304" pitchFamily="18" charset="-78"/>
              </a:rPr>
              <a:t>تشكيل لجنة فنية متخصصة لتحديث الدراسات </a:t>
            </a:r>
            <a:r>
              <a:rPr lang="ar-EG" sz="2000" dirty="0" smtClean="0">
                <a:latin typeface="Arial" panose="020B0604020202020204" pitchFamily="34" charset="0"/>
                <a:ea typeface="Times New Roman" panose="02020603050405020304" pitchFamily="18" charset="0"/>
                <a:cs typeface="Simplified Arabic" panose="02020603050405020304" pitchFamily="18" charset="-78"/>
              </a:rPr>
              <a:t>لتعزيز </a:t>
            </a:r>
            <a:r>
              <a:rPr lang="ar-EG" sz="2000" dirty="0">
                <a:latin typeface="Arial" panose="020B0604020202020204" pitchFamily="34" charset="0"/>
                <a:ea typeface="Times New Roman" panose="02020603050405020304" pitchFamily="18" charset="0"/>
                <a:cs typeface="Simplified Arabic" panose="02020603050405020304" pitchFamily="18" charset="-78"/>
              </a:rPr>
              <a:t>الربط الكهربائي المصري – الأردني </a:t>
            </a:r>
            <a:r>
              <a:rPr lang="ar-SA" sz="2000" dirty="0">
                <a:latin typeface="Arial" panose="020B0604020202020204" pitchFamily="34" charset="0"/>
                <a:ea typeface="Times New Roman" panose="02020603050405020304" pitchFamily="18" charset="0"/>
                <a:cs typeface="Simplified Arabic" panose="02020603050405020304" pitchFamily="18" charset="-78"/>
              </a:rPr>
              <a:t>وزيادة القدرات المتبادلة بين البلدين وذلك عن طريق </a:t>
            </a:r>
            <a:r>
              <a:rPr lang="ar-EG" sz="2000" dirty="0">
                <a:latin typeface="Arial" panose="020B0604020202020204" pitchFamily="34" charset="0"/>
                <a:ea typeface="Times New Roman" panose="02020603050405020304" pitchFamily="18" charset="0"/>
                <a:cs typeface="Simplified Arabic" panose="02020603050405020304" pitchFamily="18" charset="-78"/>
              </a:rPr>
              <a:t>عدة</a:t>
            </a:r>
            <a:r>
              <a:rPr lang="ar-SA" sz="2000" dirty="0">
                <a:latin typeface="Arial" panose="020B0604020202020204" pitchFamily="34" charset="0"/>
                <a:ea typeface="Times New Roman" panose="02020603050405020304" pitchFamily="18" charset="0"/>
                <a:cs typeface="Simplified Arabic" panose="02020603050405020304" pitchFamily="18" charset="-78"/>
              </a:rPr>
              <a:t> </a:t>
            </a:r>
            <a:r>
              <a:rPr lang="ar-SA" sz="2000" dirty="0" smtClean="0">
                <a:latin typeface="Arial" panose="020B0604020202020204" pitchFamily="34" charset="0"/>
                <a:ea typeface="Times New Roman" panose="02020603050405020304" pitchFamily="18" charset="0"/>
                <a:cs typeface="Simplified Arabic" panose="02020603050405020304" pitchFamily="18" charset="-78"/>
              </a:rPr>
              <a:t>مرادفات</a:t>
            </a:r>
            <a:r>
              <a:rPr lang="ar-EG" sz="2000" dirty="0" smtClean="0">
                <a:latin typeface="Arial" panose="020B0604020202020204" pitchFamily="34" charset="0"/>
                <a:ea typeface="Times New Roman" panose="02020603050405020304" pitchFamily="18" charset="0"/>
                <a:cs typeface="Simplified Arabic" panose="02020603050405020304" pitchFamily="18" charset="-78"/>
              </a:rPr>
              <a:t>۔</a:t>
            </a:r>
            <a:r>
              <a:rPr lang="ar-SA" sz="2000" dirty="0" smtClean="0">
                <a:latin typeface="Arial" panose="020B0604020202020204" pitchFamily="34" charset="0"/>
                <a:ea typeface="Times New Roman" panose="02020603050405020304" pitchFamily="18" charset="0"/>
                <a:cs typeface="Simplified Arabic" panose="02020603050405020304" pitchFamily="18" charset="-78"/>
              </a:rPr>
              <a:t> </a:t>
            </a:r>
            <a:endParaRPr lang="ar-EG" sz="2000" dirty="0">
              <a:latin typeface="Arial" panose="020B0604020202020204" pitchFamily="34" charset="0"/>
              <a:ea typeface="Times New Roman" panose="02020603050405020304" pitchFamily="18" charset="0"/>
              <a:cs typeface="Simplified Arabic" panose="02020603050405020304" pitchFamily="18" charset="-78"/>
            </a:endParaRPr>
          </a:p>
        </p:txBody>
      </p:sp>
      <p:sp>
        <p:nvSpPr>
          <p:cNvPr id="3" name="Rectangle 2"/>
          <p:cNvSpPr/>
          <p:nvPr/>
        </p:nvSpPr>
        <p:spPr>
          <a:xfrm>
            <a:off x="555171" y="4857842"/>
            <a:ext cx="11476385" cy="990015"/>
          </a:xfrm>
          <a:prstGeom prst="rect">
            <a:avLst/>
          </a:prstGeom>
        </p:spPr>
        <p:txBody>
          <a:bodyPr wrap="square">
            <a:spAutoFit/>
          </a:bodyPr>
          <a:lstStyle/>
          <a:p>
            <a:pPr lvl="0" algn="just" rtl="1">
              <a:lnSpc>
                <a:spcPts val="3200"/>
              </a:lnSpc>
              <a:spcBef>
                <a:spcPts val="600"/>
              </a:spcBef>
              <a:spcAft>
                <a:spcPts val="0"/>
              </a:spcAft>
            </a:pPr>
            <a:r>
              <a:rPr lang="ar-SA" sz="2000" dirty="0">
                <a:solidFill>
                  <a:srgbClr val="0000FF"/>
                </a:solidFill>
                <a:cs typeface="PT Bold Heading" panose="02010400000000000000" pitchFamily="2" charset="-78"/>
              </a:rPr>
              <a:t>تبادل الطاقة مع سوريا (عن طريق الربط مع الاردن):</a:t>
            </a:r>
            <a:r>
              <a:rPr lang="ar-SA" sz="2400" b="1" i="1" dirty="0">
                <a:solidFill>
                  <a:srgbClr val="000099"/>
                </a:solidFill>
                <a:latin typeface="Arial" panose="020B0604020202020204" pitchFamily="34" charset="0"/>
                <a:ea typeface="Times New Roman" panose="02020603050405020304" pitchFamily="18" charset="0"/>
                <a:cs typeface="Simplified Arabic" panose="02020603050405020304" pitchFamily="18" charset="-78"/>
              </a:rPr>
              <a:t>  </a:t>
            </a:r>
            <a:endParaRPr lang="en-US" sz="2400" b="1" dirty="0">
              <a:latin typeface="Arial" panose="020B0604020202020204" pitchFamily="34" charset="0"/>
              <a:ea typeface="Times New Roman" panose="02020603050405020304" pitchFamily="18" charset="0"/>
            </a:endParaRPr>
          </a:p>
          <a:p>
            <a:pPr marL="342900" lvl="0" indent="-342900" algn="just" rtl="1">
              <a:lnSpc>
                <a:spcPts val="3200"/>
              </a:lnSpc>
              <a:spcBef>
                <a:spcPts val="600"/>
              </a:spcBef>
              <a:spcAft>
                <a:spcPts val="0"/>
              </a:spcAft>
              <a:buFont typeface="Symbol" panose="05050102010706020507" pitchFamily="18" charset="2"/>
              <a:buChar char=""/>
            </a:pPr>
            <a:r>
              <a:rPr lang="ar-EG" sz="2000" dirty="0" smtClean="0">
                <a:latin typeface="Arial" panose="020B0604020202020204" pitchFamily="34" charset="0"/>
                <a:ea typeface="Times New Roman" panose="02020603050405020304" pitchFamily="18" charset="0"/>
                <a:cs typeface="Simplified Arabic" panose="02020603050405020304" pitchFamily="18" charset="-78"/>
              </a:rPr>
              <a:t>حيث يتم تبادل قدرة 150 </a:t>
            </a:r>
            <a:r>
              <a:rPr lang="ar-EG" sz="2000" dirty="0">
                <a:latin typeface="Arial" panose="020B0604020202020204" pitchFamily="34" charset="0"/>
                <a:ea typeface="Times New Roman" panose="02020603050405020304" pitchFamily="18" charset="0"/>
                <a:cs typeface="Simplified Arabic" panose="02020603050405020304" pitchFamily="18" charset="-78"/>
              </a:rPr>
              <a:t>ميجاوات </a:t>
            </a:r>
            <a:r>
              <a:rPr lang="ar-SA" sz="2000" spc="-20" dirty="0">
                <a:latin typeface="Arial" panose="020B0604020202020204" pitchFamily="34" charset="0"/>
                <a:ea typeface="Times New Roman" panose="02020603050405020304" pitchFamily="18" charset="0"/>
                <a:cs typeface="Simplified Arabic" panose="02020603050405020304" pitchFamily="18" charset="-78"/>
              </a:rPr>
              <a:t>خارج أوقات الذروة </a:t>
            </a:r>
            <a:r>
              <a:rPr lang="ar-EG" sz="2000" dirty="0" smtClean="0">
                <a:latin typeface="Arial" panose="020B0604020202020204" pitchFamily="34" charset="0"/>
                <a:ea typeface="Times New Roman" panose="02020603050405020304" pitchFamily="18" charset="0"/>
                <a:cs typeface="Simplified Arabic" panose="02020603050405020304" pitchFamily="18" charset="-78"/>
              </a:rPr>
              <a:t>(</a:t>
            </a:r>
            <a:r>
              <a:rPr lang="ar-EG" sz="2000" dirty="0">
                <a:latin typeface="Arial" panose="020B0604020202020204" pitchFamily="34" charset="0"/>
                <a:ea typeface="Times New Roman" panose="02020603050405020304" pitchFamily="18" charset="0"/>
                <a:cs typeface="Simplified Arabic" panose="02020603050405020304" pitchFamily="18" charset="-78"/>
              </a:rPr>
              <a:t>من إجمالي 450 ميجاوات تمر عبر الاردن</a:t>
            </a:r>
            <a:r>
              <a:rPr lang="ar-EG" sz="2000" dirty="0" smtClean="0">
                <a:latin typeface="Arial" panose="020B0604020202020204" pitchFamily="34" charset="0"/>
                <a:ea typeface="Times New Roman" panose="02020603050405020304" pitchFamily="18" charset="0"/>
                <a:cs typeface="Simplified Arabic" panose="02020603050405020304" pitchFamily="18" charset="-78"/>
              </a:rPr>
              <a:t>).</a:t>
            </a:r>
            <a:endParaRPr lang="en-US" sz="2000" b="1"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093172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1" y="3152473"/>
            <a:ext cx="11495314" cy="1585049"/>
          </a:xfrm>
          <a:prstGeom prst="rect">
            <a:avLst/>
          </a:prstGeom>
        </p:spPr>
        <p:txBody>
          <a:bodyPr wrap="square">
            <a:spAutoFit/>
          </a:bodyPr>
          <a:lstStyle/>
          <a:p>
            <a:pPr lvl="0" algn="just" rtl="1">
              <a:spcBef>
                <a:spcPts val="300"/>
              </a:spcBef>
              <a:spcAft>
                <a:spcPts val="0"/>
              </a:spcAft>
            </a:pPr>
            <a:r>
              <a:rPr lang="ar-SA" dirty="0">
                <a:solidFill>
                  <a:srgbClr val="0000FF"/>
                </a:solidFill>
                <a:cs typeface="PT Bold Heading" panose="02010400000000000000" pitchFamily="2" charset="-78"/>
              </a:rPr>
              <a:t>الربط الكهربائي مع قطاع غزة</a:t>
            </a:r>
            <a:r>
              <a:rPr lang="ar-SA" sz="3200" dirty="0">
                <a:solidFill>
                  <a:srgbClr val="0000FF"/>
                </a:solidFill>
                <a:cs typeface="PT Bold Heading" panose="02010400000000000000" pitchFamily="2" charset="-78"/>
              </a:rPr>
              <a:t>:</a:t>
            </a:r>
            <a:endParaRPr lang="en-US" sz="3200" dirty="0">
              <a:solidFill>
                <a:srgbClr val="0000FF"/>
              </a:solidFill>
              <a:cs typeface="PT Bold Heading" panose="02010400000000000000" pitchFamily="2" charset="-78"/>
            </a:endParaRPr>
          </a:p>
          <a:p>
            <a:pPr marL="531813" lvl="1" indent="-285750" algn="just" rtl="1">
              <a:lnSpc>
                <a:spcPct val="150000"/>
              </a:lnSpc>
              <a:spcBef>
                <a:spcPts val="600"/>
              </a:spcBef>
              <a:spcAft>
                <a:spcPts val="0"/>
              </a:spcAft>
              <a:buSzPts val="1200"/>
              <a:buFont typeface="Courier New" panose="02070309020205020404" pitchFamily="49" charset="0"/>
              <a:buChar char="o"/>
              <a:tabLst>
                <a:tab pos="140335" algn="l"/>
                <a:tab pos="457200" algn="l"/>
                <a:tab pos="2774315" algn="l"/>
                <a:tab pos="3688715" algn="l"/>
                <a:tab pos="4260215" algn="l"/>
              </a:tabLst>
            </a:pPr>
            <a:r>
              <a:rPr lang="ar-EG" sz="2000" spc="-20" dirty="0">
                <a:latin typeface="Arial" panose="020B0604020202020204" pitchFamily="34" charset="0"/>
                <a:ea typeface="Times New Roman" panose="02020603050405020304" pitchFamily="18" charset="0"/>
                <a:cs typeface="Simplified Arabic" panose="02020603050405020304" pitchFamily="18" charset="-78"/>
              </a:rPr>
              <a:t>عام </a:t>
            </a:r>
            <a:r>
              <a:rPr lang="ar-SA" sz="2000" spc="-20" dirty="0">
                <a:latin typeface="Arial" panose="020B0604020202020204" pitchFamily="34" charset="0"/>
                <a:ea typeface="Times New Roman" panose="02020603050405020304" pitchFamily="18" charset="0"/>
                <a:cs typeface="Simplified Arabic" panose="02020603050405020304" pitchFamily="18" charset="-78"/>
              </a:rPr>
              <a:t>2006 </a:t>
            </a:r>
            <a:r>
              <a:rPr lang="ar-EG" sz="2000" spc="-20" dirty="0">
                <a:latin typeface="Arial" panose="020B0604020202020204" pitchFamily="34" charset="0"/>
                <a:ea typeface="Times New Roman" panose="02020603050405020304" pitchFamily="18" charset="0"/>
                <a:cs typeface="Simplified Arabic" panose="02020603050405020304" pitchFamily="18" charset="-78"/>
              </a:rPr>
              <a:t>تم تغذية قطاع غزة بالكهرباء وتصل ال</a:t>
            </a:r>
            <a:r>
              <a:rPr lang="ar-SA" sz="2000" spc="-20" dirty="0">
                <a:latin typeface="Arial" panose="020B0604020202020204" pitchFamily="34" charset="0"/>
                <a:ea typeface="Times New Roman" panose="02020603050405020304" pitchFamily="18" charset="0"/>
                <a:cs typeface="Simplified Arabic" panose="02020603050405020304" pitchFamily="18" charset="-78"/>
              </a:rPr>
              <a:t>قدرة </a:t>
            </a:r>
            <a:r>
              <a:rPr lang="ar-EG" sz="2000" spc="-20" dirty="0">
                <a:latin typeface="Arial" panose="020B0604020202020204" pitchFamily="34" charset="0"/>
                <a:ea typeface="Times New Roman" panose="02020603050405020304" pitchFamily="18" charset="0"/>
                <a:cs typeface="Simplified Arabic" panose="02020603050405020304" pitchFamily="18" charset="-78"/>
              </a:rPr>
              <a:t>حالياً 30</a:t>
            </a:r>
            <a:r>
              <a:rPr lang="ar-SA" sz="2000" spc="-20" dirty="0">
                <a:latin typeface="Arial" panose="020B0604020202020204" pitchFamily="34" charset="0"/>
                <a:ea typeface="Times New Roman" panose="02020603050405020304" pitchFamily="18" charset="0"/>
                <a:cs typeface="Simplified Arabic" panose="02020603050405020304" pitchFamily="18" charset="-78"/>
              </a:rPr>
              <a:t> </a:t>
            </a:r>
            <a:r>
              <a:rPr lang="ar-EG" sz="2000" spc="-20" dirty="0">
                <a:latin typeface="Arial" panose="020B0604020202020204" pitchFamily="34" charset="0"/>
                <a:ea typeface="Times New Roman" panose="02020603050405020304" pitchFamily="18" charset="0"/>
                <a:cs typeface="Simplified Arabic" panose="02020603050405020304" pitchFamily="18" charset="-78"/>
              </a:rPr>
              <a:t>ميجاوات علي جهد 22 </a:t>
            </a:r>
            <a:r>
              <a:rPr lang="ar-SA" sz="2000" spc="-20" dirty="0">
                <a:latin typeface="Arial" panose="020B0604020202020204" pitchFamily="34" charset="0"/>
                <a:ea typeface="Times New Roman" panose="02020603050405020304" pitchFamily="18" charset="0"/>
                <a:cs typeface="Simplified Arabic" panose="02020603050405020304" pitchFamily="18" charset="-78"/>
              </a:rPr>
              <a:t>كيلوفولت </a:t>
            </a:r>
            <a:r>
              <a:rPr lang="ar-EG" sz="2000" spc="-20" dirty="0">
                <a:latin typeface="Arial" panose="020B0604020202020204" pitchFamily="34" charset="0"/>
                <a:ea typeface="Times New Roman" panose="02020603050405020304" pitchFamily="18" charset="0"/>
                <a:cs typeface="Simplified Arabic" panose="02020603050405020304" pitchFamily="18" charset="-78"/>
              </a:rPr>
              <a:t>بطول 20 كم من محطة محولات الشيخ زويد جهد 66/22 </a:t>
            </a:r>
            <a:r>
              <a:rPr lang="ar-SA" sz="2000" spc="-20" dirty="0">
                <a:latin typeface="Arial" panose="020B0604020202020204" pitchFamily="34" charset="0"/>
                <a:ea typeface="Times New Roman" panose="02020603050405020304" pitchFamily="18" charset="0"/>
                <a:cs typeface="Simplified Arabic" panose="02020603050405020304" pitchFamily="18" charset="-78"/>
              </a:rPr>
              <a:t>كيلوفولت</a:t>
            </a:r>
            <a:r>
              <a:rPr lang="ar-EG" sz="2000" spc="-20" dirty="0">
                <a:latin typeface="Arial" panose="020B0604020202020204" pitchFamily="34" charset="0"/>
                <a:ea typeface="Times New Roman" panose="02020603050405020304" pitchFamily="18" charset="0"/>
                <a:cs typeface="Simplified Arabic" panose="02020603050405020304" pitchFamily="18" charset="-78"/>
              </a:rPr>
              <a:t>.</a:t>
            </a:r>
            <a:endParaRPr lang="en-US" sz="2000" spc="-20" dirty="0">
              <a:latin typeface="Arial" panose="020B0604020202020204" pitchFamily="34" charset="0"/>
              <a:ea typeface="Times New Roman" panose="02020603050405020304" pitchFamily="18" charset="0"/>
              <a:cs typeface="Simplified Arabic" panose="02020603050405020304" pitchFamily="18" charset="-78"/>
            </a:endParaRPr>
          </a:p>
        </p:txBody>
      </p:sp>
      <p:sp>
        <p:nvSpPr>
          <p:cNvPr id="5" name="Rectangle 4"/>
          <p:cNvSpPr/>
          <p:nvPr/>
        </p:nvSpPr>
        <p:spPr>
          <a:xfrm>
            <a:off x="-130628" y="4920459"/>
            <a:ext cx="12148457" cy="1054135"/>
          </a:xfrm>
          <a:prstGeom prst="rect">
            <a:avLst/>
          </a:prstGeom>
        </p:spPr>
        <p:txBody>
          <a:bodyPr wrap="square">
            <a:spAutoFit/>
          </a:bodyPr>
          <a:lstStyle/>
          <a:p>
            <a:pPr algn="just" rtl="1">
              <a:lnSpc>
                <a:spcPts val="3300"/>
              </a:lnSpc>
              <a:spcBef>
                <a:spcPts val="300"/>
              </a:spcBef>
            </a:pPr>
            <a:r>
              <a:rPr lang="ar-SA" dirty="0">
                <a:solidFill>
                  <a:srgbClr val="0000FF"/>
                </a:solidFill>
                <a:cs typeface="PT Bold Heading" panose="02010400000000000000" pitchFamily="2" charset="-78"/>
              </a:rPr>
              <a:t>الربط الكهربائي المصري / الليبي:(ليبيا عضو فى كل من الربط الثمانى والربط </a:t>
            </a:r>
            <a:r>
              <a:rPr lang="ar-SA" dirty="0" err="1">
                <a:solidFill>
                  <a:srgbClr val="0000FF"/>
                </a:solidFill>
                <a:cs typeface="PT Bold Heading" panose="02010400000000000000" pitchFamily="2" charset="-78"/>
              </a:rPr>
              <a:t>المغاربى</a:t>
            </a:r>
            <a:r>
              <a:rPr lang="ar-SA" dirty="0">
                <a:solidFill>
                  <a:srgbClr val="0000FF"/>
                </a:solidFill>
                <a:cs typeface="PT Bold Heading" panose="02010400000000000000" pitchFamily="2" charset="-78"/>
              </a:rPr>
              <a:t>)</a:t>
            </a:r>
            <a:endParaRPr lang="ar-EG" dirty="0">
              <a:solidFill>
                <a:srgbClr val="0000FF"/>
              </a:solidFill>
              <a:cs typeface="PT Bold Heading" panose="02010400000000000000" pitchFamily="2" charset="-78"/>
            </a:endParaRPr>
          </a:p>
          <a:p>
            <a:pPr marL="531813" lvl="1" indent="-285750" algn="just" rtl="1">
              <a:lnSpc>
                <a:spcPct val="150000"/>
              </a:lnSpc>
              <a:spcBef>
                <a:spcPts val="600"/>
              </a:spcBef>
              <a:buSzPts val="1200"/>
              <a:buFont typeface="Courier New" panose="02070309020205020404" pitchFamily="49" charset="0"/>
              <a:buChar char="o"/>
              <a:tabLst>
                <a:tab pos="140335" algn="l"/>
                <a:tab pos="457200" algn="l"/>
                <a:tab pos="2774315" algn="l"/>
                <a:tab pos="3688715" algn="l"/>
                <a:tab pos="4260215" algn="l"/>
              </a:tabLst>
            </a:pPr>
            <a:r>
              <a:rPr lang="ar-SA" sz="2000" spc="-20" dirty="0" smtClean="0">
                <a:latin typeface="Arial" panose="020B0604020202020204" pitchFamily="34" charset="0"/>
                <a:ea typeface="Times New Roman" panose="02020603050405020304" pitchFamily="18" charset="0"/>
                <a:cs typeface="Simplified Arabic" panose="02020603050405020304" pitchFamily="18" charset="-78"/>
              </a:rPr>
              <a:t>منذ </a:t>
            </a:r>
            <a:r>
              <a:rPr lang="ar-SA" sz="2000" spc="-20" dirty="0">
                <a:latin typeface="Arial" panose="020B0604020202020204" pitchFamily="34" charset="0"/>
                <a:ea typeface="Times New Roman" panose="02020603050405020304" pitchFamily="18" charset="0"/>
                <a:cs typeface="Simplified Arabic" panose="02020603050405020304" pitchFamily="18" charset="-78"/>
              </a:rPr>
              <a:t>1998 </a:t>
            </a:r>
            <a:r>
              <a:rPr lang="ar-EG" sz="2000" spc="-20" dirty="0">
                <a:latin typeface="Arial" panose="020B0604020202020204" pitchFamily="34" charset="0"/>
                <a:ea typeface="Times New Roman" panose="02020603050405020304" pitchFamily="18" charset="0"/>
                <a:cs typeface="Simplified Arabic" panose="02020603050405020304" pitchFamily="18" charset="-78"/>
              </a:rPr>
              <a:t>تم</a:t>
            </a:r>
            <a:r>
              <a:rPr lang="ar-SA" sz="2000" spc="-20" dirty="0">
                <a:latin typeface="Arial" panose="020B0604020202020204" pitchFamily="34" charset="0"/>
                <a:ea typeface="Times New Roman" panose="02020603050405020304" pitchFamily="18" charset="0"/>
                <a:cs typeface="Simplified Arabic" panose="02020603050405020304" pitchFamily="18" charset="-78"/>
              </a:rPr>
              <a:t> تشغيل مشروع ربط الشبكتين الكهربائيتين بكل من ليبيا ومصر </a:t>
            </a:r>
            <a:r>
              <a:rPr lang="ar-EG" sz="2000" spc="-20" dirty="0">
                <a:latin typeface="Arial" panose="020B0604020202020204" pitchFamily="34" charset="0"/>
                <a:ea typeface="Times New Roman" panose="02020603050405020304" pitchFamily="18" charset="0"/>
                <a:cs typeface="Simplified Arabic" panose="02020603050405020304" pitchFamily="18" charset="-78"/>
              </a:rPr>
              <a:t>بقدرة 200 ميجاوات </a:t>
            </a:r>
            <a:r>
              <a:rPr lang="ar-SA" sz="2000" spc="-20" dirty="0">
                <a:latin typeface="Arial" panose="020B0604020202020204" pitchFamily="34" charset="0"/>
                <a:ea typeface="Times New Roman" panose="02020603050405020304" pitchFamily="18" charset="0"/>
                <a:cs typeface="Simplified Arabic" panose="02020603050405020304" pitchFamily="18" charset="-78"/>
              </a:rPr>
              <a:t>بخط مزدوج الدائرة جهد 220 كيلوفولت.</a:t>
            </a:r>
            <a:endParaRPr lang="en-US" sz="2000" spc="-20" dirty="0">
              <a:latin typeface="Arial" panose="020B0604020202020204" pitchFamily="34" charset="0"/>
              <a:ea typeface="Times New Roman" panose="02020603050405020304" pitchFamily="18" charset="0"/>
              <a:cs typeface="Simplified Arabic" panose="02020603050405020304" pitchFamily="18" charset="-78"/>
            </a:endParaRPr>
          </a:p>
        </p:txBody>
      </p:sp>
      <p:pic>
        <p:nvPicPr>
          <p:cNvPr id="6" name="Picture 5" descr="egypt_flying_flag[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564821" cy="1113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827314" y="1214812"/>
            <a:ext cx="11201399" cy="1887696"/>
          </a:xfrm>
          <a:prstGeom prst="rect">
            <a:avLst/>
          </a:prstGeom>
        </p:spPr>
        <p:txBody>
          <a:bodyPr wrap="square">
            <a:spAutoFit/>
          </a:bodyPr>
          <a:lstStyle/>
          <a:p>
            <a:pPr lvl="0" algn="just" rtl="1">
              <a:lnSpc>
                <a:spcPts val="3200"/>
              </a:lnSpc>
              <a:spcBef>
                <a:spcPts val="1800"/>
              </a:spcBef>
              <a:spcAft>
                <a:spcPts val="0"/>
              </a:spcAft>
            </a:pPr>
            <a:r>
              <a:rPr lang="ar-SA" dirty="0">
                <a:solidFill>
                  <a:srgbClr val="0000FF"/>
                </a:solidFill>
                <a:cs typeface="PT Bold Heading" panose="02010400000000000000" pitchFamily="2" charset="-78"/>
              </a:rPr>
              <a:t>تبادل الطاقة مع لبنان (عن طريق الربط مع سوريا):  </a:t>
            </a:r>
            <a:endParaRPr lang="en-US" dirty="0">
              <a:solidFill>
                <a:srgbClr val="0000FF"/>
              </a:solidFill>
              <a:cs typeface="PT Bold Heading" panose="02010400000000000000" pitchFamily="2" charset="-78"/>
            </a:endParaRPr>
          </a:p>
          <a:p>
            <a:pPr marL="342900" indent="-342900" algn="just" rtl="1">
              <a:lnSpc>
                <a:spcPts val="3200"/>
              </a:lnSpc>
              <a:spcBef>
                <a:spcPts val="600"/>
              </a:spcBef>
              <a:buFont typeface="Symbol" panose="05050102010706020507" pitchFamily="18" charset="2"/>
              <a:buChar char=""/>
            </a:pPr>
            <a:r>
              <a:rPr lang="ar-EG" dirty="0">
                <a:latin typeface="Arial" panose="020B0604020202020204" pitchFamily="34" charset="0"/>
                <a:ea typeface="Times New Roman" panose="02020603050405020304" pitchFamily="18" charset="0"/>
                <a:cs typeface="Simplified Arabic" panose="02020603050405020304" pitchFamily="18" charset="-78"/>
              </a:rPr>
              <a:t>حيث يتم </a:t>
            </a:r>
            <a:r>
              <a:rPr lang="ar-SA" spc="-20" dirty="0">
                <a:latin typeface="Arial" panose="020B0604020202020204" pitchFamily="34" charset="0"/>
                <a:ea typeface="Times New Roman" panose="02020603050405020304" pitchFamily="18" charset="0"/>
                <a:cs typeface="Simplified Arabic" panose="02020603050405020304" pitchFamily="18" charset="-78"/>
              </a:rPr>
              <a:t>تصدير</a:t>
            </a:r>
            <a:r>
              <a:rPr lang="ar-EG" dirty="0">
                <a:latin typeface="Arial" panose="020B0604020202020204" pitchFamily="34" charset="0"/>
                <a:ea typeface="Times New Roman" panose="02020603050405020304" pitchFamily="18" charset="0"/>
                <a:cs typeface="Simplified Arabic" panose="02020603050405020304" pitchFamily="18" charset="-78"/>
              </a:rPr>
              <a:t> قدرة 150 </a:t>
            </a:r>
            <a:r>
              <a:rPr lang="ar-EG" dirty="0" err="1">
                <a:latin typeface="Arial" panose="020B0604020202020204" pitchFamily="34" charset="0"/>
                <a:ea typeface="Times New Roman" panose="02020603050405020304" pitchFamily="18" charset="0"/>
                <a:cs typeface="Simplified Arabic" panose="02020603050405020304" pitchFamily="18" charset="-78"/>
              </a:rPr>
              <a:t>ميجاوات</a:t>
            </a:r>
            <a:r>
              <a:rPr lang="ar-EG" dirty="0">
                <a:latin typeface="Arial" panose="020B0604020202020204" pitchFamily="34" charset="0"/>
                <a:ea typeface="Times New Roman" panose="02020603050405020304" pitchFamily="18" charset="0"/>
                <a:cs typeface="Simplified Arabic" panose="02020603050405020304" pitchFamily="18" charset="-78"/>
              </a:rPr>
              <a:t> </a:t>
            </a:r>
            <a:r>
              <a:rPr lang="ar-SA" spc="-20" dirty="0">
                <a:latin typeface="Arial" panose="020B0604020202020204" pitchFamily="34" charset="0"/>
                <a:ea typeface="Times New Roman" panose="02020603050405020304" pitchFamily="18" charset="0"/>
                <a:cs typeface="Simplified Arabic" panose="02020603050405020304" pitchFamily="18" charset="-78"/>
              </a:rPr>
              <a:t>خارج أوقات الذروة </a:t>
            </a:r>
            <a:r>
              <a:rPr lang="ar-EG" dirty="0">
                <a:latin typeface="Arial" panose="020B0604020202020204" pitchFamily="34" charset="0"/>
                <a:ea typeface="Times New Roman" panose="02020603050405020304" pitchFamily="18" charset="0"/>
                <a:cs typeface="Simplified Arabic" panose="02020603050405020304" pitchFamily="18" charset="-78"/>
              </a:rPr>
              <a:t>(من إجمالي 450 </a:t>
            </a:r>
            <a:r>
              <a:rPr lang="ar-EG" dirty="0" err="1">
                <a:latin typeface="Arial" panose="020B0604020202020204" pitchFamily="34" charset="0"/>
                <a:ea typeface="Times New Roman" panose="02020603050405020304" pitchFamily="18" charset="0"/>
                <a:cs typeface="Simplified Arabic" panose="02020603050405020304" pitchFamily="18" charset="-78"/>
              </a:rPr>
              <a:t>ميجاوات</a:t>
            </a:r>
            <a:r>
              <a:rPr lang="ar-EG" dirty="0">
                <a:latin typeface="Arial" panose="020B0604020202020204" pitchFamily="34" charset="0"/>
                <a:ea typeface="Times New Roman" panose="02020603050405020304" pitchFamily="18" charset="0"/>
                <a:cs typeface="Simplified Arabic" panose="02020603050405020304" pitchFamily="18" charset="-78"/>
              </a:rPr>
              <a:t>).</a:t>
            </a:r>
          </a:p>
          <a:p>
            <a:pPr algn="just" rtl="1">
              <a:lnSpc>
                <a:spcPts val="3200"/>
              </a:lnSpc>
              <a:spcBef>
                <a:spcPts val="600"/>
              </a:spcBef>
            </a:pPr>
            <a:r>
              <a:rPr lang="ar-EG" b="1" dirty="0">
                <a:latin typeface="Arial" panose="020B0604020202020204" pitchFamily="34" charset="0"/>
                <a:ea typeface="Times New Roman" panose="02020603050405020304" pitchFamily="18" charset="0"/>
                <a:cs typeface="Simplified Arabic" panose="02020603050405020304" pitchFamily="18" charset="-78"/>
              </a:rPr>
              <a:t> منذ عام 2014 توقف أي تبادل للطاقة الكهربائية بين الشبكتين المصرية والسورية واللبنانية من خلال الشبكة الكهربائية الأردنية</a:t>
            </a:r>
            <a:r>
              <a:rPr lang="ar-SA" b="1" spc="-20" dirty="0">
                <a:latin typeface="Arial" panose="020B0604020202020204" pitchFamily="34" charset="0"/>
                <a:ea typeface="Times New Roman" panose="02020603050405020304" pitchFamily="18" charset="0"/>
                <a:cs typeface="Simplified Arabic" panose="02020603050405020304" pitchFamily="18" charset="-78"/>
              </a:rPr>
              <a:t>، وذلك للظروف التي تمر بها المنطقة.</a:t>
            </a:r>
            <a:endParaRPr lang="en-US" b="1"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3095475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681247" y="441684"/>
            <a:ext cx="2951225" cy="5290454"/>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8248"/>
          <a:stretch/>
        </p:blipFill>
        <p:spPr>
          <a:xfrm>
            <a:off x="6346371" y="1547457"/>
            <a:ext cx="5181600" cy="2983588"/>
          </a:xfrm>
          <a:prstGeom prst="rect">
            <a:avLst/>
          </a:prstGeom>
        </p:spPr>
      </p:pic>
      <p:sp>
        <p:nvSpPr>
          <p:cNvPr id="4" name="Rectangle 3"/>
          <p:cNvSpPr/>
          <p:nvPr/>
        </p:nvSpPr>
        <p:spPr>
          <a:xfrm>
            <a:off x="1926772" y="195943"/>
            <a:ext cx="8914193" cy="681533"/>
          </a:xfrm>
          <a:prstGeom prst="rect">
            <a:avLst/>
          </a:prstGeom>
        </p:spPr>
        <p:txBody>
          <a:bodyPr wrap="square">
            <a:spAutoFit/>
          </a:bodyPr>
          <a:lstStyle/>
          <a:p>
            <a:pPr indent="-17780" algn="r" rtl="1">
              <a:lnSpc>
                <a:spcPts val="4700"/>
              </a:lnSpc>
            </a:pPr>
            <a:r>
              <a:rPr lang="ar-EG" sz="36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rPr>
              <a:t>ثانياً: مشروع الربط الكهربائى لدول المغرب العربى</a:t>
            </a:r>
            <a:endParaRPr lang="en-US" sz="36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PT Bold Heading" panose="02010400000000000000" pitchFamily="2" charset="-78"/>
            </a:endParaRPr>
          </a:p>
        </p:txBody>
      </p:sp>
      <p:sp>
        <p:nvSpPr>
          <p:cNvPr id="5" name="Rectangle 4"/>
          <p:cNvSpPr/>
          <p:nvPr/>
        </p:nvSpPr>
        <p:spPr>
          <a:xfrm>
            <a:off x="696139" y="4902380"/>
            <a:ext cx="11234605" cy="1331134"/>
          </a:xfrm>
          <a:prstGeom prst="rect">
            <a:avLst/>
          </a:prstGeom>
        </p:spPr>
        <p:txBody>
          <a:bodyPr wrap="square">
            <a:spAutoFit/>
          </a:bodyPr>
          <a:lstStyle/>
          <a:p>
            <a:pPr marL="542925" lvl="1" indent="-285750" algn="just" rtl="1">
              <a:lnSpc>
                <a:spcPct val="150000"/>
              </a:lnSpc>
              <a:spcBef>
                <a:spcPts val="600"/>
              </a:spcBef>
              <a:spcAft>
                <a:spcPts val="0"/>
              </a:spcAft>
              <a:buSzPts val="1200"/>
              <a:buFont typeface="Courier New" panose="02070309020205020404" pitchFamily="49" charset="0"/>
              <a:buChar char="o"/>
              <a:tabLst>
                <a:tab pos="140335" algn="l"/>
                <a:tab pos="457200" algn="l"/>
                <a:tab pos="2774315" algn="l"/>
                <a:tab pos="3688715" algn="l"/>
                <a:tab pos="4260215" algn="l"/>
              </a:tabLst>
            </a:pPr>
            <a:r>
              <a:rPr lang="ar-SA" sz="2800" dirty="0" smtClean="0">
                <a:latin typeface="Arial" panose="020B0604020202020204" pitchFamily="34" charset="0"/>
                <a:ea typeface="Times New Roman" panose="02020603050405020304" pitchFamily="18" charset="0"/>
                <a:cs typeface="Simplified Arabic" panose="02020603050405020304" pitchFamily="18" charset="-78"/>
              </a:rPr>
              <a:t>هدف</a:t>
            </a:r>
            <a:r>
              <a:rPr lang="ar-EG" sz="2800" spc="-20" dirty="0" smtClean="0">
                <a:latin typeface="Arial" panose="020B0604020202020204" pitchFamily="34" charset="0"/>
                <a:ea typeface="Times New Roman" panose="02020603050405020304" pitchFamily="18" charset="0"/>
                <a:cs typeface="Simplified Arabic" panose="02020603050405020304" pitchFamily="18" charset="-78"/>
              </a:rPr>
              <a:t> المشروع ربط </a:t>
            </a:r>
            <a:r>
              <a:rPr lang="ar-EG" sz="2800" spc="-20" dirty="0">
                <a:latin typeface="Arial" panose="020B0604020202020204" pitchFamily="34" charset="0"/>
                <a:ea typeface="Times New Roman" panose="02020603050405020304" pitchFamily="18" charset="0"/>
                <a:cs typeface="Simplified Arabic" panose="02020603050405020304" pitchFamily="18" charset="-78"/>
              </a:rPr>
              <a:t>الشبكات الكهربائية لكل من (ليبيا- تونس- الجزائر- المغرب) على </a:t>
            </a:r>
            <a:r>
              <a:rPr lang="ar-EG" sz="2800" spc="-20" dirty="0" smtClean="0">
                <a:latin typeface="Arial" panose="020B0604020202020204" pitchFamily="34" charset="0"/>
                <a:ea typeface="Times New Roman" panose="02020603050405020304" pitchFamily="18" charset="0"/>
                <a:cs typeface="Simplified Arabic" panose="02020603050405020304" pitchFamily="18" charset="-78"/>
              </a:rPr>
              <a:t>جهد   </a:t>
            </a:r>
            <a:r>
              <a:rPr lang="ar-SA" sz="2800" spc="-20" dirty="0" smtClean="0">
                <a:latin typeface="Arial" panose="020B0604020202020204" pitchFamily="34" charset="0"/>
                <a:ea typeface="Times New Roman" panose="02020603050405020304" pitchFamily="18" charset="0"/>
                <a:cs typeface="Simplified Arabic" panose="02020603050405020304" pitchFamily="18" charset="-78"/>
              </a:rPr>
              <a:t> </a:t>
            </a:r>
            <a:r>
              <a:rPr lang="ar-EG" sz="2800" spc="-20" dirty="0">
                <a:latin typeface="Arial" panose="020B0604020202020204" pitchFamily="34" charset="0"/>
                <a:ea typeface="Times New Roman" panose="02020603050405020304" pitchFamily="18" charset="0"/>
                <a:cs typeface="Simplified Arabic" panose="02020603050405020304" pitchFamily="18" charset="-78"/>
              </a:rPr>
              <a:t>200 و400 </a:t>
            </a:r>
            <a:r>
              <a:rPr lang="ar-EG" sz="2800" spc="-20" dirty="0" err="1">
                <a:latin typeface="Arial" panose="020B0604020202020204" pitchFamily="34" charset="0"/>
                <a:ea typeface="Times New Roman" panose="02020603050405020304" pitchFamily="18" charset="0"/>
                <a:cs typeface="Simplified Arabic" panose="02020603050405020304" pitchFamily="18" charset="-78"/>
              </a:rPr>
              <a:t>كيلوفولت</a:t>
            </a:r>
            <a:r>
              <a:rPr lang="ar-EG" sz="2800" spc="-20" dirty="0">
                <a:latin typeface="Arial" panose="020B0604020202020204" pitchFamily="34" charset="0"/>
                <a:ea typeface="Times New Roman" panose="02020603050405020304" pitchFamily="18" charset="0"/>
                <a:cs typeface="Simplified Arabic" panose="02020603050405020304" pitchFamily="18" charset="-78"/>
              </a:rPr>
              <a:t>.</a:t>
            </a:r>
            <a:endParaRPr lang="en-US" sz="2800" b="1"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810716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1567</TotalTime>
  <Words>1600</Words>
  <Application>Microsoft Office PowerPoint</Application>
  <PresentationFormat>Widescreen</PresentationFormat>
  <Paragraphs>261</Paragraphs>
  <Slides>26</Slides>
  <Notes>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SimSun</vt:lpstr>
      <vt:lpstr>Arial</vt:lpstr>
      <vt:lpstr>Batang</vt:lpstr>
      <vt:lpstr>Calibri</vt:lpstr>
      <vt:lpstr>Calibri Light</vt:lpstr>
      <vt:lpstr>Courier New</vt:lpstr>
      <vt:lpstr>Merriweather</vt:lpstr>
      <vt:lpstr>PMingLiU</vt:lpstr>
      <vt:lpstr>PT Bold Heading</vt:lpstr>
      <vt:lpstr>SimHei</vt:lpstr>
      <vt:lpstr>Simplified Arabic</vt:lpstr>
      <vt:lpstr>Symbol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Apple_MacBook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tamer hejazi</dc:creator>
  <cp:lastModifiedBy>Mohamed Mousa</cp:lastModifiedBy>
  <cp:revision>182</cp:revision>
  <cp:lastPrinted>2018-11-05T10:05:14Z</cp:lastPrinted>
  <dcterms:created xsi:type="dcterms:W3CDTF">2017-12-06T10:13:03Z</dcterms:created>
  <dcterms:modified xsi:type="dcterms:W3CDTF">2018-11-06T06:40:36Z</dcterms:modified>
</cp:coreProperties>
</file>